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3607-BD57-4ED2-A917-49C59D3977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6DA8-C7EF-4EF8-A74B-C2C4F466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05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3607-BD57-4ED2-A917-49C59D3977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6DA8-C7EF-4EF8-A74B-C2C4F466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09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3607-BD57-4ED2-A917-49C59D3977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6DA8-C7EF-4EF8-A74B-C2C4F466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09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3607-BD57-4ED2-A917-49C59D3977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6DA8-C7EF-4EF8-A74B-C2C4F466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8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3607-BD57-4ED2-A917-49C59D3977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6DA8-C7EF-4EF8-A74B-C2C4F466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57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3607-BD57-4ED2-A917-49C59D3977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6DA8-C7EF-4EF8-A74B-C2C4F466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40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3607-BD57-4ED2-A917-49C59D3977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6DA8-C7EF-4EF8-A74B-C2C4F466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79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3607-BD57-4ED2-A917-49C59D3977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6DA8-C7EF-4EF8-A74B-C2C4F466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42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3607-BD57-4ED2-A917-49C59D3977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6DA8-C7EF-4EF8-A74B-C2C4F466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01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3607-BD57-4ED2-A917-49C59D3977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6DA8-C7EF-4EF8-A74B-C2C4F466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02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3607-BD57-4ED2-A917-49C59D3977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6DA8-C7EF-4EF8-A74B-C2C4F466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85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C3607-BD57-4ED2-A917-49C59D3977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6DA8-C7EF-4EF8-A74B-C2C4F466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1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0000" y="721360"/>
            <a:ext cx="9144000" cy="2062479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CoronaVirus</a:t>
            </a:r>
            <a:r>
              <a:rPr lang="en-US" dirty="0" smtClean="0">
                <a:solidFill>
                  <a:schemeClr val="bg1"/>
                </a:solidFill>
              </a:rPr>
              <a:t> eats people!!!!!!!!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91318"/>
            <a:ext cx="9144000" cy="1406842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Якупова</a:t>
            </a:r>
            <a:r>
              <a:rPr lang="ru-RU" dirty="0" smtClean="0">
                <a:solidFill>
                  <a:schemeClr val="bg1"/>
                </a:solidFill>
              </a:rPr>
              <a:t> Валерия</a:t>
            </a:r>
          </a:p>
          <a:p>
            <a:r>
              <a:rPr lang="ru-RU" dirty="0" err="1" smtClean="0">
                <a:solidFill>
                  <a:schemeClr val="bg1"/>
                </a:solidFill>
              </a:rPr>
              <a:t>Яндекс.Лицей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2021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ru-RU" dirty="0" smtClean="0"/>
              <a:t>                      </a:t>
            </a:r>
            <a:r>
              <a:rPr lang="ru-RU" dirty="0" smtClean="0">
                <a:solidFill>
                  <a:schemeClr val="bg1"/>
                </a:solidFill>
              </a:rPr>
              <a:t>Начальное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окно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379" y="1876425"/>
            <a:ext cx="4632671" cy="4512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720" y="2023070"/>
            <a:ext cx="595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Игра запускается из файла </a:t>
            </a:r>
            <a:r>
              <a:rPr lang="en-US" dirty="0" smtClean="0"/>
              <a:t>Main.py</a:t>
            </a:r>
            <a:r>
              <a:rPr lang="ru-RU" dirty="0" smtClean="0"/>
              <a:t> из основного цикла</a:t>
            </a:r>
          </a:p>
          <a:p>
            <a:r>
              <a:rPr lang="ru-RU" dirty="0" smtClean="0"/>
              <a:t>Каждый раунд обрабатывается отдельно во вложенном цикле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9" y="2946400"/>
            <a:ext cx="5152381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280" y="524727"/>
            <a:ext cx="4328160" cy="5394959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Ведется счёт: за маленькую съеденную </a:t>
            </a:r>
            <a:r>
              <a:rPr lang="ru-RU" sz="2800" dirty="0" err="1" smtClean="0">
                <a:solidFill>
                  <a:schemeClr val="bg1"/>
                </a:solidFill>
              </a:rPr>
              <a:t>коронавирусом</a:t>
            </a:r>
            <a:r>
              <a:rPr lang="ru-RU" sz="2800" dirty="0" smtClean="0">
                <a:solidFill>
                  <a:schemeClr val="bg1"/>
                </a:solidFill>
              </a:rPr>
              <a:t> ягодку дается 10, за большую – 50.</a:t>
            </a:r>
            <a:br>
              <a:rPr lang="ru-RU" sz="2800" dirty="0" smtClean="0">
                <a:solidFill>
                  <a:schemeClr val="bg1"/>
                </a:solidFill>
              </a:rPr>
            </a:br>
            <a:r>
              <a:rPr lang="ru-RU" sz="2800" dirty="0" smtClean="0">
                <a:solidFill>
                  <a:schemeClr val="bg1"/>
                </a:solidFill>
              </a:rPr>
              <a:t/>
            </a:r>
            <a:br>
              <a:rPr lang="ru-RU" sz="2800" dirty="0" smtClean="0">
                <a:solidFill>
                  <a:schemeClr val="bg1"/>
                </a:solidFill>
              </a:rPr>
            </a:br>
            <a:r>
              <a:rPr lang="ru-RU" sz="2800" dirty="0" smtClean="0">
                <a:solidFill>
                  <a:schemeClr val="bg1"/>
                </a:solidFill>
              </a:rPr>
              <a:t>У </a:t>
            </a:r>
            <a:r>
              <a:rPr lang="ru-RU" sz="2800" dirty="0" err="1" smtClean="0">
                <a:solidFill>
                  <a:schemeClr val="bg1"/>
                </a:solidFill>
              </a:rPr>
              <a:t>коронавируса</a:t>
            </a:r>
            <a:r>
              <a:rPr lang="ru-RU" sz="2800" dirty="0" smtClean="0">
                <a:solidFill>
                  <a:schemeClr val="bg1"/>
                </a:solidFill>
              </a:rPr>
              <a:t> 3 жизни.</a:t>
            </a:r>
            <a:br>
              <a:rPr lang="ru-RU" sz="2800" dirty="0" smtClean="0">
                <a:solidFill>
                  <a:schemeClr val="bg1"/>
                </a:solidFill>
              </a:rPr>
            </a:br>
            <a:r>
              <a:rPr lang="ru-RU" sz="2800" dirty="0" smtClean="0">
                <a:solidFill>
                  <a:schemeClr val="bg1"/>
                </a:solidFill>
              </a:rPr>
              <a:t/>
            </a:r>
            <a:br>
              <a:rPr lang="ru-RU" sz="2800" dirty="0" smtClean="0">
                <a:solidFill>
                  <a:schemeClr val="bg1"/>
                </a:solidFill>
              </a:rPr>
            </a:br>
            <a:r>
              <a:rPr lang="ru-RU" sz="2800" dirty="0" smtClean="0">
                <a:solidFill>
                  <a:schemeClr val="bg1"/>
                </a:solidFill>
              </a:rPr>
              <a:t>Во время выхода за край синего поля </a:t>
            </a:r>
            <a:r>
              <a:rPr lang="ru-RU" sz="2800" dirty="0" err="1" smtClean="0">
                <a:solidFill>
                  <a:schemeClr val="bg1"/>
                </a:solidFill>
              </a:rPr>
              <a:t>коронавирус</a:t>
            </a:r>
            <a:r>
              <a:rPr lang="ru-RU" sz="2800" dirty="0" smtClean="0">
                <a:solidFill>
                  <a:schemeClr val="bg1"/>
                </a:solidFill>
              </a:rPr>
              <a:t> возвращается через противоположный конец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4972" y="1684763"/>
            <a:ext cx="6277467" cy="34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110105"/>
            <a:ext cx="4484203" cy="43513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ru-RU" dirty="0" smtClean="0"/>
              <a:t>                  </a:t>
            </a:r>
            <a:r>
              <a:rPr lang="ru-RU" dirty="0" smtClean="0">
                <a:solidFill>
                  <a:schemeClr val="bg1"/>
                </a:solidFill>
              </a:rPr>
              <a:t>Проигрыш и победа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9823" y="2110105"/>
            <a:ext cx="44840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7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Для объектов игры созданы классы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1520" y="3840479"/>
            <a:ext cx="10622280" cy="233648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Базовый класс </a:t>
            </a:r>
            <a:r>
              <a:rPr lang="en-US" dirty="0" smtClean="0">
                <a:solidFill>
                  <a:schemeClr val="bg1"/>
                </a:solidFill>
              </a:rPr>
              <a:t>Character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Наследующие его классы:  </a:t>
            </a:r>
            <a:r>
              <a:rPr lang="en-US" dirty="0" smtClean="0">
                <a:solidFill>
                  <a:schemeClr val="bg1"/>
                </a:solidFill>
              </a:rPr>
              <a:t>Antibody, </a:t>
            </a:r>
            <a:r>
              <a:rPr lang="en-US" dirty="0" err="1" smtClean="0">
                <a:solidFill>
                  <a:schemeClr val="bg1"/>
                </a:solidFill>
              </a:rPr>
              <a:t>CoronaVirus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Класс для карты, возвращающий координаты всех стен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Класс для точек, возвращающих все точки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0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         Место для совершенствования!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56559"/>
            <a:ext cx="10515600" cy="322040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любом проекте должно быть пространство для улучшений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Например, в этом проекте ещё можно добавить уровней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Отловить неуловимых жуков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Улучшить управление, чтобы легче входить в проход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Добавить антител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Добавить статистику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7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0960" y="-10160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До скорых новых встреч!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456" y="978781"/>
            <a:ext cx="5925038" cy="58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8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140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CoronaVirus eats people!!!!!!!! </vt:lpstr>
      <vt:lpstr>                      Начальное окно</vt:lpstr>
      <vt:lpstr>Ведется счёт: за маленькую съеденную коронавирусом ягодку дается 10, за большую – 50.  У коронавируса 3 жизни.  Во время выхода за край синего поля коронавирус возвращается через противоположный конец</vt:lpstr>
      <vt:lpstr>                  Проигрыш и победа</vt:lpstr>
      <vt:lpstr>Для объектов игры созданы классы</vt:lpstr>
      <vt:lpstr>         Место для совершенствования!</vt:lpstr>
      <vt:lpstr>До скорых новых встреч!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CoronaVirus eats people!!!!!!!! </dc:title>
  <dc:creator>Пользователь Windows</dc:creator>
  <cp:lastModifiedBy>Пользователь Windows</cp:lastModifiedBy>
  <cp:revision>5</cp:revision>
  <dcterms:created xsi:type="dcterms:W3CDTF">2021-03-01T14:50:10Z</dcterms:created>
  <dcterms:modified xsi:type="dcterms:W3CDTF">2021-03-01T15:32:31Z</dcterms:modified>
</cp:coreProperties>
</file>