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161DE-792E-44D3-930B-8D74FCF18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1751" y="1381760"/>
            <a:ext cx="8791575" cy="2387600"/>
          </a:xfrm>
        </p:spPr>
        <p:txBody>
          <a:bodyPr>
            <a:normAutofit/>
          </a:bodyPr>
          <a:lstStyle/>
          <a:p>
            <a:r>
              <a:rPr lang="en-US" sz="8800" cap="none" dirty="0" err="1">
                <a:effectLst/>
              </a:rPr>
              <a:t>ZombieBand</a:t>
            </a:r>
            <a:endParaRPr lang="ru-RU" sz="8800" cap="none" dirty="0">
              <a:effectLst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809808-FF46-4D30-A9CA-ACDFD01E4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1349" y="6061891"/>
            <a:ext cx="2211977" cy="389709"/>
          </a:xfrm>
        </p:spPr>
        <p:txBody>
          <a:bodyPr>
            <a:normAutofit fontScale="92500" lnSpcReduction="20000"/>
          </a:bodyPr>
          <a:lstStyle/>
          <a:p>
            <a:r>
              <a:rPr lang="ru-RU" cap="none" dirty="0">
                <a:effectLst/>
              </a:rPr>
              <a:t>Корякин Валерий</a:t>
            </a:r>
          </a:p>
        </p:txBody>
      </p:sp>
    </p:spTree>
    <p:extLst>
      <p:ext uri="{BB962C8B-B14F-4D97-AF65-F5344CB8AC3E}">
        <p14:creationId xmlns:p14="http://schemas.microsoft.com/office/powerpoint/2010/main" val="386962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BCBD3BA8-D862-41F2-82F3-2136115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9376A841-A1AE-453D-A62F-E9FD3B8B5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FB5A916B-21BE-4CD6-A15C-5DAA9E4F0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E7B5E-C81D-44D9-A149-059FEFB6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20" y="531932"/>
            <a:ext cx="3084891" cy="1478570"/>
          </a:xfrm>
        </p:spPr>
        <p:txBody>
          <a:bodyPr>
            <a:normAutofit/>
          </a:bodyPr>
          <a:lstStyle/>
          <a:p>
            <a:r>
              <a:rPr lang="ru-RU" sz="3200" cap="none" dirty="0">
                <a:effectLst/>
              </a:rPr>
              <a:t>Деревня </a:t>
            </a:r>
            <a:r>
              <a:rPr lang="en-US" sz="3200" cap="none" dirty="0" err="1">
                <a:effectLst/>
              </a:rPr>
              <a:t>ZombieWille</a:t>
            </a:r>
            <a:endParaRPr lang="ru-RU" sz="3200" cap="none" dirty="0">
              <a:effectLst/>
            </a:endParaRPr>
          </a:p>
        </p:txBody>
      </p:sp>
      <p:pic>
        <p:nvPicPr>
          <p:cNvPr id="7" name="Объект 3">
            <a:extLst>
              <a:ext uri="{FF2B5EF4-FFF2-40B4-BE49-F238E27FC236}">
                <a16:creationId xmlns:a16="http://schemas.microsoft.com/office/drawing/2014/main" id="{03F7AB7A-DCE7-4B61-AAB2-1C1F233E7F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7" r="23288" b="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FD8C238E-3ADA-474B-A38B-98069190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DBDB283-156B-474E-AC64-606527A3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3D1AB75-F0A6-470A-BBE1-7E18F094D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7F2B2AC8-E466-4474-8830-40F0A4505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492486E-4FAA-4DE4-99B5-9F8907EF3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3BFDD292-2A68-4D1D-BCEF-A8F7C42A2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7DB98C0F-F9EA-45B2-BC16-E08094D4F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F205E7DD-2E37-46C1-A24E-52EEF44E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AF5E754-E73A-44A0-8ADE-9348C21C2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CCCB4FD-FA96-4F7E-BE68-62A0EC78A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2CE9849D-0B43-4129-8D2E-05806B13A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01A3813-B2FC-4301-9169-4F147CF4E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738B0D8F-EDC7-4E94-864E-41C24AC7F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FF285CDB-A9D2-46EE-BF9B-0972B71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BFEB8C3A-951C-44E4-A9AE-4CE85B76E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3B2F223-6AED-4262-B03D-C059F56E7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53892BA0-047D-4961-AA23-45C65CB37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774D8024-45F6-4C9F-BD52-0FDA367A3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81A31003-B0CF-4A87-BB38-6277F0B87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9E9AA1AD-CFEB-4AE0-9AB8-7AACED520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C352070B-A015-4FC9-8B95-65BBAEDEC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2FF67E28-B168-4F11-A6FE-55E5F2B11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5092C63E-9F5B-419D-9871-F7BD70D6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FC21852D-E233-4C29-8EB5-6322D7FEF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F57DFC9C-7C4F-429E-952A-39D160503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E704EA0B-60AA-4F0B-BF33-B127E3A26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B46CAD4C-4A1F-46EF-9D53-0C772E19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782568BD-D213-4442-837D-E829DD730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8B8F4F23-F490-4366-B779-932195EB0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A295C8E-1733-4355-9663-CA11E0059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00E6AD78-4F65-4697-8361-57965310C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187EF7D1-0805-4528-A54D-A2987A066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7B48162A-3976-4410-BB9F-0290F7AE5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5E8CEBEC-4DBC-459B-8D3E-E100CA16E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9B3E08CE-DE94-4092-A7DC-F67C29DB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27F18DDC-2531-40D1-8751-B67C6A6A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949D2449-7107-4BD7-B8AF-94D327A74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440A8F64-334E-48AB-B8B7-A6A4800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8F493F25-C153-4F69-B58C-AB0D7C3CA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AE92C875-83EE-4E5D-96C0-9DE3BF5BE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B2FC94FC-FC99-4B01-A254-EF94DABD8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D9C62CD-1839-4A71-ACD2-62F7EE9C4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7E8EEB8F-F26C-405B-8F2F-C70E77FE6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F9953EC7-A5D9-4383-9FFC-442D41EC9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1EE7CC2C-DDA6-4C8F-AB91-364E50E74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2CC7064D-2C43-4ECB-8DF0-BD519D8C4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A3E73B19-8F7D-4C58-94D5-7DFE5C893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ADDF813C-421A-4EB2-81D3-DC67AABA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A52C5D7E-049F-4D83-93EB-6954B8A28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1E31DA10-6C96-4222-97A2-96A254AF6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539ED40B-F93A-4DFB-BF0C-C4B7F1106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F1CB6A78-1C43-4FEA-8D76-216571933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1A6B5403-6527-4AC6-A668-F04FF5BB4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E5A5F4B9-2DBA-4EED-B042-64518D842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5BA56F56-D618-453B-8206-7564A61AF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2250F0-4FD9-488A-8636-6ED972EDF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Единственное безопасное место в стране</a:t>
            </a:r>
            <a:r>
              <a:rPr lang="en-US" dirty="0"/>
              <a:t>,</a:t>
            </a:r>
            <a:r>
              <a:rPr lang="ru-RU" dirty="0"/>
              <a:t> но даже туда пробрались зомби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21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3EF0702B-8BDA-49B2-9FB5-FAEFBAAD2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D8D9FF3-B837-4563-BBDD-397FAC4FD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24185D4-BA0D-4936-9FD1-DAFC9F2D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88C0A3E2-2EF8-4B78-924A-4CE18DC2E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FC28307F-5603-45B4-811B-D1FDA9AC74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69FD485A-59BE-46AD-AF37-77821F8F7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BDFEA793-B98A-4CAB-A0D5-2B470E05F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EE25D0AE-3B13-4655-A294-EF0D78F12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3C38D80-292F-43A1-B89C-E624D0BF8B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E2B5219E-9DCD-4C4B-991C-FC45DFCD1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A30E8782-7DF6-427A-9A2A-702365C0EC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FE1B06CA-5BA9-45ED-B3C6-CAE40B8E23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C52909D3-C19E-4F06-A560-2D2DD63235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C6838D4B-DA22-4462-9CE0-E01E48BA91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Line 16">
                <a:extLst>
                  <a:ext uri="{FF2B5EF4-FFF2-40B4-BE49-F238E27FC236}">
                    <a16:creationId xmlns:a16="http://schemas.microsoft.com/office/drawing/2014/main" id="{AE0BE66B-3C19-4B17-AD92-0BC90461D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AD0FA87C-8F9F-421D-BD98-51D6F78A02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D1CCD0AA-AEA4-4E75-B606-ED77C1354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AE2D1BCE-E4E7-47AB-BE42-82509939EF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473D3523-AEDD-4EE1-A0AD-58CA27B87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Rectangle 21">
                <a:extLst>
                  <a:ext uri="{FF2B5EF4-FFF2-40B4-BE49-F238E27FC236}">
                    <a16:creationId xmlns:a16="http://schemas.microsoft.com/office/drawing/2014/main" id="{544D95D4-2423-4287-B761-407A6573A0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7B471CBE-8098-4218-9F7A-6F1CBD1C3F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F846011B-9AD7-4FD0-B6C2-5305FEA5F4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D865D67E-FECF-4D91-B760-03E7FDD77A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4BC160F1-DA26-4D45-85A9-9F848ED55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D94B6483-65D5-4965-AE49-E65F7112B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1DACBD0F-F55C-49F2-BB15-E050ED16F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BC0FA2EE-3EF5-41AD-9BCC-4BD4066F21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66313D2E-7E8B-424D-8808-5A952762DD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F4A99A13-FD75-4F56-A5F9-54E5807E5D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808E31E1-F7AD-4A81-8FD3-806FF7B69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8424CA8-1819-45B9-9FA4-FA97F2775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1A2DDE80-0145-4EFF-84F1-FFD7B2AC1D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3">
                <a:extLst>
                  <a:ext uri="{FF2B5EF4-FFF2-40B4-BE49-F238E27FC236}">
                    <a16:creationId xmlns:a16="http://schemas.microsoft.com/office/drawing/2014/main" id="{1F71CC74-5030-4F80-BFFA-228D1A010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4">
                <a:extLst>
                  <a:ext uri="{FF2B5EF4-FFF2-40B4-BE49-F238E27FC236}">
                    <a16:creationId xmlns:a16="http://schemas.microsoft.com/office/drawing/2014/main" id="{27BB5C15-D356-4178-BF59-F5F077173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2700F8A0-067E-4788-A2D8-C429B70F5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73E624AE-B247-4560-A06C-B614B831B7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BD34E5F9-A598-428D-9A27-0BDF94519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8">
                <a:extLst>
                  <a:ext uri="{FF2B5EF4-FFF2-40B4-BE49-F238E27FC236}">
                    <a16:creationId xmlns:a16="http://schemas.microsoft.com/office/drawing/2014/main" id="{C93F07E1-E991-48B7-ABD5-6D145A4B5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9">
                <a:extLst>
                  <a:ext uri="{FF2B5EF4-FFF2-40B4-BE49-F238E27FC236}">
                    <a16:creationId xmlns:a16="http://schemas.microsoft.com/office/drawing/2014/main" id="{ECBD8DC9-06EC-452D-B7F6-A6F590287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40">
                <a:extLst>
                  <a:ext uri="{FF2B5EF4-FFF2-40B4-BE49-F238E27FC236}">
                    <a16:creationId xmlns:a16="http://schemas.microsoft.com/office/drawing/2014/main" id="{B6A9688A-5360-4512-BCAF-ACB027A17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Rectangle 41">
                <a:extLst>
                  <a:ext uri="{FF2B5EF4-FFF2-40B4-BE49-F238E27FC236}">
                    <a16:creationId xmlns:a16="http://schemas.microsoft.com/office/drawing/2014/main" id="{22DD5AF5-A34B-4E01-AAB8-94FFC93E4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CBD3BA8-D862-41F2-82F3-2136115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0" name="Rectangle 59">
              <a:extLst>
                <a:ext uri="{FF2B5EF4-FFF2-40B4-BE49-F238E27FC236}">
                  <a16:creationId xmlns:a16="http://schemas.microsoft.com/office/drawing/2014/main" id="{9376A841-A1AE-453D-A62F-E9FD3B8B5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FB5A916B-21BE-4CD6-A15C-5DAA9E4F0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678EE-E445-43B3-A57C-643C104C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7200" cap="none" dirty="0">
                <a:effectLst/>
              </a:rPr>
              <a:t>Зомби</a:t>
            </a:r>
            <a:r>
              <a:rPr lang="ru-RU" cap="none" dirty="0">
                <a:effectLst/>
              </a:rPr>
              <a:t> </a:t>
            </a:r>
            <a:endParaRPr lang="en-US" cap="none" dirty="0">
              <a:effectLst/>
            </a:endParaRPr>
          </a:p>
        </p:txBody>
      </p:sp>
      <p:pic>
        <p:nvPicPr>
          <p:cNvPr id="11" name="Объект 10" descr="Изображение выглядит как дерево, небо, внешний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A715A70B-B29B-47BF-A9ED-B2C336965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7515" r="2027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FD8C238E-3ADA-474B-A38B-98069190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DBDB283-156B-474E-AC64-606527A3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3D1AB75-F0A6-470A-BBE1-7E18F094D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7F2B2AC8-E466-4474-8830-40F0A4505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492486E-4FAA-4DE4-99B5-9F8907EF3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3BFDD292-2A68-4D1D-BCEF-A8F7C42A2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7DB98C0F-F9EA-45B2-BC16-E08094D4F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F205E7DD-2E37-46C1-A24E-52EEF44E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6AF5E754-E73A-44A0-8ADE-9348C21C2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BCCCB4FD-FA96-4F7E-BE68-62A0EC78A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2CE9849D-0B43-4129-8D2E-05806B13A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B01A3813-B2FC-4301-9169-4F147CF4E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738B0D8F-EDC7-4E94-864E-41C24AC7F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FF285CDB-A9D2-46EE-BF9B-0972B71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BFEB8C3A-951C-44E4-A9AE-4CE85B76E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23B2F223-6AED-4262-B03D-C059F56E7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53892BA0-047D-4961-AA23-45C65CB37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774D8024-45F6-4C9F-BD52-0FDA367A3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81A31003-B0CF-4A87-BB38-6277F0B87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9E9AA1AD-CFEB-4AE0-9AB8-7AACED520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C352070B-A015-4FC9-8B95-65BBAEDEC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2FF67E28-B168-4F11-A6FE-55E5F2B11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092C63E-9F5B-419D-9871-F7BD70D6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FC21852D-E233-4C29-8EB5-6322D7FEF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F57DFC9C-7C4F-429E-952A-39D160503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E704EA0B-60AA-4F0B-BF33-B127E3A26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B46CAD4C-4A1F-46EF-9D53-0C772E19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782568BD-D213-4442-837D-E829DD730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8B8F4F23-F490-4366-B779-932195EB0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A295C8E-1733-4355-9663-CA11E0059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00E6AD78-4F65-4697-8361-57965310C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187EF7D1-0805-4528-A54D-A2987A066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B48162A-3976-4410-BB9F-0290F7AE5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5E8CEBEC-4DBC-459B-8D3E-E100CA16E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9B3E08CE-DE94-4092-A7DC-F67C29DB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9">
              <a:extLst>
                <a:ext uri="{FF2B5EF4-FFF2-40B4-BE49-F238E27FC236}">
                  <a16:creationId xmlns:a16="http://schemas.microsoft.com/office/drawing/2014/main" id="{27F18DDC-2531-40D1-8751-B67C6A6A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0">
              <a:extLst>
                <a:ext uri="{FF2B5EF4-FFF2-40B4-BE49-F238E27FC236}">
                  <a16:creationId xmlns:a16="http://schemas.microsoft.com/office/drawing/2014/main" id="{949D2449-7107-4BD7-B8AF-94D327A74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1">
              <a:extLst>
                <a:ext uri="{FF2B5EF4-FFF2-40B4-BE49-F238E27FC236}">
                  <a16:creationId xmlns:a16="http://schemas.microsoft.com/office/drawing/2014/main" id="{440A8F64-334E-48AB-B8B7-A6A4800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2">
              <a:extLst>
                <a:ext uri="{FF2B5EF4-FFF2-40B4-BE49-F238E27FC236}">
                  <a16:creationId xmlns:a16="http://schemas.microsoft.com/office/drawing/2014/main" id="{8F493F25-C153-4F69-B58C-AB0D7C3CA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3">
              <a:extLst>
                <a:ext uri="{FF2B5EF4-FFF2-40B4-BE49-F238E27FC236}">
                  <a16:creationId xmlns:a16="http://schemas.microsoft.com/office/drawing/2014/main" id="{AE92C875-83EE-4E5D-96C0-9DE3BF5BE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4">
              <a:extLst>
                <a:ext uri="{FF2B5EF4-FFF2-40B4-BE49-F238E27FC236}">
                  <a16:creationId xmlns:a16="http://schemas.microsoft.com/office/drawing/2014/main" id="{B2FC94FC-FC99-4B01-A254-EF94DABD8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D9C62CD-1839-4A71-ACD2-62F7EE9C4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7E8EEB8F-F26C-405B-8F2F-C70E77FE6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7">
              <a:extLst>
                <a:ext uri="{FF2B5EF4-FFF2-40B4-BE49-F238E27FC236}">
                  <a16:creationId xmlns:a16="http://schemas.microsoft.com/office/drawing/2014/main" id="{F9953EC7-A5D9-4383-9FFC-442D41EC9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8">
              <a:extLst>
                <a:ext uri="{FF2B5EF4-FFF2-40B4-BE49-F238E27FC236}">
                  <a16:creationId xmlns:a16="http://schemas.microsoft.com/office/drawing/2014/main" id="{1EE7CC2C-DDA6-4C8F-AB91-364E50E74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9">
              <a:extLst>
                <a:ext uri="{FF2B5EF4-FFF2-40B4-BE49-F238E27FC236}">
                  <a16:creationId xmlns:a16="http://schemas.microsoft.com/office/drawing/2014/main" id="{2CC7064D-2C43-4ECB-8DF0-BD519D8C4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0">
              <a:extLst>
                <a:ext uri="{FF2B5EF4-FFF2-40B4-BE49-F238E27FC236}">
                  <a16:creationId xmlns:a16="http://schemas.microsoft.com/office/drawing/2014/main" id="{A3E73B19-8F7D-4C58-94D5-7DFE5C893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1">
              <a:extLst>
                <a:ext uri="{FF2B5EF4-FFF2-40B4-BE49-F238E27FC236}">
                  <a16:creationId xmlns:a16="http://schemas.microsoft.com/office/drawing/2014/main" id="{ADDF813C-421A-4EB2-81D3-DC67AABA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2">
              <a:extLst>
                <a:ext uri="{FF2B5EF4-FFF2-40B4-BE49-F238E27FC236}">
                  <a16:creationId xmlns:a16="http://schemas.microsoft.com/office/drawing/2014/main" id="{A52C5D7E-049F-4D83-93EB-6954B8A28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3">
              <a:extLst>
                <a:ext uri="{FF2B5EF4-FFF2-40B4-BE49-F238E27FC236}">
                  <a16:creationId xmlns:a16="http://schemas.microsoft.com/office/drawing/2014/main" id="{1E31DA10-6C96-4222-97A2-96A254AF6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4">
              <a:extLst>
                <a:ext uri="{FF2B5EF4-FFF2-40B4-BE49-F238E27FC236}">
                  <a16:creationId xmlns:a16="http://schemas.microsoft.com/office/drawing/2014/main" id="{539ED40B-F93A-4DFB-BF0C-C4B7F1106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5">
              <a:extLst>
                <a:ext uri="{FF2B5EF4-FFF2-40B4-BE49-F238E27FC236}">
                  <a16:creationId xmlns:a16="http://schemas.microsoft.com/office/drawing/2014/main" id="{F1CB6A78-1C43-4FEA-8D76-216571933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6">
              <a:extLst>
                <a:ext uri="{FF2B5EF4-FFF2-40B4-BE49-F238E27FC236}">
                  <a16:creationId xmlns:a16="http://schemas.microsoft.com/office/drawing/2014/main" id="{1A6B5403-6527-4AC6-A668-F04FF5BB4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7">
              <a:extLst>
                <a:ext uri="{FF2B5EF4-FFF2-40B4-BE49-F238E27FC236}">
                  <a16:creationId xmlns:a16="http://schemas.microsoft.com/office/drawing/2014/main" id="{E5A5F4B9-2DBA-4EED-B042-64518D842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8">
              <a:extLst>
                <a:ext uri="{FF2B5EF4-FFF2-40B4-BE49-F238E27FC236}">
                  <a16:creationId xmlns:a16="http://schemas.microsoft.com/office/drawing/2014/main" id="{5BA56F56-D618-453B-8206-7564A61AF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4676F36F-D173-4D7E-8A31-25215AEDF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2519" y="2249487"/>
            <a:ext cx="308489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sz="2400" dirty="0"/>
              <a:t>Эти мертвецы боятся звука</a:t>
            </a:r>
            <a:r>
              <a:rPr lang="en-US" sz="2400" dirty="0"/>
              <a:t>,</a:t>
            </a:r>
            <a:r>
              <a:rPr lang="ru-RU" sz="2400" dirty="0"/>
              <a:t> поэтому лучший инструмент для убийства – это музыкальный инструмент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698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391C63B-9409-43FE-B3C8-05C2F406E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FD4D2D43-3C80-463E-95BA-95EDCFE5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79495A4-D8D7-4D35-B403-4A8B70B48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92DF-F27C-42A9-82F7-4C74860B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ru-RU" cap="none" dirty="0">
                <a:effectLst/>
              </a:rPr>
              <a:t>Главный герой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3AD3F4-C41E-4257-BCC2-E501AFD3A7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08" r="19148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6A8F816-AC43-412D-A97C-04A5F187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C200A6-A160-4D61-B495-766D6170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65C50F5-3FA5-496C-AE9D-9B2D18BA7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3A0E285-6A59-4F32-954F-F4D01CF18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7449E1-B2FD-40EC-B9B6-3B04F8691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74C7DBB-A645-4225-913A-B32BF022C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763F9E-06D4-44F8-99B7-F03E46503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9485170-FF6A-4C2C-AD53-F75775B6A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A3B546C-8D41-4BED-9C42-40AA55B97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1D3BFA4D-2052-4626-BD98-6ED846E77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B1795D5-2BDD-4792-9724-B7FFD0A2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FC57801A-7AC9-41A1-BC38-77918A1B4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82E16F78-76A8-4502-BDD1-C56EE245C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223BA1AA-E97D-4933-9448-B45068624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B914E16B-686D-4E93-AF1A-48016E5FC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2BE217F2-46D9-4542-A0CA-62A6BDFA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0295D04E-B04B-4149-B449-82C021A0C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1B45069A-DE6E-4DAC-B4FB-53E0BE0F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381C171-634E-4582-8BCF-4B1465D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CDE96AC1-974B-46DC-8856-FF24F21FD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E9E50B46-EEFE-4F1F-A66C-01A3056E4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39C19F1F-0A32-47E4-B860-E7238095B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C5FEDC-F173-42DA-B6B4-38887BEBB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603B486-2B6A-427C-B213-94D62DEE7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923324F-5ABA-4211-BFD5-3C7210A3D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74E15FD-3C22-42F2-86C1-816A41A11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7DBD1EA-E545-4370-BDAE-BCADFCAE0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349BB900-4B0A-4A52-91D0-BA1251DD9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6806FA38-BF37-458D-8FA3-FFAE06373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D932FFD-96DA-4DCC-9719-F5734FC5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55D6D3C9-0B00-4009-8DD3-C64858A9A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8D8B5E4D-FF9B-4CED-91C9-B2800B3DA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6A4620BB-BF1E-4B42-870C-57EC0C649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4F5B49D4-1AE0-44C9-AEDE-8F98DC508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83722B55-49D5-4B14-8816-40F027BB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B501AD49-DB3F-4688-9FBD-D5856C90B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4414AF2C-5011-4941-A5FC-9F0BFFDA1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E43B9AC1-EA63-4CBE-A044-814D130F4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FE925601-6A24-4966-AB9C-96A5FD1FD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7904E40-954B-44B5-8DEF-ABBAAB3EF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D5D18F9A-64A1-491E-8420-D9E6A9659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0506166-82B1-452B-A872-793A8226E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E86143AC-3ED1-4B89-88B2-9B34834B2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2506B36D-400D-4AE7-854E-81E7D1711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FAC469E8-99A7-4A3B-AA77-7D3F8B5A1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C9D4AC33-8E6A-487F-B207-0910573B2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5169DB35-0F33-4D65-A6A7-B29435846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276CF58E-C966-4C95-A574-042E4A056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9352F72-1FD1-480D-8480-5B8D4AEE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387FF91D-79A1-4BEE-B978-9A4CA48C5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A4378872-C560-4526-A46E-8E7744ED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7CACB4BC-B52B-499B-87DB-D29BDA320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A54207F8-153A-46DB-9031-D45E462B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3D28E5BB-BD55-40DE-83C3-67FD3B1A2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F5C4D757-8A6D-4D97-A17E-BF0D0EFD0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B93BD8-AF5F-481E-8F39-9F4C19093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729162" cy="3541714"/>
          </a:xfrm>
        </p:spPr>
        <p:txBody>
          <a:bodyPr>
            <a:normAutofit/>
          </a:bodyPr>
          <a:lstStyle/>
          <a:p>
            <a:r>
              <a:rPr lang="ru-RU" dirty="0"/>
              <a:t>Поэтому музыкант группы </a:t>
            </a:r>
            <a:r>
              <a:rPr lang="en-US" dirty="0" err="1"/>
              <a:t>ZombieBand</a:t>
            </a:r>
            <a:r>
              <a:rPr lang="en-US" dirty="0"/>
              <a:t> </a:t>
            </a:r>
            <a:r>
              <a:rPr lang="ru-RU" dirty="0" err="1"/>
              <a:t>Уэйд</a:t>
            </a:r>
            <a:r>
              <a:rPr lang="ru-RU" dirty="0"/>
              <a:t> </a:t>
            </a:r>
            <a:r>
              <a:rPr lang="ru-RU" dirty="0" err="1"/>
              <a:t>Уотс</a:t>
            </a:r>
            <a:r>
              <a:rPr lang="ru-RU" dirty="0"/>
              <a:t> вооружился гитарой и</a:t>
            </a:r>
            <a:r>
              <a:rPr lang="en-US" dirty="0"/>
              <a:t> </a:t>
            </a:r>
            <a:r>
              <a:rPr lang="ru-RU" dirty="0"/>
              <a:t>вышел на охоту чтобы убить всех заражённых или найти антидот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22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9F2900DB-45BE-4E9A-8BA5-9EA8FA585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9153B7B-F4BE-47E6-96EE-D05D05D2F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B07B0E9-55BF-42B7-B33A-FFC901EC4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17715367-8BA3-4BF1-96CF-4B4DFED70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43FA4708-1A66-41A7-BDD8-B34DBCDF41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C2A3A36C-4B64-409E-862F-45AE7F615A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FAD80916-E477-4386-8C52-4364EEC4C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908B3332-DE4C-45D9-961B-244A9D550B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EF934661-BE26-4109-9CD8-83D69B83A6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BA71BF6D-5648-446C-BF36-50BBB83A57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4E4EEEC8-DE29-45A2-8DF1-56D2332CB9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96527593-3EC7-4DEC-BEF8-978B80C57B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B7D15498-CECC-4EB3-8578-7A11C5E1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DECB52DE-CEBD-4AC7-9B74-B2341DB1A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39CA1E92-CEFC-4939-B07E-4E3E362AB4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DFD9EF11-8DE2-46E9-96AD-F0255E606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B730FE0D-D00A-4221-9544-578A9393A1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66D2ED0D-4698-418C-9C17-F7EC8AC7C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088EA706-54CF-46A1-989B-DCDA39E472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401B2485-73F4-4B8E-8B63-9D2578DD70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D5566958-3F51-4EFB-839A-8245DAEC4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F8A032B1-862D-45B5-B575-6DFEA9DB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4E57092F-1CAF-452E-ABEE-B01ADD884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09B5F429-B5BF-49EF-B17B-7D49549D7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A304B2FF-D137-4AED-8B2B-809CFF085C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B381434F-C901-4133-965F-BA5415E429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5F2FBB06-BA45-45DB-95B5-8946846453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23822AF6-2856-4BD3-A1EF-C3D067BD7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8B81EDF4-9304-4828-A921-7FE728B0D8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3AB3EA0A-CC12-4273-8433-AC3C0F03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39DA27-6B3C-40A3-AFB3-87C13910A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AB4D643C-A4A6-4072-8969-785203BC4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34393A2F-2B16-4393-9B58-FACCA4FB50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A30606E6-5C64-4F3C-80BC-623FA46E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F85BC413-E4FA-4A6C-BE2C-D2F1CEED36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A4A958BD-B791-43FB-813D-6E2F38EBC1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4B57BB84-31CE-44C9-A30C-E9D681C36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428C7C72-9BCF-41F2-9FAD-7FEB97B0D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D02A208-EE14-49D1-B9EB-B46D348BB7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21C62918-B233-4DDD-ABB5-66769679B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19A50CB7-ECAE-4301-A5F0-73D64268EB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8EF6891-9BC9-4F77-AE78-ED7D6A05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9" name="Rectangle 58">
              <a:extLst>
                <a:ext uri="{FF2B5EF4-FFF2-40B4-BE49-F238E27FC236}">
                  <a16:creationId xmlns:a16="http://schemas.microsoft.com/office/drawing/2014/main" id="{9A611B59-81F6-4892-B9CF-85B08F318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id="{30E59C27-77E4-44E0-993E-93D23E567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5582E31-0E40-4CCB-9597-6016A2F2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40302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51C7AEC6-4229-4ABD-B972-2559C7056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148607A5-03A4-49F1-AC70-6B83409BB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6FF44931-7D84-4C2F-9F23-8DE5578D3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EC3D5A74-CD74-441C-9ED0-1AE071F78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09CD97B7-3FBB-425B-8C04-CAF6941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CA9F6155-B2CD-4881-B164-76F26AD35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383DA9CA-082F-43BB-93CE-7F6A3D62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50FD304A-5497-4E89-8FB4-B9EA9F75D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2347E47B-DDCE-4B5C-9540-4726F822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3AF61EF4-56C4-4B71-A29B-CB2DCA15D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7184894C-66AD-4173-9AB3-30D57138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243C3CAA-8A38-45BF-9EA7-805D236A9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2BCCE6D7-43BE-4B5C-BAAA-82AAA80E1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99796985-B366-4CFE-A7DD-D01BBA3F7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F2DF09DC-7F04-40AF-A275-CE70AC2A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3CC79FEF-1EA8-4266-B574-89F61F5D6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A6C80782-B3DA-4885-AC84-1977959DF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45761AAF-AD5A-4C46-9CF2-C1A02A1EB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DB0370B0-2294-4415-9FAB-B7534CA43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F3727C2A-4DD2-4390-B1C4-55852955A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07AABDA7-A9AF-4246-9687-A1BF4C4CE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819014E0-80F9-4937-B02C-658C7D56F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9346B7CE-05CA-466B-9C99-EA714E83E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1BAF979B-56E3-41E8-BFA9-86EDFDBD9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94F3F807-9CC2-451B-AC35-9D03E91A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7884CA3F-DBF7-4F18-8213-C7CE2FD62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D0F2436-3084-41A9-8EED-666D7FAB9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E0DCE347-FB32-4607-B0B2-318896F2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Rectangle 33">
              <a:extLst>
                <a:ext uri="{FF2B5EF4-FFF2-40B4-BE49-F238E27FC236}">
                  <a16:creationId xmlns:a16="http://schemas.microsoft.com/office/drawing/2014/main" id="{76ED95AB-0F41-4C34-98BE-0C91C0555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90B6D08B-7C00-4198-A417-F79C21D19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22480278-2D00-42B3-AD37-E98D46763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C67CEC27-F624-4EC9-909E-8341B08B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895E717F-39F2-4B14-9736-E0DB66B65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24522AFF-C417-49AD-8082-828B2FB8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0D50E3F9-5547-43CB-9637-3CD3F0F00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8A91B095-5DE3-482B-BFF2-D44154E68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1">
              <a:extLst>
                <a:ext uri="{FF2B5EF4-FFF2-40B4-BE49-F238E27FC236}">
                  <a16:creationId xmlns:a16="http://schemas.microsoft.com/office/drawing/2014/main" id="{E4113088-366D-4F4A-B50A-86CC47C5A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2">
              <a:extLst>
                <a:ext uri="{FF2B5EF4-FFF2-40B4-BE49-F238E27FC236}">
                  <a16:creationId xmlns:a16="http://schemas.microsoft.com/office/drawing/2014/main" id="{870ABB85-4B9C-4CC9-B088-922E7A4B8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3">
              <a:extLst>
                <a:ext uri="{FF2B5EF4-FFF2-40B4-BE49-F238E27FC236}">
                  <a16:creationId xmlns:a16="http://schemas.microsoft.com/office/drawing/2014/main" id="{34CFD705-7C23-4CE2-97FA-BAAE5073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4">
              <a:extLst>
                <a:ext uri="{FF2B5EF4-FFF2-40B4-BE49-F238E27FC236}">
                  <a16:creationId xmlns:a16="http://schemas.microsoft.com/office/drawing/2014/main" id="{F5A82174-D513-4395-A4C6-8EDBF36BE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45">
              <a:extLst>
                <a:ext uri="{FF2B5EF4-FFF2-40B4-BE49-F238E27FC236}">
                  <a16:creationId xmlns:a16="http://schemas.microsoft.com/office/drawing/2014/main" id="{A50B7028-DE5A-42C4-90A1-1631BFB8F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46">
              <a:extLst>
                <a:ext uri="{FF2B5EF4-FFF2-40B4-BE49-F238E27FC236}">
                  <a16:creationId xmlns:a16="http://schemas.microsoft.com/office/drawing/2014/main" id="{B34C32A8-CD95-4432-9BA0-1D20F87B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7">
              <a:extLst>
                <a:ext uri="{FF2B5EF4-FFF2-40B4-BE49-F238E27FC236}">
                  <a16:creationId xmlns:a16="http://schemas.microsoft.com/office/drawing/2014/main" id="{C2D5AF59-6BB6-42AC-9546-B6CB48CE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0FD0627F-51B5-4344-AD99-515A0F22D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608E1BA9-E474-42E9-A26B-18E9EE03F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0">
              <a:extLst>
                <a:ext uri="{FF2B5EF4-FFF2-40B4-BE49-F238E27FC236}">
                  <a16:creationId xmlns:a16="http://schemas.microsoft.com/office/drawing/2014/main" id="{E4076051-7D99-4843-9054-153FE5E77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1">
              <a:extLst>
                <a:ext uri="{FF2B5EF4-FFF2-40B4-BE49-F238E27FC236}">
                  <a16:creationId xmlns:a16="http://schemas.microsoft.com/office/drawing/2014/main" id="{FAC61E10-D07D-4F0D-BD5D-D28B3E62C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2">
              <a:extLst>
                <a:ext uri="{FF2B5EF4-FFF2-40B4-BE49-F238E27FC236}">
                  <a16:creationId xmlns:a16="http://schemas.microsoft.com/office/drawing/2014/main" id="{4450D6EC-CFEF-4637-809B-8348B4AE0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3">
              <a:extLst>
                <a:ext uri="{FF2B5EF4-FFF2-40B4-BE49-F238E27FC236}">
                  <a16:creationId xmlns:a16="http://schemas.microsoft.com/office/drawing/2014/main" id="{B33C9038-9F39-43F1-80AA-1598AB7A9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4">
              <a:extLst>
                <a:ext uri="{FF2B5EF4-FFF2-40B4-BE49-F238E27FC236}">
                  <a16:creationId xmlns:a16="http://schemas.microsoft.com/office/drawing/2014/main" id="{1CC72B7E-5B22-48E6-AE49-5A00E5ED3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5">
              <a:extLst>
                <a:ext uri="{FF2B5EF4-FFF2-40B4-BE49-F238E27FC236}">
                  <a16:creationId xmlns:a16="http://schemas.microsoft.com/office/drawing/2014/main" id="{AC6EB4FC-8625-449E-A77D-D12676D41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6">
              <a:extLst>
                <a:ext uri="{FF2B5EF4-FFF2-40B4-BE49-F238E27FC236}">
                  <a16:creationId xmlns:a16="http://schemas.microsoft.com/office/drawing/2014/main" id="{34F0F1ED-6BB8-4D77-9595-6FFBAADBF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7">
              <a:extLst>
                <a:ext uri="{FF2B5EF4-FFF2-40B4-BE49-F238E27FC236}">
                  <a16:creationId xmlns:a16="http://schemas.microsoft.com/office/drawing/2014/main" id="{F32B1453-80A8-4A7B-99DD-37BC33B3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8">
              <a:extLst>
                <a:ext uri="{FF2B5EF4-FFF2-40B4-BE49-F238E27FC236}">
                  <a16:creationId xmlns:a16="http://schemas.microsoft.com/office/drawing/2014/main" id="{F8C993E8-2F19-47ED-A3E6-F31DA7F77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AEAA2B6-DB8B-4D49-AF55-76B2F15ACE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138"/>
          <a:stretch/>
        </p:blipFill>
        <p:spPr>
          <a:xfrm>
            <a:off x="-5597" y="1"/>
            <a:ext cx="6101597" cy="3427413"/>
          </a:xfrm>
          <a:custGeom>
            <a:avLst/>
            <a:gdLst>
              <a:gd name="connsiteX0" fmla="*/ 0 w 6101597"/>
              <a:gd name="connsiteY0" fmla="*/ 0 h 3427413"/>
              <a:gd name="connsiteX1" fmla="*/ 6101597 w 6101597"/>
              <a:gd name="connsiteY1" fmla="*/ 0 h 3427413"/>
              <a:gd name="connsiteX2" fmla="*/ 6101597 w 6101597"/>
              <a:gd name="connsiteY2" fmla="*/ 3427413 h 3427413"/>
              <a:gd name="connsiteX3" fmla="*/ 0 w 6101597"/>
              <a:gd name="connsiteY3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1597" h="3427413">
                <a:moveTo>
                  <a:pt x="0" y="0"/>
                </a:moveTo>
                <a:lnTo>
                  <a:pt x="6101597" y="0"/>
                </a:lnTo>
                <a:lnTo>
                  <a:pt x="6101597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10" name="Объект 6">
            <a:extLst>
              <a:ext uri="{FF2B5EF4-FFF2-40B4-BE49-F238E27FC236}">
                <a16:creationId xmlns:a16="http://schemas.microsoft.com/office/drawing/2014/main" id="{34575C11-83CE-414B-89FD-0BEC3F4473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6"/>
          <a:stretch/>
        </p:blipFill>
        <p:spPr>
          <a:xfrm>
            <a:off x="-5597" y="3427414"/>
            <a:ext cx="6101597" cy="3430587"/>
          </a:xfrm>
          <a:custGeom>
            <a:avLst/>
            <a:gdLst>
              <a:gd name="connsiteX0" fmla="*/ 0 w 6101597"/>
              <a:gd name="connsiteY0" fmla="*/ 0 h 3430587"/>
              <a:gd name="connsiteX1" fmla="*/ 6101597 w 6101597"/>
              <a:gd name="connsiteY1" fmla="*/ 0 h 3430587"/>
              <a:gd name="connsiteX2" fmla="*/ 6101597 w 6101597"/>
              <a:gd name="connsiteY2" fmla="*/ 3430587 h 3430587"/>
              <a:gd name="connsiteX3" fmla="*/ 0 w 6101597"/>
              <a:gd name="connsiteY3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1597" h="3430587">
                <a:moveTo>
                  <a:pt x="0" y="0"/>
                </a:moveTo>
                <a:lnTo>
                  <a:pt x="6101597" y="0"/>
                </a:lnTo>
                <a:lnTo>
                  <a:pt x="6101597" y="3430587"/>
                </a:lnTo>
                <a:lnTo>
                  <a:pt x="0" y="3430587"/>
                </a:lnTo>
                <a:close/>
              </a:path>
            </a:pathLst>
          </a:cu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03A634E-7BFE-4AE1-B753-77C0B3C97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7090" y="1403820"/>
            <a:ext cx="4903708" cy="354171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600" dirty="0" err="1"/>
              <a:t>Геймплей</a:t>
            </a:r>
            <a:r>
              <a:rPr lang="en-US" sz="3600" dirty="0"/>
              <a:t> в </a:t>
            </a:r>
            <a:r>
              <a:rPr lang="en-US" sz="3600" dirty="0" err="1"/>
              <a:t>деревне</a:t>
            </a:r>
            <a:r>
              <a:rPr lang="en-US" sz="3600" dirty="0"/>
              <a:t> </a:t>
            </a:r>
            <a:r>
              <a:rPr lang="en-US" sz="3600" dirty="0" err="1"/>
              <a:t>происходит</a:t>
            </a:r>
            <a:r>
              <a:rPr lang="en-US" sz="3600" dirty="0"/>
              <a:t> в 3D </a:t>
            </a:r>
            <a:r>
              <a:rPr lang="en-US" sz="3600" dirty="0" err="1"/>
              <a:t>мире</a:t>
            </a:r>
            <a:r>
              <a:rPr lang="en-US" sz="3600" dirty="0"/>
              <a:t>, </a:t>
            </a:r>
            <a:r>
              <a:rPr lang="en-US" sz="3600" dirty="0" err="1"/>
              <a:t>но</a:t>
            </a:r>
            <a:r>
              <a:rPr lang="en-US" sz="3600" dirty="0"/>
              <a:t> </a:t>
            </a:r>
            <a:r>
              <a:rPr lang="en-US" sz="3600" dirty="0" err="1"/>
              <a:t>после</a:t>
            </a:r>
            <a:r>
              <a:rPr lang="en-US" sz="3600" dirty="0"/>
              <a:t> </a:t>
            </a:r>
            <a:r>
              <a:rPr lang="en-US" sz="3600" dirty="0" err="1"/>
              <a:t>того</a:t>
            </a:r>
            <a:r>
              <a:rPr lang="en-US" sz="3600" dirty="0"/>
              <a:t>, </a:t>
            </a:r>
            <a:r>
              <a:rPr lang="en-US" sz="3600" dirty="0" err="1"/>
              <a:t>как</a:t>
            </a:r>
            <a:r>
              <a:rPr lang="en-US" sz="3600" dirty="0"/>
              <a:t> </a:t>
            </a:r>
            <a:r>
              <a:rPr lang="ru-RU" sz="3600" dirty="0"/>
              <a:t>персонаж выйдет</a:t>
            </a:r>
            <a:r>
              <a:rPr lang="en-US" sz="3600" dirty="0"/>
              <a:t> </a:t>
            </a:r>
            <a:r>
              <a:rPr lang="en-US" sz="3600" dirty="0" err="1"/>
              <a:t>из</a:t>
            </a:r>
            <a:r>
              <a:rPr lang="en-US" sz="3600" dirty="0"/>
              <a:t> </a:t>
            </a:r>
            <a:r>
              <a:rPr lang="en-US" sz="3600" dirty="0" err="1"/>
              <a:t>деревни</a:t>
            </a:r>
            <a:r>
              <a:rPr lang="en-US" sz="3600" dirty="0"/>
              <a:t>, </a:t>
            </a:r>
            <a:r>
              <a:rPr lang="ru-RU" sz="3600" dirty="0"/>
              <a:t>он</a:t>
            </a:r>
            <a:r>
              <a:rPr lang="en-US" sz="3600" dirty="0"/>
              <a:t> </a:t>
            </a:r>
            <a:r>
              <a:rPr lang="en-US" sz="3600" dirty="0" err="1"/>
              <a:t>попадае</a:t>
            </a:r>
            <a:r>
              <a:rPr lang="ru-RU" sz="3600" dirty="0"/>
              <a:t>т</a:t>
            </a:r>
            <a:r>
              <a:rPr lang="en-US" sz="3600" dirty="0"/>
              <a:t> в 2D </a:t>
            </a:r>
            <a:r>
              <a:rPr lang="en-US" sz="3600" dirty="0" err="1"/>
              <a:t>игру</a:t>
            </a:r>
            <a:r>
              <a:rPr lang="en-US" sz="3600" dirty="0"/>
              <a:t>.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4764578-E701-4A87-8372-BD8FFDC1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932CF84-97F3-4A6C-A540-AEE77E5AB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6101597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75691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066E8-8B54-4476-9955-5B19492FF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0195" y="3177585"/>
            <a:ext cx="8791575" cy="2387600"/>
          </a:xfrm>
        </p:spPr>
        <p:txBody>
          <a:bodyPr>
            <a:noAutofit/>
          </a:bodyPr>
          <a:lstStyle/>
          <a:p>
            <a:r>
              <a:rPr lang="ru-RU" sz="4000" cap="none" dirty="0">
                <a:solidFill>
                  <a:schemeClr val="bg1"/>
                </a:solidFill>
              </a:rPr>
              <a:t>В дальнейшем в игру будет добавлено много новых локаций и несколько видов зомби</a:t>
            </a:r>
            <a:r>
              <a:rPr lang="en-US" sz="4000" cap="none" dirty="0">
                <a:solidFill>
                  <a:schemeClr val="bg1"/>
                </a:solidFill>
              </a:rPr>
              <a:t>,</a:t>
            </a:r>
            <a:r>
              <a:rPr lang="ru-RU" sz="4000" cap="none" dirty="0">
                <a:solidFill>
                  <a:schemeClr val="bg1"/>
                </a:solidFill>
              </a:rPr>
              <a:t> а также можно будет сражаться с врагами не только гитарой</a:t>
            </a:r>
            <a:r>
              <a:rPr lang="en-US" sz="4000" cap="none" dirty="0">
                <a:solidFill>
                  <a:schemeClr val="bg1"/>
                </a:solidFill>
              </a:rPr>
              <a:t>,</a:t>
            </a:r>
            <a:r>
              <a:rPr lang="ru-RU" sz="4000" cap="none" dirty="0">
                <a:solidFill>
                  <a:schemeClr val="bg1"/>
                </a:solidFill>
              </a:rPr>
              <a:t> но и другими музыкальными инструментами и возможно даже появится огнестрельное оружие</a:t>
            </a:r>
            <a:r>
              <a:rPr lang="en-US" sz="4000" cap="none" dirty="0">
                <a:solidFill>
                  <a:schemeClr val="bg1"/>
                </a:solidFill>
              </a:rPr>
              <a:t>.</a:t>
            </a:r>
            <a:endParaRPr lang="ru-RU" sz="40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8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6D1777-117E-42B0-A359-40B652F7EA7E}"/>
              </a:ext>
            </a:extLst>
          </p:cNvPr>
          <p:cNvSpPr txBox="1"/>
          <p:nvPr/>
        </p:nvSpPr>
        <p:spPr>
          <a:xfrm>
            <a:off x="2760617" y="1820090"/>
            <a:ext cx="6827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Спасибо за внимание</a:t>
            </a:r>
            <a:r>
              <a:rPr lang="ru-RU" sz="9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08494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120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Book Antiqua</vt:lpstr>
      <vt:lpstr>Tw Cen MT</vt:lpstr>
      <vt:lpstr>Контур</vt:lpstr>
      <vt:lpstr>ZombieBand</vt:lpstr>
      <vt:lpstr>Деревня ZombieWille</vt:lpstr>
      <vt:lpstr>Зомби </vt:lpstr>
      <vt:lpstr>Главный герой</vt:lpstr>
      <vt:lpstr>Презентация PowerPoint</vt:lpstr>
      <vt:lpstr>В дальнейшем в игру будет добавлено много новых локаций и несколько видов зомби, а также можно будет сражаться с врагами не только гитарой, но и другими музыкальными инструментами и возможно даже появится огнестрельное оружие.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ZombieBand</dc:title>
  <dc:creator>Георгий Тихонов</dc:creator>
  <cp:lastModifiedBy>Георгий Тихонов</cp:lastModifiedBy>
  <cp:revision>2</cp:revision>
  <dcterms:created xsi:type="dcterms:W3CDTF">2019-06-15T15:41:34Z</dcterms:created>
  <dcterms:modified xsi:type="dcterms:W3CDTF">2019-06-15T15:52:58Z</dcterms:modified>
</cp:coreProperties>
</file>