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178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283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018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4249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5462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7509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2740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6875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5679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147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9236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8608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57B577-188F-44FD-985C-A8859C23211E}" type="datetimeFigureOut">
              <a:rPr lang="fr-FR" smtClean="0"/>
              <a:t>10/01/2024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DEADB-8256-4DD4-B754-3E48D6AE3C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9952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098" y="588795"/>
            <a:ext cx="10255154" cy="5552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01358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Groupecesi.cesi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 Pierre</dc:creator>
  <cp:lastModifiedBy>FONTAINE Pierre</cp:lastModifiedBy>
  <cp:revision>1</cp:revision>
  <dcterms:created xsi:type="dcterms:W3CDTF">2024-01-10T11:00:02Z</dcterms:created>
  <dcterms:modified xsi:type="dcterms:W3CDTF">2024-01-10T11:00:36Z</dcterms:modified>
</cp:coreProperties>
</file>