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6DA8-6F78-4F86-88CE-E16C5E61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1312-75AF-419E-90B3-0084608F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073F-4652-4DD6-91F6-6DD93FC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866C3-F46F-4588-B502-7BC68D1C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95B-2AF6-4B1E-BA7F-3CBDB5D0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620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7DAD-C6B3-43D5-94A6-EA2BC66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372EB-4C05-4D80-8D4B-24293A28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1571-9202-42C2-98B5-D98EEA37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7667-6B42-4D40-A0C5-FD230E78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57DE-D391-477A-B151-EAA15A34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04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00B26-3659-443D-A792-36706307B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45C9F-0E8E-4FD3-B321-733B8F8F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BB40-BFBD-49E8-9623-2DDE7289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1476-E240-4B43-BD84-8AA7D98B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7BE5-6134-45BF-80D0-0A235ECD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47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D88-3390-40D9-9783-307F5F3C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CA94-D9B4-4796-B99A-6DC3DCC9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7EEB-C83C-4A04-9441-633FF278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7285-E3C7-4134-A2A7-E4376E64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DEAC-6B25-4ACC-A5D1-17C0D12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20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201C-8FA3-430A-8637-8FA6F525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9FC6-85F0-46AB-9187-1947C409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DCAB-1B40-43BE-89F6-405AB9BB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C1B8-CAA8-469B-9BED-8CF2B5FC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2B13-0A25-4816-88E8-9C69ACA1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68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5565-4B67-4D9A-8AAC-A8012F2F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878E-49F4-40B1-B664-133A7D2A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1D195-6B43-41C0-8614-7731761C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C441-BEB5-47F3-B7CD-C3928DE9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974D1-A89F-4CD4-9736-13A85623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29F6-9F6C-465E-9512-6663A69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13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A69F-6EAC-471D-88FD-7FE2AF0C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B212F-BEA5-4752-AC03-9870B278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5A47-AD9C-44CD-A901-13893C56C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56935-C57E-4C61-9285-9B148A3A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044A3-0C28-4FB9-BB86-6D9404E1B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92668-0530-44D2-9676-AB332325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5FA30-0219-410A-A908-6BC57332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4DFE9-1650-45D5-A2A0-DE17F993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693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E325-8728-42B6-963E-7CAC8B77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A7C-A8E4-4BBA-A8C5-98DDEB57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B4718-35D9-4B7A-9296-A12B43E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DE6EA-14D5-47F0-B4F0-5F00F60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464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8A243-D596-498A-95CD-A6D6B1EC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7E4CA-BED1-4297-B6FB-CFFEBFF6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3D6D3-3066-4285-A2F8-721CCBA2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221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7708-D8A1-45DF-BF65-A1FCD6D4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C8D1-23B6-417C-B0D3-93DE6BA0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3CCE4-E9FF-4EAB-B46B-7FAB3BFB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71BE-27E1-475C-B630-32BC02A5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EDC06-72D6-4E19-95CE-28D1CB9B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488C9-E944-4C8D-8DFB-05349F5B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39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7CCC-542A-4710-9F55-AAECC8F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1E6C2-1459-40F4-8533-FB922F715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B7EA6-D2AA-4B4E-8B11-61DBF896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EC091-DC6E-47A5-AD72-303F9D65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86F22-AC97-4C54-B50D-834D9B69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3BE4-193A-4F8E-9DCE-65BCCC87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97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82C52-A4AE-441A-92FD-42CA2A4D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83AC-F5FA-4FDC-9501-6FD29FCD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8C17-4391-433A-939B-63CFB364F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524-D6C2-45BA-AE99-7B67B65A06E1}" type="datetimeFigureOut">
              <a:rPr lang="en-IE" smtClean="0"/>
              <a:t>04/07/2019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99AF-369C-4A1A-A270-6AA43FA61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F8A5-078A-4E5E-ACFF-57639D8E9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85A8-AF07-445E-8000-532ACCFCA9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294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49F76-67DE-4125-8324-6A1082097AB4}"/>
              </a:ext>
            </a:extLst>
          </p:cNvPr>
          <p:cNvSpPr/>
          <p:nvPr/>
        </p:nvSpPr>
        <p:spPr>
          <a:xfrm>
            <a:off x="5373848" y="2967335"/>
            <a:ext cx="1444306" cy="92333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800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Microsoft Sans Serif" panose="020B0604020202020204" pitchFamily="34" charset="0"/>
                <a:cs typeface="Calibri" panose="020F0502020204030204" pitchFamily="34" charset="0"/>
              </a:rPr>
              <a:t>VR</a:t>
            </a:r>
            <a:r>
              <a:rPr lang="en-US" sz="5400" b="1" dirty="0">
                <a:ln w="0">
                  <a:solidFill>
                    <a:schemeClr val="accent1"/>
                  </a:solidFill>
                </a:ln>
                <a:solidFill>
                  <a:srgbClr val="FF9900"/>
                </a:solidFill>
                <a:latin typeface="Calibri" panose="020F0502020204030204" pitchFamily="34" charset="0"/>
                <a:ea typeface="Microsoft Sans Serif" panose="020B0604020202020204" pitchFamily="34" charset="0"/>
                <a:cs typeface="Calibri" panose="020F0502020204030204" pitchFamily="34" charset="0"/>
              </a:rPr>
              <a:t>O</a:t>
            </a:r>
            <a:endParaRPr lang="en-US" sz="5400" b="1" cap="none" spc="0" dirty="0">
              <a:ln w="9525">
                <a:solidFill>
                  <a:schemeClr val="accent1"/>
                </a:solidFill>
                <a:prstDash val="solid"/>
              </a:ln>
              <a:solidFill>
                <a:srgbClr val="FF99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Microsoft Sans Serif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4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Fleming, Leslie</dc:creator>
  <cp:lastModifiedBy>Fleming, Leslie</cp:lastModifiedBy>
  <cp:revision>5</cp:revision>
  <dcterms:created xsi:type="dcterms:W3CDTF">2019-07-04T09:36:35Z</dcterms:created>
  <dcterms:modified xsi:type="dcterms:W3CDTF">2019-07-04T10:51:12Z</dcterms:modified>
</cp:coreProperties>
</file>