
<file path=[Content_Types].xml><?xml version="1.0" encoding="utf-8"?>
<Types xmlns="http://schemas.openxmlformats.org/package/2006/content-types"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6" r:id="rId3"/>
    <p:sldId id="267" r:id="rId4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4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74"/>
        <p:guide pos="39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5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2" Type="http://schemas.openxmlformats.org/officeDocument/2006/relationships/slideLayout" Target="../slideLayouts/slideLayout2.xml"/><Relationship Id="rId91" Type="http://schemas.openxmlformats.org/officeDocument/2006/relationships/tags" Target="../tags/tag153.xml"/><Relationship Id="rId90" Type="http://schemas.openxmlformats.org/officeDocument/2006/relationships/tags" Target="../tags/tag152.xml"/><Relationship Id="rId9" Type="http://schemas.openxmlformats.org/officeDocument/2006/relationships/tags" Target="../tags/tag72.xml"/><Relationship Id="rId89" Type="http://schemas.openxmlformats.org/officeDocument/2006/relationships/tags" Target="../tags/tag151.xml"/><Relationship Id="rId88" Type="http://schemas.openxmlformats.org/officeDocument/2006/relationships/tags" Target="../tags/tag150.xml"/><Relationship Id="rId87" Type="http://schemas.openxmlformats.org/officeDocument/2006/relationships/tags" Target="../tags/tag149.xml"/><Relationship Id="rId86" Type="http://schemas.openxmlformats.org/officeDocument/2006/relationships/tags" Target="../tags/tag148.xml"/><Relationship Id="rId85" Type="http://schemas.openxmlformats.org/officeDocument/2006/relationships/tags" Target="../tags/tag147.xml"/><Relationship Id="rId84" Type="http://schemas.openxmlformats.org/officeDocument/2006/relationships/tags" Target="../tags/tag146.xml"/><Relationship Id="rId83" Type="http://schemas.openxmlformats.org/officeDocument/2006/relationships/tags" Target="../tags/tag145.xml"/><Relationship Id="rId82" Type="http://schemas.openxmlformats.org/officeDocument/2006/relationships/tags" Target="../tags/tag144.xml"/><Relationship Id="rId81" Type="http://schemas.openxmlformats.org/officeDocument/2006/relationships/tags" Target="../tags/tag143.xml"/><Relationship Id="rId80" Type="http://schemas.openxmlformats.org/officeDocument/2006/relationships/tags" Target="../tags/tag142.xml"/><Relationship Id="rId8" Type="http://schemas.openxmlformats.org/officeDocument/2006/relationships/tags" Target="../tags/tag71.xml"/><Relationship Id="rId79" Type="http://schemas.openxmlformats.org/officeDocument/2006/relationships/tags" Target="../tags/tag141.xml"/><Relationship Id="rId78" Type="http://schemas.openxmlformats.org/officeDocument/2006/relationships/tags" Target="../tags/tag140.xml"/><Relationship Id="rId77" Type="http://schemas.openxmlformats.org/officeDocument/2006/relationships/tags" Target="../tags/tag139.xml"/><Relationship Id="rId76" Type="http://schemas.openxmlformats.org/officeDocument/2006/relationships/tags" Target="../tags/tag138.xml"/><Relationship Id="rId75" Type="http://schemas.openxmlformats.org/officeDocument/2006/relationships/tags" Target="../tags/tag137.xml"/><Relationship Id="rId74" Type="http://schemas.openxmlformats.org/officeDocument/2006/relationships/tags" Target="../tags/tag136.xml"/><Relationship Id="rId73" Type="http://schemas.openxmlformats.org/officeDocument/2006/relationships/tags" Target="../tags/tag135.xml"/><Relationship Id="rId72" Type="http://schemas.openxmlformats.org/officeDocument/2006/relationships/tags" Target="../tags/tag134.xml"/><Relationship Id="rId71" Type="http://schemas.openxmlformats.org/officeDocument/2006/relationships/tags" Target="../tags/tag133.xml"/><Relationship Id="rId70" Type="http://schemas.openxmlformats.org/officeDocument/2006/relationships/tags" Target="../tags/tag132.xml"/><Relationship Id="rId7" Type="http://schemas.openxmlformats.org/officeDocument/2006/relationships/tags" Target="../tags/tag70.xml"/><Relationship Id="rId69" Type="http://schemas.openxmlformats.org/officeDocument/2006/relationships/tags" Target="../tags/tag131.xml"/><Relationship Id="rId68" Type="http://schemas.openxmlformats.org/officeDocument/2006/relationships/tags" Target="../tags/tag130.xml"/><Relationship Id="rId67" Type="http://schemas.openxmlformats.org/officeDocument/2006/relationships/tags" Target="../tags/tag129.xml"/><Relationship Id="rId66" Type="http://schemas.openxmlformats.org/officeDocument/2006/relationships/tags" Target="../tags/tag128.xml"/><Relationship Id="rId65" Type="http://schemas.openxmlformats.org/officeDocument/2006/relationships/tags" Target="../tags/tag127.xml"/><Relationship Id="rId64" Type="http://schemas.openxmlformats.org/officeDocument/2006/relationships/tags" Target="../tags/tag126.xml"/><Relationship Id="rId63" Type="http://schemas.openxmlformats.org/officeDocument/2006/relationships/tags" Target="../tags/tag125.xml"/><Relationship Id="rId62" Type="http://schemas.openxmlformats.org/officeDocument/2006/relationships/tags" Target="../tags/tag124.xml"/><Relationship Id="rId61" Type="http://schemas.openxmlformats.org/officeDocument/2006/relationships/tags" Target="../tags/tag123.xml"/><Relationship Id="rId60" Type="http://schemas.openxmlformats.org/officeDocument/2006/relationships/tags" Target="../tags/tag122.xml"/><Relationship Id="rId6" Type="http://schemas.openxmlformats.org/officeDocument/2006/relationships/tags" Target="../tags/tag69.xml"/><Relationship Id="rId59" Type="http://schemas.openxmlformats.org/officeDocument/2006/relationships/tags" Target="../tags/tag121.xml"/><Relationship Id="rId58" Type="http://schemas.openxmlformats.org/officeDocument/2006/relationships/tags" Target="../tags/tag120.xml"/><Relationship Id="rId57" Type="http://schemas.openxmlformats.org/officeDocument/2006/relationships/tags" Target="../tags/tag119.xml"/><Relationship Id="rId56" Type="http://schemas.openxmlformats.org/officeDocument/2006/relationships/tags" Target="../tags/tag118.xml"/><Relationship Id="rId55" Type="http://schemas.openxmlformats.org/officeDocument/2006/relationships/tags" Target="../tags/tag117.xml"/><Relationship Id="rId54" Type="http://schemas.openxmlformats.org/officeDocument/2006/relationships/tags" Target="../tags/tag116.xml"/><Relationship Id="rId53" Type="http://schemas.openxmlformats.org/officeDocument/2006/relationships/tags" Target="../tags/tag115.xml"/><Relationship Id="rId52" Type="http://schemas.openxmlformats.org/officeDocument/2006/relationships/tags" Target="../tags/tag114.xml"/><Relationship Id="rId51" Type="http://schemas.openxmlformats.org/officeDocument/2006/relationships/tags" Target="../tags/tag113.xml"/><Relationship Id="rId50" Type="http://schemas.openxmlformats.org/officeDocument/2006/relationships/tags" Target="../tags/tag112.xml"/><Relationship Id="rId5" Type="http://schemas.openxmlformats.org/officeDocument/2006/relationships/tags" Target="../tags/tag68.xml"/><Relationship Id="rId49" Type="http://schemas.openxmlformats.org/officeDocument/2006/relationships/tags" Target="../tags/tag111.xml"/><Relationship Id="rId48" Type="http://schemas.openxmlformats.org/officeDocument/2006/relationships/tags" Target="../tags/tag110.xml"/><Relationship Id="rId47" Type="http://schemas.openxmlformats.org/officeDocument/2006/relationships/tags" Target="../tags/tag109.xml"/><Relationship Id="rId46" Type="http://schemas.openxmlformats.org/officeDocument/2006/relationships/tags" Target="../tags/tag108.xml"/><Relationship Id="rId45" Type="http://schemas.openxmlformats.org/officeDocument/2006/relationships/tags" Target="../tags/tag107.xml"/><Relationship Id="rId44" Type="http://schemas.openxmlformats.org/officeDocument/2006/relationships/tags" Target="../tags/tag106.xml"/><Relationship Id="rId43" Type="http://schemas.openxmlformats.org/officeDocument/2006/relationships/tags" Target="../tags/tag105.xml"/><Relationship Id="rId42" Type="http://schemas.openxmlformats.org/officeDocument/2006/relationships/tags" Target="../tags/tag104.xml"/><Relationship Id="rId41" Type="http://schemas.openxmlformats.org/officeDocument/2006/relationships/tags" Target="../tags/tag103.xml"/><Relationship Id="rId40" Type="http://schemas.openxmlformats.org/officeDocument/2006/relationships/tags" Target="../tags/tag102.xml"/><Relationship Id="rId4" Type="http://schemas.openxmlformats.org/officeDocument/2006/relationships/tags" Target="../tags/tag67.xml"/><Relationship Id="rId39" Type="http://schemas.openxmlformats.org/officeDocument/2006/relationships/tags" Target="../tags/tag101.xml"/><Relationship Id="rId38" Type="http://schemas.openxmlformats.org/officeDocument/2006/relationships/tags" Target="../tags/tag100.xml"/><Relationship Id="rId37" Type="http://schemas.openxmlformats.org/officeDocument/2006/relationships/tags" Target="../tags/tag99.xml"/><Relationship Id="rId36" Type="http://schemas.openxmlformats.org/officeDocument/2006/relationships/tags" Target="../tags/tag98.xml"/><Relationship Id="rId35" Type="http://schemas.openxmlformats.org/officeDocument/2006/relationships/tags" Target="../tags/tag97.xml"/><Relationship Id="rId34" Type="http://schemas.openxmlformats.org/officeDocument/2006/relationships/tags" Target="../tags/tag96.xml"/><Relationship Id="rId33" Type="http://schemas.openxmlformats.org/officeDocument/2006/relationships/tags" Target="../tags/tag95.xml"/><Relationship Id="rId32" Type="http://schemas.openxmlformats.org/officeDocument/2006/relationships/tags" Target="../tags/tag94.xml"/><Relationship Id="rId31" Type="http://schemas.openxmlformats.org/officeDocument/2006/relationships/tags" Target="../tags/tag93.xml"/><Relationship Id="rId30" Type="http://schemas.openxmlformats.org/officeDocument/2006/relationships/tags" Target="../tags/tag92.xml"/><Relationship Id="rId3" Type="http://schemas.openxmlformats.org/officeDocument/2006/relationships/tags" Target="../tags/tag66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5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image" Target="../media/image1.tiff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13" name="组合 212"/>
          <p:cNvGrpSpPr/>
          <p:nvPr/>
        </p:nvGrpSpPr>
        <p:grpSpPr>
          <a:xfrm>
            <a:off x="2963545" y="1477010"/>
            <a:ext cx="6104890" cy="3001010"/>
            <a:chOff x="3052" y="2326"/>
            <a:chExt cx="9614" cy="4726"/>
          </a:xfrm>
        </p:grpSpPr>
        <p:grpSp>
          <p:nvGrpSpPr>
            <p:cNvPr id="211" name="组合 210"/>
            <p:cNvGrpSpPr/>
            <p:nvPr/>
          </p:nvGrpSpPr>
          <p:grpSpPr>
            <a:xfrm>
              <a:off x="3052" y="2326"/>
              <a:ext cx="9614" cy="4726"/>
              <a:chOff x="6561" y="1338"/>
              <a:chExt cx="9614" cy="4726"/>
            </a:xfrm>
          </p:grpSpPr>
          <p:grpSp>
            <p:nvGrpSpPr>
              <p:cNvPr id="198" name="组合 197"/>
              <p:cNvGrpSpPr/>
              <p:nvPr/>
            </p:nvGrpSpPr>
            <p:grpSpPr>
              <a:xfrm>
                <a:off x="6561" y="1338"/>
                <a:ext cx="9614" cy="4398"/>
                <a:chOff x="6561" y="1338"/>
                <a:chExt cx="9614" cy="4398"/>
              </a:xfrm>
            </p:grpSpPr>
            <p:grpSp>
              <p:nvGrpSpPr>
                <p:cNvPr id="192" name="组合 191"/>
                <p:cNvGrpSpPr/>
                <p:nvPr/>
              </p:nvGrpSpPr>
              <p:grpSpPr>
                <a:xfrm>
                  <a:off x="6561" y="1338"/>
                  <a:ext cx="9614" cy="4398"/>
                  <a:chOff x="6561" y="1338"/>
                  <a:chExt cx="9614" cy="4398"/>
                </a:xfrm>
              </p:grpSpPr>
              <p:grpSp>
                <p:nvGrpSpPr>
                  <p:cNvPr id="186" name="组合 185"/>
                  <p:cNvGrpSpPr/>
                  <p:nvPr/>
                </p:nvGrpSpPr>
                <p:grpSpPr>
                  <a:xfrm>
                    <a:off x="6561" y="1338"/>
                    <a:ext cx="9614" cy="4398"/>
                    <a:chOff x="6561" y="1338"/>
                    <a:chExt cx="9614" cy="4398"/>
                  </a:xfrm>
                </p:grpSpPr>
                <p:sp>
                  <p:nvSpPr>
                    <p:cNvPr id="184" name="任意多边形 183"/>
                    <p:cNvSpPr/>
                    <p:nvPr/>
                  </p:nvSpPr>
                  <p:spPr>
                    <a:xfrm>
                      <a:off x="12740" y="3643"/>
                      <a:ext cx="3375" cy="1612"/>
                    </a:xfrm>
                    <a:custGeom>
                      <a:avLst/>
                      <a:gdLst>
                        <a:gd name="connisteX0" fmla="*/ 9031 w 2142882"/>
                        <a:gd name="connsiteY0" fmla="*/ 77937 h 1044266"/>
                        <a:gd name="connisteX1" fmla="*/ 77611 w 2142882"/>
                        <a:gd name="connsiteY1" fmla="*/ 39837 h 1044266"/>
                        <a:gd name="connisteX2" fmla="*/ 146191 w 2142882"/>
                        <a:gd name="connsiteY2" fmla="*/ 9357 h 1044266"/>
                        <a:gd name="connisteX3" fmla="*/ 214771 w 2142882"/>
                        <a:gd name="connsiteY3" fmla="*/ 1737 h 1044266"/>
                        <a:gd name="connisteX4" fmla="*/ 283351 w 2142882"/>
                        <a:gd name="connsiteY4" fmla="*/ 1737 h 1044266"/>
                        <a:gd name="connisteX5" fmla="*/ 351931 w 2142882"/>
                        <a:gd name="connsiteY5" fmla="*/ 16977 h 1044266"/>
                        <a:gd name="connisteX6" fmla="*/ 420511 w 2142882"/>
                        <a:gd name="connsiteY6" fmla="*/ 32217 h 1044266"/>
                        <a:gd name="connisteX7" fmla="*/ 489091 w 2142882"/>
                        <a:gd name="connsiteY7" fmla="*/ 47457 h 1044266"/>
                        <a:gd name="connisteX8" fmla="*/ 557671 w 2142882"/>
                        <a:gd name="connsiteY8" fmla="*/ 70317 h 1044266"/>
                        <a:gd name="connisteX9" fmla="*/ 626251 w 2142882"/>
                        <a:gd name="connsiteY9" fmla="*/ 77937 h 1044266"/>
                        <a:gd name="connisteX10" fmla="*/ 694831 w 2142882"/>
                        <a:gd name="connsiteY10" fmla="*/ 93177 h 1044266"/>
                        <a:gd name="connisteX11" fmla="*/ 763411 w 2142882"/>
                        <a:gd name="connsiteY11" fmla="*/ 100797 h 1044266"/>
                        <a:gd name="connisteX12" fmla="*/ 831991 w 2142882"/>
                        <a:gd name="connsiteY12" fmla="*/ 108417 h 1044266"/>
                        <a:gd name="connisteX13" fmla="*/ 900571 w 2142882"/>
                        <a:gd name="connsiteY13" fmla="*/ 108417 h 1044266"/>
                        <a:gd name="connisteX14" fmla="*/ 969151 w 2142882"/>
                        <a:gd name="connsiteY14" fmla="*/ 108417 h 1044266"/>
                        <a:gd name="connisteX15" fmla="*/ 1037731 w 2142882"/>
                        <a:gd name="connsiteY15" fmla="*/ 100797 h 1044266"/>
                        <a:gd name="connisteX16" fmla="*/ 1106311 w 2142882"/>
                        <a:gd name="connsiteY16" fmla="*/ 85557 h 1044266"/>
                        <a:gd name="connisteX17" fmla="*/ 1174891 w 2142882"/>
                        <a:gd name="connsiteY17" fmla="*/ 62697 h 1044266"/>
                        <a:gd name="connisteX18" fmla="*/ 1243471 w 2142882"/>
                        <a:gd name="connsiteY18" fmla="*/ 62697 h 1044266"/>
                        <a:gd name="connisteX19" fmla="*/ 1312051 w 2142882"/>
                        <a:gd name="connsiteY19" fmla="*/ 77937 h 1044266"/>
                        <a:gd name="connisteX20" fmla="*/ 1380631 w 2142882"/>
                        <a:gd name="connsiteY20" fmla="*/ 116037 h 1044266"/>
                        <a:gd name="connisteX21" fmla="*/ 1449211 w 2142882"/>
                        <a:gd name="connsiteY21" fmla="*/ 146517 h 1044266"/>
                        <a:gd name="connisteX22" fmla="*/ 1517791 w 2142882"/>
                        <a:gd name="connsiteY22" fmla="*/ 169377 h 1044266"/>
                        <a:gd name="connisteX23" fmla="*/ 1586371 w 2142882"/>
                        <a:gd name="connsiteY23" fmla="*/ 184617 h 1044266"/>
                        <a:gd name="connisteX24" fmla="*/ 1654951 w 2142882"/>
                        <a:gd name="connsiteY24" fmla="*/ 192237 h 1044266"/>
                        <a:gd name="connisteX25" fmla="*/ 1723531 w 2142882"/>
                        <a:gd name="connsiteY25" fmla="*/ 199857 h 1044266"/>
                        <a:gd name="connisteX26" fmla="*/ 1792111 w 2142882"/>
                        <a:gd name="connsiteY26" fmla="*/ 199857 h 1044266"/>
                        <a:gd name="connisteX27" fmla="*/ 1860691 w 2142882"/>
                        <a:gd name="connsiteY27" fmla="*/ 199857 h 1044266"/>
                        <a:gd name="connisteX28" fmla="*/ 1929271 w 2142882"/>
                        <a:gd name="connsiteY28" fmla="*/ 192237 h 1044266"/>
                        <a:gd name="connisteX29" fmla="*/ 1997851 w 2142882"/>
                        <a:gd name="connsiteY29" fmla="*/ 169377 h 1044266"/>
                        <a:gd name="connisteX30" fmla="*/ 2066431 w 2142882"/>
                        <a:gd name="connsiteY30" fmla="*/ 138897 h 1044266"/>
                        <a:gd name="connisteX31" fmla="*/ 2135011 w 2142882"/>
                        <a:gd name="connsiteY31" fmla="*/ 116037 h 1044266"/>
                        <a:gd name="connisteX32" fmla="*/ 2135011 w 2142882"/>
                        <a:gd name="connsiteY32" fmla="*/ 184617 h 1044266"/>
                        <a:gd name="connisteX33" fmla="*/ 2104531 w 2142882"/>
                        <a:gd name="connsiteY33" fmla="*/ 253197 h 1044266"/>
                        <a:gd name="connisteX34" fmla="*/ 2089291 w 2142882"/>
                        <a:gd name="connsiteY34" fmla="*/ 321777 h 1044266"/>
                        <a:gd name="connisteX35" fmla="*/ 2051191 w 2142882"/>
                        <a:gd name="connsiteY35" fmla="*/ 390357 h 1044266"/>
                        <a:gd name="connisteX36" fmla="*/ 2013091 w 2142882"/>
                        <a:gd name="connsiteY36" fmla="*/ 458937 h 1044266"/>
                        <a:gd name="connisteX37" fmla="*/ 1990231 w 2142882"/>
                        <a:gd name="connsiteY37" fmla="*/ 527517 h 1044266"/>
                        <a:gd name="connisteX38" fmla="*/ 1944511 w 2142882"/>
                        <a:gd name="connsiteY38" fmla="*/ 596097 h 1044266"/>
                        <a:gd name="connisteX39" fmla="*/ 1891171 w 2142882"/>
                        <a:gd name="connsiteY39" fmla="*/ 664677 h 1044266"/>
                        <a:gd name="connisteX40" fmla="*/ 1830211 w 2142882"/>
                        <a:gd name="connsiteY40" fmla="*/ 733257 h 1044266"/>
                        <a:gd name="connisteX41" fmla="*/ 1769251 w 2142882"/>
                        <a:gd name="connsiteY41" fmla="*/ 801837 h 1044266"/>
                        <a:gd name="connisteX42" fmla="*/ 1700671 w 2142882"/>
                        <a:gd name="connsiteY42" fmla="*/ 862797 h 1044266"/>
                        <a:gd name="connisteX43" fmla="*/ 1632091 w 2142882"/>
                        <a:gd name="connsiteY43" fmla="*/ 908517 h 1044266"/>
                        <a:gd name="connisteX44" fmla="*/ 1563511 w 2142882"/>
                        <a:gd name="connsiteY44" fmla="*/ 938997 h 1044266"/>
                        <a:gd name="connisteX45" fmla="*/ 1494931 w 2142882"/>
                        <a:gd name="connsiteY45" fmla="*/ 977097 h 1044266"/>
                        <a:gd name="connisteX46" fmla="*/ 1426351 w 2142882"/>
                        <a:gd name="connsiteY46" fmla="*/ 999957 h 1044266"/>
                        <a:gd name="connisteX47" fmla="*/ 1357771 w 2142882"/>
                        <a:gd name="connsiteY47" fmla="*/ 1015197 h 1044266"/>
                        <a:gd name="connisteX48" fmla="*/ 1289191 w 2142882"/>
                        <a:gd name="connsiteY48" fmla="*/ 1015197 h 1044266"/>
                        <a:gd name="connisteX49" fmla="*/ 1220611 w 2142882"/>
                        <a:gd name="connsiteY49" fmla="*/ 1022817 h 1044266"/>
                        <a:gd name="connisteX50" fmla="*/ 1152031 w 2142882"/>
                        <a:gd name="connsiteY50" fmla="*/ 1022817 h 1044266"/>
                        <a:gd name="connisteX51" fmla="*/ 1083451 w 2142882"/>
                        <a:gd name="connsiteY51" fmla="*/ 1030437 h 1044266"/>
                        <a:gd name="connisteX52" fmla="*/ 1014871 w 2142882"/>
                        <a:gd name="connsiteY52" fmla="*/ 1030437 h 1044266"/>
                        <a:gd name="connisteX53" fmla="*/ 946291 w 2142882"/>
                        <a:gd name="connsiteY53" fmla="*/ 1030437 h 1044266"/>
                        <a:gd name="connisteX54" fmla="*/ 877711 w 2142882"/>
                        <a:gd name="connsiteY54" fmla="*/ 1030437 h 1044266"/>
                        <a:gd name="connisteX55" fmla="*/ 809131 w 2142882"/>
                        <a:gd name="connsiteY55" fmla="*/ 1030437 h 1044266"/>
                        <a:gd name="connisteX56" fmla="*/ 740551 w 2142882"/>
                        <a:gd name="connsiteY56" fmla="*/ 1030437 h 1044266"/>
                        <a:gd name="connisteX57" fmla="*/ 671971 w 2142882"/>
                        <a:gd name="connsiteY57" fmla="*/ 1030437 h 1044266"/>
                        <a:gd name="connisteX58" fmla="*/ 603391 w 2142882"/>
                        <a:gd name="connsiteY58" fmla="*/ 1030437 h 1044266"/>
                        <a:gd name="connisteX59" fmla="*/ 534811 w 2142882"/>
                        <a:gd name="connsiteY59" fmla="*/ 1038057 h 1044266"/>
                        <a:gd name="connisteX60" fmla="*/ 466231 w 2142882"/>
                        <a:gd name="connsiteY60" fmla="*/ 1038057 h 1044266"/>
                        <a:gd name="connisteX61" fmla="*/ 397651 w 2142882"/>
                        <a:gd name="connsiteY61" fmla="*/ 1038057 h 1044266"/>
                        <a:gd name="connisteX62" fmla="*/ 329071 w 2142882"/>
                        <a:gd name="connsiteY62" fmla="*/ 1038057 h 1044266"/>
                        <a:gd name="connisteX63" fmla="*/ 260491 w 2142882"/>
                        <a:gd name="connsiteY63" fmla="*/ 1038057 h 1044266"/>
                        <a:gd name="connisteX64" fmla="*/ 191911 w 2142882"/>
                        <a:gd name="connsiteY64" fmla="*/ 1038057 h 1044266"/>
                        <a:gd name="connisteX65" fmla="*/ 123331 w 2142882"/>
                        <a:gd name="connsiteY65" fmla="*/ 1038057 h 1044266"/>
                        <a:gd name="connisteX66" fmla="*/ 54751 w 2142882"/>
                        <a:gd name="connsiteY66" fmla="*/ 1038057 h 1044266"/>
                        <a:gd name="connisteX67" fmla="*/ 16651 w 2142882"/>
                        <a:gd name="connsiteY67" fmla="*/ 969477 h 1044266"/>
                        <a:gd name="connisteX68" fmla="*/ 9031 w 2142882"/>
                        <a:gd name="connsiteY68" fmla="*/ 900897 h 1044266"/>
                        <a:gd name="connisteX69" fmla="*/ 1411 w 2142882"/>
                        <a:gd name="connsiteY69" fmla="*/ 832317 h 1044266"/>
                        <a:gd name="connisteX70" fmla="*/ 1411 w 2142882"/>
                        <a:gd name="connsiteY70" fmla="*/ 763737 h 1044266"/>
                        <a:gd name="connisteX71" fmla="*/ 9031 w 2142882"/>
                        <a:gd name="connsiteY71" fmla="*/ 695157 h 1044266"/>
                        <a:gd name="connisteX72" fmla="*/ 9031 w 2142882"/>
                        <a:gd name="connsiteY72" fmla="*/ 626577 h 1044266"/>
                        <a:gd name="connisteX73" fmla="*/ 9031 w 2142882"/>
                        <a:gd name="connsiteY73" fmla="*/ 557997 h 1044266"/>
                        <a:gd name="connisteX74" fmla="*/ 9031 w 2142882"/>
                        <a:gd name="connsiteY74" fmla="*/ 489417 h 1044266"/>
                        <a:gd name="connisteX75" fmla="*/ 9031 w 2142882"/>
                        <a:gd name="connsiteY75" fmla="*/ 420837 h 1044266"/>
                        <a:gd name="connisteX76" fmla="*/ 1411 w 2142882"/>
                        <a:gd name="connsiteY76" fmla="*/ 352257 h 1044266"/>
                        <a:gd name="connisteX77" fmla="*/ 1411 w 2142882"/>
                        <a:gd name="connsiteY77" fmla="*/ 283677 h 1044266"/>
                        <a:gd name="connisteX78" fmla="*/ 1411 w 2142882"/>
                        <a:gd name="connsiteY78" fmla="*/ 215097 h 1044266"/>
                        <a:gd name="connisteX79" fmla="*/ 1411 w 2142882"/>
                        <a:gd name="connsiteY79" fmla="*/ 146517 h 1044266"/>
                        <a:gd name="connisteX80" fmla="*/ 16651 w 2142882"/>
                        <a:gd name="connsiteY80" fmla="*/ 77937 h 1044266"/>
                        <a:gd name="connisteX81" fmla="*/ 9031 w 2142882"/>
                        <a:gd name="connsiteY81" fmla="*/ 77937 h 1044266"/>
                      </a:gdLst>
                      <a:ahLst/>
                      <a:cxnLst>
                        <a:cxn ang="0">
                          <a:pos x="connisteX0" y="connsiteY0"/>
                        </a:cxn>
                        <a:cxn ang="0">
                          <a:pos x="connisteX1" y="connsiteY1"/>
                        </a:cxn>
                        <a:cxn ang="0">
                          <a:pos x="connisteX2" y="connsiteY2"/>
                        </a:cxn>
                        <a:cxn ang="0">
                          <a:pos x="connisteX3" y="connsiteY3"/>
                        </a:cxn>
                        <a:cxn ang="0">
                          <a:pos x="connisteX4" y="connsiteY4"/>
                        </a:cxn>
                        <a:cxn ang="0">
                          <a:pos x="connisteX5" y="connsiteY5"/>
                        </a:cxn>
                        <a:cxn ang="0">
                          <a:pos x="connisteX6" y="connsiteY6"/>
                        </a:cxn>
                        <a:cxn ang="0">
                          <a:pos x="connisteX7" y="connsiteY7"/>
                        </a:cxn>
                        <a:cxn ang="0">
                          <a:pos x="connisteX8" y="connsiteY8"/>
                        </a:cxn>
                        <a:cxn ang="0">
                          <a:pos x="connisteX9" y="connsiteY9"/>
                        </a:cxn>
                        <a:cxn ang="0">
                          <a:pos x="connisteX10" y="connsiteY10"/>
                        </a:cxn>
                        <a:cxn ang="0">
                          <a:pos x="connisteX11" y="connsiteY11"/>
                        </a:cxn>
                        <a:cxn ang="0">
                          <a:pos x="connisteX12" y="connsiteY12"/>
                        </a:cxn>
                        <a:cxn ang="0">
                          <a:pos x="connisteX13" y="connsiteY13"/>
                        </a:cxn>
                        <a:cxn ang="0">
                          <a:pos x="connisteX14" y="connsiteY14"/>
                        </a:cxn>
                        <a:cxn ang="0">
                          <a:pos x="connisteX15" y="connsiteY15"/>
                        </a:cxn>
                        <a:cxn ang="0">
                          <a:pos x="connisteX16" y="connsiteY16"/>
                        </a:cxn>
                        <a:cxn ang="0">
                          <a:pos x="connisteX17" y="connsiteY17"/>
                        </a:cxn>
                        <a:cxn ang="0">
                          <a:pos x="connisteX18" y="connsiteY18"/>
                        </a:cxn>
                        <a:cxn ang="0">
                          <a:pos x="connisteX19" y="connsiteY19"/>
                        </a:cxn>
                        <a:cxn ang="0">
                          <a:pos x="connisteX20" y="connsiteY20"/>
                        </a:cxn>
                        <a:cxn ang="0">
                          <a:pos x="connisteX21" y="connsiteY21"/>
                        </a:cxn>
                        <a:cxn ang="0">
                          <a:pos x="connisteX22" y="connsiteY22"/>
                        </a:cxn>
                        <a:cxn ang="0">
                          <a:pos x="connisteX23" y="connsiteY23"/>
                        </a:cxn>
                        <a:cxn ang="0">
                          <a:pos x="connisteX24" y="connsiteY24"/>
                        </a:cxn>
                        <a:cxn ang="0">
                          <a:pos x="connisteX25" y="connsiteY25"/>
                        </a:cxn>
                        <a:cxn ang="0">
                          <a:pos x="connisteX26" y="connsiteY26"/>
                        </a:cxn>
                        <a:cxn ang="0">
                          <a:pos x="connisteX27" y="connsiteY27"/>
                        </a:cxn>
                        <a:cxn ang="0">
                          <a:pos x="connisteX28" y="connsiteY28"/>
                        </a:cxn>
                        <a:cxn ang="0">
                          <a:pos x="connisteX29" y="connsiteY29"/>
                        </a:cxn>
                        <a:cxn ang="0">
                          <a:pos x="connisteX30" y="connsiteY30"/>
                        </a:cxn>
                        <a:cxn ang="0">
                          <a:pos x="connisteX31" y="connsiteY31"/>
                        </a:cxn>
                        <a:cxn ang="0">
                          <a:pos x="connisteX32" y="connsiteY32"/>
                        </a:cxn>
                        <a:cxn ang="0">
                          <a:pos x="connisteX33" y="connsiteY33"/>
                        </a:cxn>
                        <a:cxn ang="0">
                          <a:pos x="connisteX34" y="connsiteY34"/>
                        </a:cxn>
                        <a:cxn ang="0">
                          <a:pos x="connisteX35" y="connsiteY35"/>
                        </a:cxn>
                        <a:cxn ang="0">
                          <a:pos x="connisteX36" y="connsiteY36"/>
                        </a:cxn>
                        <a:cxn ang="0">
                          <a:pos x="connisteX37" y="connsiteY37"/>
                        </a:cxn>
                        <a:cxn ang="0">
                          <a:pos x="connisteX38" y="connsiteY38"/>
                        </a:cxn>
                        <a:cxn ang="0">
                          <a:pos x="connisteX39" y="connsiteY39"/>
                        </a:cxn>
                        <a:cxn ang="0">
                          <a:pos x="connisteX40" y="connsiteY40"/>
                        </a:cxn>
                        <a:cxn ang="0">
                          <a:pos x="connisteX41" y="connsiteY41"/>
                        </a:cxn>
                        <a:cxn ang="0">
                          <a:pos x="connisteX42" y="connsiteY42"/>
                        </a:cxn>
                        <a:cxn ang="0">
                          <a:pos x="connisteX43" y="connsiteY43"/>
                        </a:cxn>
                        <a:cxn ang="0">
                          <a:pos x="connisteX44" y="connsiteY44"/>
                        </a:cxn>
                        <a:cxn ang="0">
                          <a:pos x="connisteX45" y="connsiteY45"/>
                        </a:cxn>
                        <a:cxn ang="0">
                          <a:pos x="connisteX46" y="connsiteY46"/>
                        </a:cxn>
                        <a:cxn ang="0">
                          <a:pos x="connisteX47" y="connsiteY47"/>
                        </a:cxn>
                        <a:cxn ang="0">
                          <a:pos x="connisteX48" y="connsiteY48"/>
                        </a:cxn>
                        <a:cxn ang="0">
                          <a:pos x="connisteX49" y="connsiteY49"/>
                        </a:cxn>
                        <a:cxn ang="0">
                          <a:pos x="connisteX50" y="connsiteY50"/>
                        </a:cxn>
                        <a:cxn ang="0">
                          <a:pos x="connisteX51" y="connsiteY51"/>
                        </a:cxn>
                        <a:cxn ang="0">
                          <a:pos x="connisteX52" y="connsiteY52"/>
                        </a:cxn>
                        <a:cxn ang="0">
                          <a:pos x="connisteX53" y="connsiteY53"/>
                        </a:cxn>
                        <a:cxn ang="0">
                          <a:pos x="connisteX54" y="connsiteY54"/>
                        </a:cxn>
                        <a:cxn ang="0">
                          <a:pos x="connisteX55" y="connsiteY55"/>
                        </a:cxn>
                        <a:cxn ang="0">
                          <a:pos x="connisteX56" y="connsiteY56"/>
                        </a:cxn>
                        <a:cxn ang="0">
                          <a:pos x="connisteX57" y="connsiteY57"/>
                        </a:cxn>
                        <a:cxn ang="0">
                          <a:pos x="connisteX58" y="connsiteY58"/>
                        </a:cxn>
                        <a:cxn ang="0">
                          <a:pos x="connisteX59" y="connsiteY59"/>
                        </a:cxn>
                        <a:cxn ang="0">
                          <a:pos x="connisteX60" y="connsiteY60"/>
                        </a:cxn>
                        <a:cxn ang="0">
                          <a:pos x="connisteX61" y="connsiteY61"/>
                        </a:cxn>
                        <a:cxn ang="0">
                          <a:pos x="connisteX62" y="connsiteY62"/>
                        </a:cxn>
                        <a:cxn ang="0">
                          <a:pos x="connisteX63" y="connsiteY63"/>
                        </a:cxn>
                        <a:cxn ang="0">
                          <a:pos x="connisteX64" y="connsiteY64"/>
                        </a:cxn>
                        <a:cxn ang="0">
                          <a:pos x="connisteX65" y="connsiteY65"/>
                        </a:cxn>
                        <a:cxn ang="0">
                          <a:pos x="connisteX66" y="connsiteY66"/>
                        </a:cxn>
                        <a:cxn ang="0">
                          <a:pos x="connisteX67" y="connsiteY67"/>
                        </a:cxn>
                        <a:cxn ang="0">
                          <a:pos x="connisteX68" y="connsiteY68"/>
                        </a:cxn>
                        <a:cxn ang="0">
                          <a:pos x="connisteX69" y="connsiteY69"/>
                        </a:cxn>
                        <a:cxn ang="0">
                          <a:pos x="connisteX70" y="connsiteY70"/>
                        </a:cxn>
                        <a:cxn ang="0">
                          <a:pos x="connisteX71" y="connsiteY71"/>
                        </a:cxn>
                        <a:cxn ang="0">
                          <a:pos x="connisteX72" y="connsiteY72"/>
                        </a:cxn>
                        <a:cxn ang="0">
                          <a:pos x="connisteX73" y="connsiteY73"/>
                        </a:cxn>
                        <a:cxn ang="0">
                          <a:pos x="connisteX74" y="connsiteY74"/>
                        </a:cxn>
                        <a:cxn ang="0">
                          <a:pos x="connisteX75" y="connsiteY75"/>
                        </a:cxn>
                        <a:cxn ang="0">
                          <a:pos x="connisteX76" y="connsiteY76"/>
                        </a:cxn>
                        <a:cxn ang="0">
                          <a:pos x="connisteX77" y="connsiteY77"/>
                        </a:cxn>
                        <a:cxn ang="0">
                          <a:pos x="connisteX78" y="connsiteY78"/>
                        </a:cxn>
                        <a:cxn ang="0">
                          <a:pos x="connisteX79" y="connsiteY79"/>
                        </a:cxn>
                        <a:cxn ang="0">
                          <a:pos x="connisteX80" y="connsiteY80"/>
                        </a:cxn>
                        <a:cxn ang="0">
                          <a:pos x="connisteX81" y="connsiteY81"/>
                        </a:cxn>
                      </a:cxnLst>
                      <a:rect l="l" t="t" r="r" b="b"/>
                      <a:pathLst>
                        <a:path w="2142883" h="1044266">
                          <a:moveTo>
                            <a:pt x="9031" y="77938"/>
                          </a:moveTo>
                          <a:cubicBezTo>
                            <a:pt x="21096" y="70318"/>
                            <a:pt x="50306" y="53808"/>
                            <a:pt x="77611" y="39838"/>
                          </a:cubicBezTo>
                          <a:cubicBezTo>
                            <a:pt x="104916" y="25868"/>
                            <a:pt x="118886" y="16978"/>
                            <a:pt x="146191" y="9358"/>
                          </a:cubicBezTo>
                          <a:cubicBezTo>
                            <a:pt x="173496" y="1738"/>
                            <a:pt x="187466" y="3008"/>
                            <a:pt x="214771" y="1738"/>
                          </a:cubicBezTo>
                          <a:cubicBezTo>
                            <a:pt x="242076" y="468"/>
                            <a:pt x="256046" y="-1437"/>
                            <a:pt x="283351" y="1738"/>
                          </a:cubicBezTo>
                          <a:cubicBezTo>
                            <a:pt x="310656" y="4913"/>
                            <a:pt x="324626" y="10628"/>
                            <a:pt x="351931" y="16978"/>
                          </a:cubicBezTo>
                          <a:cubicBezTo>
                            <a:pt x="379236" y="23328"/>
                            <a:pt x="393206" y="25868"/>
                            <a:pt x="420511" y="32218"/>
                          </a:cubicBezTo>
                          <a:cubicBezTo>
                            <a:pt x="447816" y="38568"/>
                            <a:pt x="461786" y="39838"/>
                            <a:pt x="489091" y="47458"/>
                          </a:cubicBezTo>
                          <a:cubicBezTo>
                            <a:pt x="516396" y="55078"/>
                            <a:pt x="530366" y="63968"/>
                            <a:pt x="557671" y="70318"/>
                          </a:cubicBezTo>
                          <a:cubicBezTo>
                            <a:pt x="584976" y="76668"/>
                            <a:pt x="598946" y="73493"/>
                            <a:pt x="626251" y="77938"/>
                          </a:cubicBezTo>
                          <a:cubicBezTo>
                            <a:pt x="653556" y="82383"/>
                            <a:pt x="667526" y="88733"/>
                            <a:pt x="694831" y="93178"/>
                          </a:cubicBezTo>
                          <a:cubicBezTo>
                            <a:pt x="722136" y="97623"/>
                            <a:pt x="736106" y="97623"/>
                            <a:pt x="763411" y="100798"/>
                          </a:cubicBezTo>
                          <a:cubicBezTo>
                            <a:pt x="790716" y="103973"/>
                            <a:pt x="804686" y="107148"/>
                            <a:pt x="831991" y="108418"/>
                          </a:cubicBezTo>
                          <a:cubicBezTo>
                            <a:pt x="859296" y="109688"/>
                            <a:pt x="873266" y="108418"/>
                            <a:pt x="900571" y="108418"/>
                          </a:cubicBezTo>
                          <a:cubicBezTo>
                            <a:pt x="927876" y="108418"/>
                            <a:pt x="941846" y="109688"/>
                            <a:pt x="969151" y="108418"/>
                          </a:cubicBezTo>
                          <a:cubicBezTo>
                            <a:pt x="996456" y="107148"/>
                            <a:pt x="1010426" y="105243"/>
                            <a:pt x="1037731" y="100798"/>
                          </a:cubicBezTo>
                          <a:cubicBezTo>
                            <a:pt x="1065036" y="96353"/>
                            <a:pt x="1079006" y="93178"/>
                            <a:pt x="1106311" y="85558"/>
                          </a:cubicBezTo>
                          <a:cubicBezTo>
                            <a:pt x="1133616" y="77938"/>
                            <a:pt x="1147586" y="67143"/>
                            <a:pt x="1174891" y="62698"/>
                          </a:cubicBezTo>
                          <a:cubicBezTo>
                            <a:pt x="1202196" y="58253"/>
                            <a:pt x="1216166" y="59523"/>
                            <a:pt x="1243471" y="62698"/>
                          </a:cubicBezTo>
                          <a:cubicBezTo>
                            <a:pt x="1270776" y="65873"/>
                            <a:pt x="1284746" y="67143"/>
                            <a:pt x="1312051" y="77938"/>
                          </a:cubicBezTo>
                          <a:cubicBezTo>
                            <a:pt x="1339356" y="88733"/>
                            <a:pt x="1353326" y="102068"/>
                            <a:pt x="1380631" y="116038"/>
                          </a:cubicBezTo>
                          <a:cubicBezTo>
                            <a:pt x="1407936" y="130008"/>
                            <a:pt x="1421906" y="135723"/>
                            <a:pt x="1449211" y="146518"/>
                          </a:cubicBezTo>
                          <a:cubicBezTo>
                            <a:pt x="1476516" y="157313"/>
                            <a:pt x="1490486" y="161758"/>
                            <a:pt x="1517791" y="169378"/>
                          </a:cubicBezTo>
                          <a:cubicBezTo>
                            <a:pt x="1545096" y="176998"/>
                            <a:pt x="1559066" y="180173"/>
                            <a:pt x="1586371" y="184618"/>
                          </a:cubicBezTo>
                          <a:cubicBezTo>
                            <a:pt x="1613676" y="189063"/>
                            <a:pt x="1627646" y="189063"/>
                            <a:pt x="1654951" y="192238"/>
                          </a:cubicBezTo>
                          <a:cubicBezTo>
                            <a:pt x="1682256" y="195413"/>
                            <a:pt x="1696226" y="198588"/>
                            <a:pt x="1723531" y="199858"/>
                          </a:cubicBezTo>
                          <a:cubicBezTo>
                            <a:pt x="1750836" y="201128"/>
                            <a:pt x="1764806" y="199858"/>
                            <a:pt x="1792111" y="199858"/>
                          </a:cubicBezTo>
                          <a:cubicBezTo>
                            <a:pt x="1819416" y="199858"/>
                            <a:pt x="1833386" y="201128"/>
                            <a:pt x="1860691" y="199858"/>
                          </a:cubicBezTo>
                          <a:cubicBezTo>
                            <a:pt x="1887996" y="198588"/>
                            <a:pt x="1901966" y="198588"/>
                            <a:pt x="1929271" y="192238"/>
                          </a:cubicBezTo>
                          <a:cubicBezTo>
                            <a:pt x="1956576" y="185888"/>
                            <a:pt x="1970546" y="180173"/>
                            <a:pt x="1997851" y="169378"/>
                          </a:cubicBezTo>
                          <a:cubicBezTo>
                            <a:pt x="2025156" y="158583"/>
                            <a:pt x="2039126" y="149693"/>
                            <a:pt x="2066431" y="138898"/>
                          </a:cubicBezTo>
                          <a:cubicBezTo>
                            <a:pt x="2093736" y="128103"/>
                            <a:pt x="2121041" y="107148"/>
                            <a:pt x="2135011" y="116038"/>
                          </a:cubicBezTo>
                          <a:cubicBezTo>
                            <a:pt x="2148981" y="124928"/>
                            <a:pt x="2141361" y="157313"/>
                            <a:pt x="2135011" y="184618"/>
                          </a:cubicBezTo>
                          <a:cubicBezTo>
                            <a:pt x="2128661" y="211923"/>
                            <a:pt x="2113421" y="225893"/>
                            <a:pt x="2104531" y="253198"/>
                          </a:cubicBezTo>
                          <a:cubicBezTo>
                            <a:pt x="2095641" y="280503"/>
                            <a:pt x="2100086" y="294473"/>
                            <a:pt x="2089291" y="321778"/>
                          </a:cubicBezTo>
                          <a:cubicBezTo>
                            <a:pt x="2078496" y="349083"/>
                            <a:pt x="2066431" y="363053"/>
                            <a:pt x="2051191" y="390358"/>
                          </a:cubicBezTo>
                          <a:cubicBezTo>
                            <a:pt x="2035951" y="417663"/>
                            <a:pt x="2025156" y="431633"/>
                            <a:pt x="2013091" y="458938"/>
                          </a:cubicBezTo>
                          <a:cubicBezTo>
                            <a:pt x="2001026" y="486243"/>
                            <a:pt x="2004201" y="500213"/>
                            <a:pt x="1990231" y="527518"/>
                          </a:cubicBezTo>
                          <a:cubicBezTo>
                            <a:pt x="1976261" y="554823"/>
                            <a:pt x="1964196" y="568793"/>
                            <a:pt x="1944511" y="596098"/>
                          </a:cubicBezTo>
                          <a:cubicBezTo>
                            <a:pt x="1924826" y="623403"/>
                            <a:pt x="1914031" y="637373"/>
                            <a:pt x="1891171" y="664678"/>
                          </a:cubicBezTo>
                          <a:cubicBezTo>
                            <a:pt x="1868311" y="691983"/>
                            <a:pt x="1854341" y="705953"/>
                            <a:pt x="1830211" y="733258"/>
                          </a:cubicBezTo>
                          <a:cubicBezTo>
                            <a:pt x="1806081" y="760563"/>
                            <a:pt x="1795286" y="775803"/>
                            <a:pt x="1769251" y="801838"/>
                          </a:cubicBezTo>
                          <a:cubicBezTo>
                            <a:pt x="1743216" y="827873"/>
                            <a:pt x="1727976" y="841208"/>
                            <a:pt x="1700671" y="862798"/>
                          </a:cubicBezTo>
                          <a:cubicBezTo>
                            <a:pt x="1673366" y="884388"/>
                            <a:pt x="1659396" y="893278"/>
                            <a:pt x="1632091" y="908518"/>
                          </a:cubicBezTo>
                          <a:cubicBezTo>
                            <a:pt x="1604786" y="923758"/>
                            <a:pt x="1590816" y="925028"/>
                            <a:pt x="1563511" y="938998"/>
                          </a:cubicBezTo>
                          <a:cubicBezTo>
                            <a:pt x="1536206" y="952968"/>
                            <a:pt x="1522236" y="965033"/>
                            <a:pt x="1494931" y="977098"/>
                          </a:cubicBezTo>
                          <a:cubicBezTo>
                            <a:pt x="1467626" y="989163"/>
                            <a:pt x="1453656" y="992338"/>
                            <a:pt x="1426351" y="999958"/>
                          </a:cubicBezTo>
                          <a:cubicBezTo>
                            <a:pt x="1399046" y="1007578"/>
                            <a:pt x="1385076" y="1012023"/>
                            <a:pt x="1357771" y="1015198"/>
                          </a:cubicBezTo>
                          <a:cubicBezTo>
                            <a:pt x="1330466" y="1018373"/>
                            <a:pt x="1316496" y="1013928"/>
                            <a:pt x="1289191" y="1015198"/>
                          </a:cubicBezTo>
                          <a:cubicBezTo>
                            <a:pt x="1261886" y="1016468"/>
                            <a:pt x="1247916" y="1021548"/>
                            <a:pt x="1220611" y="1022818"/>
                          </a:cubicBezTo>
                          <a:cubicBezTo>
                            <a:pt x="1193306" y="1024088"/>
                            <a:pt x="1179336" y="1021548"/>
                            <a:pt x="1152031" y="1022818"/>
                          </a:cubicBezTo>
                          <a:cubicBezTo>
                            <a:pt x="1124726" y="1024088"/>
                            <a:pt x="1110756" y="1029168"/>
                            <a:pt x="1083451" y="1030438"/>
                          </a:cubicBezTo>
                          <a:cubicBezTo>
                            <a:pt x="1056146" y="1031708"/>
                            <a:pt x="1042176" y="1030438"/>
                            <a:pt x="1014871" y="1030438"/>
                          </a:cubicBezTo>
                          <a:cubicBezTo>
                            <a:pt x="987566" y="1030438"/>
                            <a:pt x="973596" y="1030438"/>
                            <a:pt x="946291" y="1030438"/>
                          </a:cubicBezTo>
                          <a:cubicBezTo>
                            <a:pt x="918986" y="1030438"/>
                            <a:pt x="905016" y="1030438"/>
                            <a:pt x="877711" y="1030438"/>
                          </a:cubicBezTo>
                          <a:cubicBezTo>
                            <a:pt x="850406" y="1030438"/>
                            <a:pt x="836436" y="1030438"/>
                            <a:pt x="809131" y="1030438"/>
                          </a:cubicBezTo>
                          <a:cubicBezTo>
                            <a:pt x="781826" y="1030438"/>
                            <a:pt x="767856" y="1030438"/>
                            <a:pt x="740551" y="1030438"/>
                          </a:cubicBezTo>
                          <a:cubicBezTo>
                            <a:pt x="713246" y="1030438"/>
                            <a:pt x="699276" y="1030438"/>
                            <a:pt x="671971" y="1030438"/>
                          </a:cubicBezTo>
                          <a:cubicBezTo>
                            <a:pt x="644666" y="1030438"/>
                            <a:pt x="630696" y="1029168"/>
                            <a:pt x="603391" y="1030438"/>
                          </a:cubicBezTo>
                          <a:cubicBezTo>
                            <a:pt x="576086" y="1031708"/>
                            <a:pt x="562116" y="1036788"/>
                            <a:pt x="534811" y="1038058"/>
                          </a:cubicBezTo>
                          <a:cubicBezTo>
                            <a:pt x="507506" y="1039328"/>
                            <a:pt x="493536" y="1038058"/>
                            <a:pt x="466231" y="1038058"/>
                          </a:cubicBezTo>
                          <a:cubicBezTo>
                            <a:pt x="438926" y="1038058"/>
                            <a:pt x="424956" y="1038058"/>
                            <a:pt x="397651" y="1038058"/>
                          </a:cubicBezTo>
                          <a:cubicBezTo>
                            <a:pt x="370346" y="1038058"/>
                            <a:pt x="356376" y="1038058"/>
                            <a:pt x="329071" y="1038058"/>
                          </a:cubicBezTo>
                          <a:cubicBezTo>
                            <a:pt x="301766" y="1038058"/>
                            <a:pt x="287796" y="1038058"/>
                            <a:pt x="260491" y="1038058"/>
                          </a:cubicBezTo>
                          <a:cubicBezTo>
                            <a:pt x="233186" y="1038058"/>
                            <a:pt x="219216" y="1038058"/>
                            <a:pt x="191911" y="1038058"/>
                          </a:cubicBezTo>
                          <a:cubicBezTo>
                            <a:pt x="164606" y="1038058"/>
                            <a:pt x="150636" y="1038058"/>
                            <a:pt x="123331" y="1038058"/>
                          </a:cubicBezTo>
                          <a:cubicBezTo>
                            <a:pt x="96026" y="1038058"/>
                            <a:pt x="76341" y="1052028"/>
                            <a:pt x="54751" y="1038058"/>
                          </a:cubicBezTo>
                          <a:cubicBezTo>
                            <a:pt x="33161" y="1024088"/>
                            <a:pt x="25541" y="996783"/>
                            <a:pt x="16651" y="969478"/>
                          </a:cubicBezTo>
                          <a:cubicBezTo>
                            <a:pt x="7761" y="942173"/>
                            <a:pt x="12206" y="928203"/>
                            <a:pt x="9031" y="900898"/>
                          </a:cubicBezTo>
                          <a:cubicBezTo>
                            <a:pt x="5856" y="873593"/>
                            <a:pt x="2681" y="859623"/>
                            <a:pt x="1411" y="832318"/>
                          </a:cubicBezTo>
                          <a:cubicBezTo>
                            <a:pt x="141" y="805013"/>
                            <a:pt x="141" y="791043"/>
                            <a:pt x="1411" y="763738"/>
                          </a:cubicBezTo>
                          <a:cubicBezTo>
                            <a:pt x="2681" y="736433"/>
                            <a:pt x="7761" y="722463"/>
                            <a:pt x="9031" y="695158"/>
                          </a:cubicBezTo>
                          <a:cubicBezTo>
                            <a:pt x="10301" y="667853"/>
                            <a:pt x="9031" y="653883"/>
                            <a:pt x="9031" y="626578"/>
                          </a:cubicBezTo>
                          <a:cubicBezTo>
                            <a:pt x="9031" y="599273"/>
                            <a:pt x="9031" y="585303"/>
                            <a:pt x="9031" y="557998"/>
                          </a:cubicBezTo>
                          <a:cubicBezTo>
                            <a:pt x="9031" y="530693"/>
                            <a:pt x="9031" y="516723"/>
                            <a:pt x="9031" y="489418"/>
                          </a:cubicBezTo>
                          <a:cubicBezTo>
                            <a:pt x="9031" y="462113"/>
                            <a:pt x="10301" y="448143"/>
                            <a:pt x="9031" y="420838"/>
                          </a:cubicBezTo>
                          <a:cubicBezTo>
                            <a:pt x="7761" y="393533"/>
                            <a:pt x="2681" y="379563"/>
                            <a:pt x="1411" y="352258"/>
                          </a:cubicBezTo>
                          <a:cubicBezTo>
                            <a:pt x="141" y="324953"/>
                            <a:pt x="1411" y="310983"/>
                            <a:pt x="1411" y="283678"/>
                          </a:cubicBezTo>
                          <a:cubicBezTo>
                            <a:pt x="1411" y="256373"/>
                            <a:pt x="1411" y="242403"/>
                            <a:pt x="1411" y="215098"/>
                          </a:cubicBezTo>
                          <a:cubicBezTo>
                            <a:pt x="1411" y="187793"/>
                            <a:pt x="-1764" y="173823"/>
                            <a:pt x="1411" y="146518"/>
                          </a:cubicBezTo>
                          <a:cubicBezTo>
                            <a:pt x="4586" y="119213"/>
                            <a:pt x="15381" y="91908"/>
                            <a:pt x="16651" y="77938"/>
                          </a:cubicBezTo>
                          <a:cubicBezTo>
                            <a:pt x="17921" y="63968"/>
                            <a:pt x="-3034" y="85558"/>
                            <a:pt x="9031" y="77938"/>
                          </a:cubicBezTo>
                          <a:close/>
                        </a:path>
                      </a:pathLst>
                    </a:custGeom>
                    <a:pattFill prst="sphere">
                      <a:fgClr>
                        <a:schemeClr val="bg2">
                          <a:lumMod val="8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  <a:ln w="254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81" name="组合 180"/>
                    <p:cNvGrpSpPr/>
                    <p:nvPr/>
                  </p:nvGrpSpPr>
                  <p:grpSpPr>
                    <a:xfrm>
                      <a:off x="6561" y="1338"/>
                      <a:ext cx="9614" cy="4398"/>
                      <a:chOff x="7845" y="1483"/>
                      <a:chExt cx="9614" cy="4398"/>
                    </a:xfrm>
                  </p:grpSpPr>
                  <p:sp>
                    <p:nvSpPr>
                      <p:cNvPr id="180" name="任意多边形 179"/>
                      <p:cNvSpPr/>
                      <p:nvPr/>
                    </p:nvSpPr>
                    <p:spPr>
                      <a:xfrm>
                        <a:off x="7845" y="3104"/>
                        <a:ext cx="6196" cy="915"/>
                      </a:xfrm>
                      <a:custGeom>
                        <a:avLst/>
                        <a:gdLst>
                          <a:gd name="connisteX0" fmla="*/ 9525 w 3929079"/>
                          <a:gd name="connsiteY0" fmla="*/ 16651 h 443935"/>
                          <a:gd name="connisteX1" fmla="*/ 78105 w 3929079"/>
                          <a:gd name="connsiteY1" fmla="*/ 9031 h 443935"/>
                          <a:gd name="connisteX2" fmla="*/ 146685 w 3929079"/>
                          <a:gd name="connsiteY2" fmla="*/ 1411 h 443935"/>
                          <a:gd name="connisteX3" fmla="*/ 215265 w 3929079"/>
                          <a:gd name="connsiteY3" fmla="*/ 1411 h 443935"/>
                          <a:gd name="connisteX4" fmla="*/ 283845 w 3929079"/>
                          <a:gd name="connsiteY4" fmla="*/ 1411 h 443935"/>
                          <a:gd name="connisteX5" fmla="*/ 352425 w 3929079"/>
                          <a:gd name="connsiteY5" fmla="*/ 1411 h 443935"/>
                          <a:gd name="connisteX6" fmla="*/ 421005 w 3929079"/>
                          <a:gd name="connsiteY6" fmla="*/ 16651 h 443935"/>
                          <a:gd name="connisteX7" fmla="*/ 489585 w 3929079"/>
                          <a:gd name="connsiteY7" fmla="*/ 31891 h 443935"/>
                          <a:gd name="connisteX8" fmla="*/ 558165 w 3929079"/>
                          <a:gd name="connsiteY8" fmla="*/ 47131 h 443935"/>
                          <a:gd name="connisteX9" fmla="*/ 626745 w 3929079"/>
                          <a:gd name="connsiteY9" fmla="*/ 62371 h 443935"/>
                          <a:gd name="connisteX10" fmla="*/ 695325 w 3929079"/>
                          <a:gd name="connsiteY10" fmla="*/ 62371 h 443935"/>
                          <a:gd name="connisteX11" fmla="*/ 763905 w 3929079"/>
                          <a:gd name="connsiteY11" fmla="*/ 62371 h 443935"/>
                          <a:gd name="connisteX12" fmla="*/ 832485 w 3929079"/>
                          <a:gd name="connsiteY12" fmla="*/ 62371 h 443935"/>
                          <a:gd name="connisteX13" fmla="*/ 901065 w 3929079"/>
                          <a:gd name="connsiteY13" fmla="*/ 62371 h 443935"/>
                          <a:gd name="connisteX14" fmla="*/ 969645 w 3929079"/>
                          <a:gd name="connsiteY14" fmla="*/ 54751 h 443935"/>
                          <a:gd name="connisteX15" fmla="*/ 1038225 w 3929079"/>
                          <a:gd name="connsiteY15" fmla="*/ 47131 h 443935"/>
                          <a:gd name="connisteX16" fmla="*/ 1106805 w 3929079"/>
                          <a:gd name="connsiteY16" fmla="*/ 47131 h 443935"/>
                          <a:gd name="connisteX17" fmla="*/ 1175385 w 3929079"/>
                          <a:gd name="connsiteY17" fmla="*/ 39511 h 443935"/>
                          <a:gd name="connisteX18" fmla="*/ 1243965 w 3929079"/>
                          <a:gd name="connsiteY18" fmla="*/ 39511 h 443935"/>
                          <a:gd name="connisteX19" fmla="*/ 1312545 w 3929079"/>
                          <a:gd name="connsiteY19" fmla="*/ 24271 h 443935"/>
                          <a:gd name="connisteX20" fmla="*/ 1381125 w 3929079"/>
                          <a:gd name="connsiteY20" fmla="*/ 16651 h 443935"/>
                          <a:gd name="connisteX21" fmla="*/ 1449705 w 3929079"/>
                          <a:gd name="connsiteY21" fmla="*/ 9031 h 443935"/>
                          <a:gd name="connisteX22" fmla="*/ 1518285 w 3929079"/>
                          <a:gd name="connsiteY22" fmla="*/ 9031 h 443935"/>
                          <a:gd name="connisteX23" fmla="*/ 1586865 w 3929079"/>
                          <a:gd name="connsiteY23" fmla="*/ 1411 h 443935"/>
                          <a:gd name="connisteX24" fmla="*/ 1655445 w 3929079"/>
                          <a:gd name="connsiteY24" fmla="*/ 1411 h 443935"/>
                          <a:gd name="connisteX25" fmla="*/ 1724025 w 3929079"/>
                          <a:gd name="connsiteY25" fmla="*/ 1411 h 443935"/>
                          <a:gd name="connisteX26" fmla="*/ 1792605 w 3929079"/>
                          <a:gd name="connsiteY26" fmla="*/ 1411 h 443935"/>
                          <a:gd name="connisteX27" fmla="*/ 1861185 w 3929079"/>
                          <a:gd name="connsiteY27" fmla="*/ 16651 h 443935"/>
                          <a:gd name="connisteX28" fmla="*/ 1929765 w 3929079"/>
                          <a:gd name="connsiteY28" fmla="*/ 31891 h 443935"/>
                          <a:gd name="connisteX29" fmla="*/ 1998345 w 3929079"/>
                          <a:gd name="connsiteY29" fmla="*/ 39511 h 443935"/>
                          <a:gd name="connisteX30" fmla="*/ 2066925 w 3929079"/>
                          <a:gd name="connsiteY30" fmla="*/ 47131 h 443935"/>
                          <a:gd name="connisteX31" fmla="*/ 2135505 w 3929079"/>
                          <a:gd name="connsiteY31" fmla="*/ 62371 h 443935"/>
                          <a:gd name="connisteX32" fmla="*/ 2204085 w 3929079"/>
                          <a:gd name="connsiteY32" fmla="*/ 62371 h 443935"/>
                          <a:gd name="connisteX33" fmla="*/ 2272665 w 3929079"/>
                          <a:gd name="connsiteY33" fmla="*/ 69991 h 443935"/>
                          <a:gd name="connisteX34" fmla="*/ 2341245 w 3929079"/>
                          <a:gd name="connsiteY34" fmla="*/ 69991 h 443935"/>
                          <a:gd name="connisteX35" fmla="*/ 2409825 w 3929079"/>
                          <a:gd name="connsiteY35" fmla="*/ 69991 h 443935"/>
                          <a:gd name="connisteX36" fmla="*/ 2478405 w 3929079"/>
                          <a:gd name="connsiteY36" fmla="*/ 69991 h 443935"/>
                          <a:gd name="connisteX37" fmla="*/ 2546985 w 3929079"/>
                          <a:gd name="connsiteY37" fmla="*/ 69991 h 443935"/>
                          <a:gd name="connisteX38" fmla="*/ 2615565 w 3929079"/>
                          <a:gd name="connsiteY38" fmla="*/ 69991 h 443935"/>
                          <a:gd name="connisteX39" fmla="*/ 2684145 w 3929079"/>
                          <a:gd name="connsiteY39" fmla="*/ 69991 h 443935"/>
                          <a:gd name="connisteX40" fmla="*/ 2760345 w 3929079"/>
                          <a:gd name="connsiteY40" fmla="*/ 62371 h 443935"/>
                          <a:gd name="connisteX41" fmla="*/ 2828925 w 3929079"/>
                          <a:gd name="connsiteY41" fmla="*/ 54751 h 443935"/>
                          <a:gd name="connisteX42" fmla="*/ 2897505 w 3929079"/>
                          <a:gd name="connsiteY42" fmla="*/ 39511 h 443935"/>
                          <a:gd name="connisteX43" fmla="*/ 2966085 w 3929079"/>
                          <a:gd name="connsiteY43" fmla="*/ 39511 h 443935"/>
                          <a:gd name="connisteX44" fmla="*/ 3034665 w 3929079"/>
                          <a:gd name="connsiteY44" fmla="*/ 31891 h 443935"/>
                          <a:gd name="connisteX45" fmla="*/ 3103245 w 3929079"/>
                          <a:gd name="connsiteY45" fmla="*/ 24271 h 443935"/>
                          <a:gd name="connisteX46" fmla="*/ 3171825 w 3929079"/>
                          <a:gd name="connsiteY46" fmla="*/ 24271 h 443935"/>
                          <a:gd name="connisteX47" fmla="*/ 3240405 w 3929079"/>
                          <a:gd name="connsiteY47" fmla="*/ 39511 h 443935"/>
                          <a:gd name="connisteX48" fmla="*/ 3308985 w 3929079"/>
                          <a:gd name="connsiteY48" fmla="*/ 54751 h 443935"/>
                          <a:gd name="connisteX49" fmla="*/ 3377565 w 3929079"/>
                          <a:gd name="connsiteY49" fmla="*/ 69991 h 443935"/>
                          <a:gd name="connisteX50" fmla="*/ 3446145 w 3929079"/>
                          <a:gd name="connsiteY50" fmla="*/ 85231 h 443935"/>
                          <a:gd name="connisteX51" fmla="*/ 3514725 w 3929079"/>
                          <a:gd name="connsiteY51" fmla="*/ 85231 h 443935"/>
                          <a:gd name="connisteX52" fmla="*/ 3583305 w 3929079"/>
                          <a:gd name="connsiteY52" fmla="*/ 92851 h 443935"/>
                          <a:gd name="connisteX53" fmla="*/ 3651885 w 3929079"/>
                          <a:gd name="connsiteY53" fmla="*/ 92851 h 443935"/>
                          <a:gd name="connisteX54" fmla="*/ 3720465 w 3929079"/>
                          <a:gd name="connsiteY54" fmla="*/ 92851 h 443935"/>
                          <a:gd name="connisteX55" fmla="*/ 3789045 w 3929079"/>
                          <a:gd name="connsiteY55" fmla="*/ 92851 h 443935"/>
                          <a:gd name="connisteX56" fmla="*/ 3857625 w 3929079"/>
                          <a:gd name="connsiteY56" fmla="*/ 92851 h 443935"/>
                          <a:gd name="connisteX57" fmla="*/ 3926205 w 3929079"/>
                          <a:gd name="connsiteY57" fmla="*/ 77611 h 443935"/>
                          <a:gd name="connisteX58" fmla="*/ 3910965 w 3929079"/>
                          <a:gd name="connsiteY58" fmla="*/ 146191 h 443935"/>
                          <a:gd name="connisteX59" fmla="*/ 3910965 w 3929079"/>
                          <a:gd name="connsiteY59" fmla="*/ 214771 h 443935"/>
                          <a:gd name="connisteX60" fmla="*/ 3910965 w 3929079"/>
                          <a:gd name="connsiteY60" fmla="*/ 283351 h 443935"/>
                          <a:gd name="connisteX61" fmla="*/ 3926205 w 3929079"/>
                          <a:gd name="connsiteY61" fmla="*/ 351931 h 443935"/>
                          <a:gd name="connisteX62" fmla="*/ 3857625 w 3929079"/>
                          <a:gd name="connsiteY62" fmla="*/ 390031 h 443935"/>
                          <a:gd name="connisteX63" fmla="*/ 3789045 w 3929079"/>
                          <a:gd name="connsiteY63" fmla="*/ 367171 h 443935"/>
                          <a:gd name="connisteX64" fmla="*/ 3720465 w 3929079"/>
                          <a:gd name="connsiteY64" fmla="*/ 344311 h 443935"/>
                          <a:gd name="connisteX65" fmla="*/ 3651885 w 3929079"/>
                          <a:gd name="connsiteY65" fmla="*/ 344311 h 443935"/>
                          <a:gd name="connisteX66" fmla="*/ 3583305 w 3929079"/>
                          <a:gd name="connsiteY66" fmla="*/ 344311 h 443935"/>
                          <a:gd name="connisteX67" fmla="*/ 3514725 w 3929079"/>
                          <a:gd name="connsiteY67" fmla="*/ 344311 h 443935"/>
                          <a:gd name="connisteX68" fmla="*/ 3446145 w 3929079"/>
                          <a:gd name="connsiteY68" fmla="*/ 351931 h 443935"/>
                          <a:gd name="connisteX69" fmla="*/ 3377565 w 3929079"/>
                          <a:gd name="connsiteY69" fmla="*/ 367171 h 443935"/>
                          <a:gd name="connisteX70" fmla="*/ 3308985 w 3929079"/>
                          <a:gd name="connsiteY70" fmla="*/ 390031 h 443935"/>
                          <a:gd name="connisteX71" fmla="*/ 3240405 w 3929079"/>
                          <a:gd name="connsiteY71" fmla="*/ 412891 h 443935"/>
                          <a:gd name="connisteX72" fmla="*/ 3171825 w 3929079"/>
                          <a:gd name="connsiteY72" fmla="*/ 428131 h 443935"/>
                          <a:gd name="connisteX73" fmla="*/ 3103245 w 3929079"/>
                          <a:gd name="connsiteY73" fmla="*/ 435751 h 443935"/>
                          <a:gd name="connisteX74" fmla="*/ 3034665 w 3929079"/>
                          <a:gd name="connsiteY74" fmla="*/ 443371 h 443935"/>
                          <a:gd name="connisteX75" fmla="*/ 2966085 w 3929079"/>
                          <a:gd name="connsiteY75" fmla="*/ 443371 h 443935"/>
                          <a:gd name="connisteX76" fmla="*/ 2897505 w 3929079"/>
                          <a:gd name="connsiteY76" fmla="*/ 443371 h 443935"/>
                          <a:gd name="connisteX77" fmla="*/ 2828925 w 3929079"/>
                          <a:gd name="connsiteY77" fmla="*/ 443371 h 443935"/>
                          <a:gd name="connisteX78" fmla="*/ 2760345 w 3929079"/>
                          <a:gd name="connsiteY78" fmla="*/ 443371 h 443935"/>
                          <a:gd name="connisteX79" fmla="*/ 2691765 w 3929079"/>
                          <a:gd name="connsiteY79" fmla="*/ 435751 h 443935"/>
                          <a:gd name="connisteX80" fmla="*/ 2623185 w 3929079"/>
                          <a:gd name="connsiteY80" fmla="*/ 420511 h 443935"/>
                          <a:gd name="connisteX81" fmla="*/ 2554605 w 3929079"/>
                          <a:gd name="connsiteY81" fmla="*/ 405271 h 443935"/>
                          <a:gd name="connisteX82" fmla="*/ 2486025 w 3929079"/>
                          <a:gd name="connsiteY82" fmla="*/ 397651 h 443935"/>
                          <a:gd name="connisteX83" fmla="*/ 2417445 w 3929079"/>
                          <a:gd name="connsiteY83" fmla="*/ 374791 h 443935"/>
                          <a:gd name="connisteX84" fmla="*/ 2348865 w 3929079"/>
                          <a:gd name="connsiteY84" fmla="*/ 359551 h 443935"/>
                          <a:gd name="connisteX85" fmla="*/ 2280285 w 3929079"/>
                          <a:gd name="connsiteY85" fmla="*/ 344311 h 443935"/>
                          <a:gd name="connisteX86" fmla="*/ 2211705 w 3929079"/>
                          <a:gd name="connsiteY86" fmla="*/ 336691 h 443935"/>
                          <a:gd name="connisteX87" fmla="*/ 2143125 w 3929079"/>
                          <a:gd name="connsiteY87" fmla="*/ 329071 h 443935"/>
                          <a:gd name="connisteX88" fmla="*/ 2074545 w 3929079"/>
                          <a:gd name="connsiteY88" fmla="*/ 313831 h 443935"/>
                          <a:gd name="connisteX89" fmla="*/ 2005965 w 3929079"/>
                          <a:gd name="connsiteY89" fmla="*/ 298591 h 443935"/>
                          <a:gd name="connisteX90" fmla="*/ 1937385 w 3929079"/>
                          <a:gd name="connsiteY90" fmla="*/ 283351 h 443935"/>
                          <a:gd name="connisteX91" fmla="*/ 1868805 w 3929079"/>
                          <a:gd name="connsiteY91" fmla="*/ 275731 h 443935"/>
                          <a:gd name="connisteX92" fmla="*/ 1800225 w 3929079"/>
                          <a:gd name="connsiteY92" fmla="*/ 275731 h 443935"/>
                          <a:gd name="connisteX93" fmla="*/ 1731645 w 3929079"/>
                          <a:gd name="connsiteY93" fmla="*/ 275731 h 443935"/>
                          <a:gd name="connisteX94" fmla="*/ 1663065 w 3929079"/>
                          <a:gd name="connsiteY94" fmla="*/ 283351 h 443935"/>
                          <a:gd name="connisteX95" fmla="*/ 1594485 w 3929079"/>
                          <a:gd name="connsiteY95" fmla="*/ 298591 h 443935"/>
                          <a:gd name="connisteX96" fmla="*/ 1525905 w 3929079"/>
                          <a:gd name="connsiteY96" fmla="*/ 321451 h 443935"/>
                          <a:gd name="connisteX97" fmla="*/ 1457325 w 3929079"/>
                          <a:gd name="connsiteY97" fmla="*/ 344311 h 443935"/>
                          <a:gd name="connisteX98" fmla="*/ 1388745 w 3929079"/>
                          <a:gd name="connsiteY98" fmla="*/ 367171 h 443935"/>
                          <a:gd name="connisteX99" fmla="*/ 1320165 w 3929079"/>
                          <a:gd name="connsiteY99" fmla="*/ 382411 h 443935"/>
                          <a:gd name="connisteX100" fmla="*/ 1251585 w 3929079"/>
                          <a:gd name="connsiteY100" fmla="*/ 390031 h 443935"/>
                          <a:gd name="connisteX101" fmla="*/ 1183005 w 3929079"/>
                          <a:gd name="connsiteY101" fmla="*/ 397651 h 443935"/>
                          <a:gd name="connisteX102" fmla="*/ 1114425 w 3929079"/>
                          <a:gd name="connsiteY102" fmla="*/ 397651 h 443935"/>
                          <a:gd name="connisteX103" fmla="*/ 1045845 w 3929079"/>
                          <a:gd name="connsiteY103" fmla="*/ 397651 h 443935"/>
                          <a:gd name="connisteX104" fmla="*/ 977265 w 3929079"/>
                          <a:gd name="connsiteY104" fmla="*/ 382411 h 443935"/>
                          <a:gd name="connisteX105" fmla="*/ 908685 w 3929079"/>
                          <a:gd name="connsiteY105" fmla="*/ 367171 h 443935"/>
                          <a:gd name="connisteX106" fmla="*/ 840105 w 3929079"/>
                          <a:gd name="connsiteY106" fmla="*/ 344311 h 443935"/>
                          <a:gd name="connisteX107" fmla="*/ 771525 w 3929079"/>
                          <a:gd name="connsiteY107" fmla="*/ 329071 h 443935"/>
                          <a:gd name="connisteX108" fmla="*/ 702945 w 3929079"/>
                          <a:gd name="connsiteY108" fmla="*/ 306211 h 443935"/>
                          <a:gd name="connisteX109" fmla="*/ 634365 w 3929079"/>
                          <a:gd name="connsiteY109" fmla="*/ 298591 h 443935"/>
                          <a:gd name="connisteX110" fmla="*/ 565785 w 3929079"/>
                          <a:gd name="connsiteY110" fmla="*/ 290971 h 443935"/>
                          <a:gd name="connisteX111" fmla="*/ 497205 w 3929079"/>
                          <a:gd name="connsiteY111" fmla="*/ 275731 h 443935"/>
                          <a:gd name="connisteX112" fmla="*/ 428625 w 3929079"/>
                          <a:gd name="connsiteY112" fmla="*/ 275731 h 443935"/>
                          <a:gd name="connisteX113" fmla="*/ 360045 w 3929079"/>
                          <a:gd name="connsiteY113" fmla="*/ 275731 h 443935"/>
                          <a:gd name="connisteX114" fmla="*/ 291465 w 3929079"/>
                          <a:gd name="connsiteY114" fmla="*/ 268111 h 443935"/>
                          <a:gd name="connisteX115" fmla="*/ 222885 w 3929079"/>
                          <a:gd name="connsiteY115" fmla="*/ 268111 h 443935"/>
                          <a:gd name="connisteX116" fmla="*/ 154305 w 3929079"/>
                          <a:gd name="connsiteY116" fmla="*/ 268111 h 443935"/>
                          <a:gd name="connisteX117" fmla="*/ 85725 w 3929079"/>
                          <a:gd name="connsiteY117" fmla="*/ 283351 h 443935"/>
                          <a:gd name="connisteX118" fmla="*/ 17145 w 3929079"/>
                          <a:gd name="connsiteY118" fmla="*/ 306211 h 443935"/>
                          <a:gd name="connisteX119" fmla="*/ 17145 w 3929079"/>
                          <a:gd name="connsiteY119" fmla="*/ 237631 h 443935"/>
                          <a:gd name="connisteX120" fmla="*/ 9525 w 3929079"/>
                          <a:gd name="connsiteY120" fmla="*/ 169051 h 443935"/>
                          <a:gd name="connisteX121" fmla="*/ 1905 w 3929079"/>
                          <a:gd name="connsiteY121" fmla="*/ 100471 h 443935"/>
                          <a:gd name="connisteX122" fmla="*/ 9525 w 3929079"/>
                          <a:gd name="connsiteY122" fmla="*/ 16651 h 443935"/>
                        </a:gdLst>
                        <a:ahLst/>
                        <a:cxnLst>
                          <a:cxn ang="0">
                            <a:pos x="connisteX0" y="connsiteY0"/>
                          </a:cxn>
                          <a:cxn ang="0">
                            <a:pos x="connisteX1" y="connsiteY1"/>
                          </a:cxn>
                          <a:cxn ang="0">
                            <a:pos x="connisteX2" y="connsiteY2"/>
                          </a:cxn>
                          <a:cxn ang="0">
                            <a:pos x="connisteX3" y="connsiteY3"/>
                          </a:cxn>
                          <a:cxn ang="0">
                            <a:pos x="connisteX4" y="connsiteY4"/>
                          </a:cxn>
                          <a:cxn ang="0">
                            <a:pos x="connisteX5" y="connsiteY5"/>
                          </a:cxn>
                          <a:cxn ang="0">
                            <a:pos x="connisteX6" y="connsiteY6"/>
                          </a:cxn>
                          <a:cxn ang="0">
                            <a:pos x="connisteX7" y="connsiteY7"/>
                          </a:cxn>
                          <a:cxn ang="0">
                            <a:pos x="connisteX8" y="connsiteY8"/>
                          </a:cxn>
                          <a:cxn ang="0">
                            <a:pos x="connisteX9" y="connsiteY9"/>
                          </a:cxn>
                          <a:cxn ang="0">
                            <a:pos x="connisteX10" y="connsiteY10"/>
                          </a:cxn>
                          <a:cxn ang="0">
                            <a:pos x="connisteX11" y="connsiteY11"/>
                          </a:cxn>
                          <a:cxn ang="0">
                            <a:pos x="connisteX12" y="connsiteY12"/>
                          </a:cxn>
                          <a:cxn ang="0">
                            <a:pos x="connisteX13" y="connsiteY13"/>
                          </a:cxn>
                          <a:cxn ang="0">
                            <a:pos x="connisteX14" y="connsiteY14"/>
                          </a:cxn>
                          <a:cxn ang="0">
                            <a:pos x="connisteX15" y="connsiteY15"/>
                          </a:cxn>
                          <a:cxn ang="0">
                            <a:pos x="connisteX16" y="connsiteY16"/>
                          </a:cxn>
                          <a:cxn ang="0">
                            <a:pos x="connisteX17" y="connsiteY17"/>
                          </a:cxn>
                          <a:cxn ang="0">
                            <a:pos x="connisteX18" y="connsiteY18"/>
                          </a:cxn>
                          <a:cxn ang="0">
                            <a:pos x="connisteX19" y="connsiteY19"/>
                          </a:cxn>
                          <a:cxn ang="0">
                            <a:pos x="connisteX20" y="connsiteY20"/>
                          </a:cxn>
                          <a:cxn ang="0">
                            <a:pos x="connisteX21" y="connsiteY21"/>
                          </a:cxn>
                          <a:cxn ang="0">
                            <a:pos x="connisteX22" y="connsiteY22"/>
                          </a:cxn>
                          <a:cxn ang="0">
                            <a:pos x="connisteX23" y="connsiteY23"/>
                          </a:cxn>
                          <a:cxn ang="0">
                            <a:pos x="connisteX24" y="connsiteY24"/>
                          </a:cxn>
                          <a:cxn ang="0">
                            <a:pos x="connisteX25" y="connsiteY25"/>
                          </a:cxn>
                          <a:cxn ang="0">
                            <a:pos x="connisteX26" y="connsiteY26"/>
                          </a:cxn>
                          <a:cxn ang="0">
                            <a:pos x="connisteX27" y="connsiteY27"/>
                          </a:cxn>
                          <a:cxn ang="0">
                            <a:pos x="connisteX28" y="connsiteY28"/>
                          </a:cxn>
                          <a:cxn ang="0">
                            <a:pos x="connisteX29" y="connsiteY29"/>
                          </a:cxn>
                          <a:cxn ang="0">
                            <a:pos x="connisteX30" y="connsiteY30"/>
                          </a:cxn>
                          <a:cxn ang="0">
                            <a:pos x="connisteX31" y="connsiteY31"/>
                          </a:cxn>
                          <a:cxn ang="0">
                            <a:pos x="connisteX32" y="connsiteY32"/>
                          </a:cxn>
                          <a:cxn ang="0">
                            <a:pos x="connisteX33" y="connsiteY33"/>
                          </a:cxn>
                          <a:cxn ang="0">
                            <a:pos x="connisteX34" y="connsiteY34"/>
                          </a:cxn>
                          <a:cxn ang="0">
                            <a:pos x="connisteX35" y="connsiteY35"/>
                          </a:cxn>
                          <a:cxn ang="0">
                            <a:pos x="connisteX36" y="connsiteY36"/>
                          </a:cxn>
                          <a:cxn ang="0">
                            <a:pos x="connisteX37" y="connsiteY37"/>
                          </a:cxn>
                          <a:cxn ang="0">
                            <a:pos x="connisteX38" y="connsiteY38"/>
                          </a:cxn>
                          <a:cxn ang="0">
                            <a:pos x="connisteX39" y="connsiteY39"/>
                          </a:cxn>
                          <a:cxn ang="0">
                            <a:pos x="connisteX40" y="connsiteY40"/>
                          </a:cxn>
                          <a:cxn ang="0">
                            <a:pos x="connisteX41" y="connsiteY41"/>
                          </a:cxn>
                          <a:cxn ang="0">
                            <a:pos x="connisteX42" y="connsiteY42"/>
                          </a:cxn>
                          <a:cxn ang="0">
                            <a:pos x="connisteX43" y="connsiteY43"/>
                          </a:cxn>
                          <a:cxn ang="0">
                            <a:pos x="connisteX44" y="connsiteY44"/>
                          </a:cxn>
                          <a:cxn ang="0">
                            <a:pos x="connisteX45" y="connsiteY45"/>
                          </a:cxn>
                          <a:cxn ang="0">
                            <a:pos x="connisteX46" y="connsiteY46"/>
                          </a:cxn>
                          <a:cxn ang="0">
                            <a:pos x="connisteX47" y="connsiteY47"/>
                          </a:cxn>
                          <a:cxn ang="0">
                            <a:pos x="connisteX48" y="connsiteY48"/>
                          </a:cxn>
                          <a:cxn ang="0">
                            <a:pos x="connisteX49" y="connsiteY49"/>
                          </a:cxn>
                          <a:cxn ang="0">
                            <a:pos x="connisteX50" y="connsiteY50"/>
                          </a:cxn>
                          <a:cxn ang="0">
                            <a:pos x="connisteX51" y="connsiteY51"/>
                          </a:cxn>
                          <a:cxn ang="0">
                            <a:pos x="connisteX52" y="connsiteY52"/>
                          </a:cxn>
                          <a:cxn ang="0">
                            <a:pos x="connisteX53" y="connsiteY53"/>
                          </a:cxn>
                          <a:cxn ang="0">
                            <a:pos x="connisteX54" y="connsiteY54"/>
                          </a:cxn>
                          <a:cxn ang="0">
                            <a:pos x="connisteX55" y="connsiteY55"/>
                          </a:cxn>
                          <a:cxn ang="0">
                            <a:pos x="connisteX56" y="connsiteY56"/>
                          </a:cxn>
                          <a:cxn ang="0">
                            <a:pos x="connisteX57" y="connsiteY57"/>
                          </a:cxn>
                          <a:cxn ang="0">
                            <a:pos x="connisteX58" y="connsiteY58"/>
                          </a:cxn>
                          <a:cxn ang="0">
                            <a:pos x="connisteX59" y="connsiteY59"/>
                          </a:cxn>
                          <a:cxn ang="0">
                            <a:pos x="connisteX60" y="connsiteY60"/>
                          </a:cxn>
                          <a:cxn ang="0">
                            <a:pos x="connisteX61" y="connsiteY61"/>
                          </a:cxn>
                          <a:cxn ang="0">
                            <a:pos x="connisteX62" y="connsiteY62"/>
                          </a:cxn>
                          <a:cxn ang="0">
                            <a:pos x="connisteX63" y="connsiteY63"/>
                          </a:cxn>
                          <a:cxn ang="0">
                            <a:pos x="connisteX64" y="connsiteY64"/>
                          </a:cxn>
                          <a:cxn ang="0">
                            <a:pos x="connisteX65" y="connsiteY65"/>
                          </a:cxn>
                          <a:cxn ang="0">
                            <a:pos x="connisteX66" y="connsiteY66"/>
                          </a:cxn>
                          <a:cxn ang="0">
                            <a:pos x="connisteX67" y="connsiteY67"/>
                          </a:cxn>
                          <a:cxn ang="0">
                            <a:pos x="connisteX68" y="connsiteY68"/>
                          </a:cxn>
                          <a:cxn ang="0">
                            <a:pos x="connisteX69" y="connsiteY69"/>
                          </a:cxn>
                          <a:cxn ang="0">
                            <a:pos x="connisteX70" y="connsiteY70"/>
                          </a:cxn>
                          <a:cxn ang="0">
                            <a:pos x="connisteX71" y="connsiteY71"/>
                          </a:cxn>
                          <a:cxn ang="0">
                            <a:pos x="connisteX72" y="connsiteY72"/>
                          </a:cxn>
                          <a:cxn ang="0">
                            <a:pos x="connisteX73" y="connsiteY73"/>
                          </a:cxn>
                          <a:cxn ang="0">
                            <a:pos x="connisteX74" y="connsiteY74"/>
                          </a:cxn>
                          <a:cxn ang="0">
                            <a:pos x="connisteX75" y="connsiteY75"/>
                          </a:cxn>
                          <a:cxn ang="0">
                            <a:pos x="connisteX76" y="connsiteY76"/>
                          </a:cxn>
                          <a:cxn ang="0">
                            <a:pos x="connisteX77" y="connsiteY77"/>
                          </a:cxn>
                          <a:cxn ang="0">
                            <a:pos x="connisteX78" y="connsiteY78"/>
                          </a:cxn>
                          <a:cxn ang="0">
                            <a:pos x="connisteX79" y="connsiteY79"/>
                          </a:cxn>
                          <a:cxn ang="0">
                            <a:pos x="connisteX80" y="connsiteY80"/>
                          </a:cxn>
                          <a:cxn ang="0">
                            <a:pos x="connisteX81" y="connsiteY81"/>
                          </a:cxn>
                          <a:cxn ang="0">
                            <a:pos x="connisteX82" y="connsiteY82"/>
                          </a:cxn>
                          <a:cxn ang="0">
                            <a:pos x="connisteX83" y="connsiteY83"/>
                          </a:cxn>
                          <a:cxn ang="0">
                            <a:pos x="connisteX84" y="connsiteY84"/>
                          </a:cxn>
                          <a:cxn ang="0">
                            <a:pos x="connisteX85" y="connsiteY85"/>
                          </a:cxn>
                          <a:cxn ang="0">
                            <a:pos x="connisteX86" y="connsiteY86"/>
                          </a:cxn>
                          <a:cxn ang="0">
                            <a:pos x="connisteX87" y="connsiteY87"/>
                          </a:cxn>
                          <a:cxn ang="0">
                            <a:pos x="connisteX88" y="connsiteY88"/>
                          </a:cxn>
                          <a:cxn ang="0">
                            <a:pos x="connisteX89" y="connsiteY89"/>
                          </a:cxn>
                          <a:cxn ang="0">
                            <a:pos x="connisteX90" y="connsiteY90"/>
                          </a:cxn>
                          <a:cxn ang="0">
                            <a:pos x="connisteX91" y="connsiteY91"/>
                          </a:cxn>
                          <a:cxn ang="0">
                            <a:pos x="connisteX92" y="connsiteY92"/>
                          </a:cxn>
                          <a:cxn ang="0">
                            <a:pos x="connisteX93" y="connsiteY93"/>
                          </a:cxn>
                          <a:cxn ang="0">
                            <a:pos x="connisteX94" y="connsiteY94"/>
                          </a:cxn>
                          <a:cxn ang="0">
                            <a:pos x="connisteX95" y="connsiteY95"/>
                          </a:cxn>
                          <a:cxn ang="0">
                            <a:pos x="connisteX96" y="connsiteY96"/>
                          </a:cxn>
                          <a:cxn ang="0">
                            <a:pos x="connisteX97" y="connsiteY97"/>
                          </a:cxn>
                          <a:cxn ang="0">
                            <a:pos x="connisteX98" y="connsiteY98"/>
                          </a:cxn>
                          <a:cxn ang="0">
                            <a:pos x="connisteX99" y="connsiteY99"/>
                          </a:cxn>
                          <a:cxn ang="0">
                            <a:pos x="connisteX100" y="connsiteY100"/>
                          </a:cxn>
                          <a:cxn ang="0">
                            <a:pos x="connisteX101" y="connsiteY101"/>
                          </a:cxn>
                          <a:cxn ang="0">
                            <a:pos x="connisteX102" y="connsiteY102"/>
                          </a:cxn>
                          <a:cxn ang="0">
                            <a:pos x="connisteX103" y="connsiteY103"/>
                          </a:cxn>
                          <a:cxn ang="0">
                            <a:pos x="connisteX104" y="connsiteY104"/>
                          </a:cxn>
                          <a:cxn ang="0">
                            <a:pos x="connisteX105" y="connsiteY105"/>
                          </a:cxn>
                          <a:cxn ang="0">
                            <a:pos x="connisteX106" y="connsiteY106"/>
                          </a:cxn>
                          <a:cxn ang="0">
                            <a:pos x="connisteX107" y="connsiteY107"/>
                          </a:cxn>
                          <a:cxn ang="0">
                            <a:pos x="connisteX108" y="connsiteY108"/>
                          </a:cxn>
                          <a:cxn ang="0">
                            <a:pos x="connisteX109" y="connsiteY109"/>
                          </a:cxn>
                          <a:cxn ang="0">
                            <a:pos x="connisteX110" y="connsiteY110"/>
                          </a:cxn>
                          <a:cxn ang="0">
                            <a:pos x="connisteX111" y="connsiteY111"/>
                          </a:cxn>
                          <a:cxn ang="0">
                            <a:pos x="connisteX112" y="connsiteY112"/>
                          </a:cxn>
                          <a:cxn ang="0">
                            <a:pos x="connisteX113" y="connsiteY113"/>
                          </a:cxn>
                          <a:cxn ang="0">
                            <a:pos x="connisteX114" y="connsiteY114"/>
                          </a:cxn>
                          <a:cxn ang="0">
                            <a:pos x="connisteX115" y="connsiteY115"/>
                          </a:cxn>
                          <a:cxn ang="0">
                            <a:pos x="connisteX116" y="connsiteY116"/>
                          </a:cxn>
                          <a:cxn ang="0">
                            <a:pos x="connisteX117" y="connsiteY117"/>
                          </a:cxn>
                          <a:cxn ang="0">
                            <a:pos x="connisteX118" y="connsiteY118"/>
                          </a:cxn>
                          <a:cxn ang="0">
                            <a:pos x="connisteX119" y="connsiteY119"/>
                          </a:cxn>
                          <a:cxn ang="0">
                            <a:pos x="connisteX120" y="connsiteY120"/>
                          </a:cxn>
                          <a:cxn ang="0">
                            <a:pos x="connisteX121" y="connsiteY121"/>
                          </a:cxn>
                          <a:cxn ang="0">
                            <a:pos x="connisteX122" y="connsiteY122"/>
                          </a:cxn>
                        </a:cxnLst>
                        <a:rect l="l" t="t" r="r" b="b"/>
                        <a:pathLst>
                          <a:path w="3929079" h="443936">
                            <a:moveTo>
                              <a:pt x="9525" y="16651"/>
                            </a:moveTo>
                            <a:cubicBezTo>
                              <a:pt x="24765" y="-1764"/>
                              <a:pt x="50800" y="12206"/>
                              <a:pt x="78105" y="9031"/>
                            </a:cubicBezTo>
                            <a:cubicBezTo>
                              <a:pt x="105410" y="5856"/>
                              <a:pt x="119380" y="2681"/>
                              <a:pt x="146685" y="1411"/>
                            </a:cubicBezTo>
                            <a:cubicBezTo>
                              <a:pt x="173990" y="141"/>
                              <a:pt x="187960" y="1411"/>
                              <a:pt x="215265" y="1411"/>
                            </a:cubicBezTo>
                            <a:cubicBezTo>
                              <a:pt x="242570" y="1411"/>
                              <a:pt x="256540" y="1411"/>
                              <a:pt x="283845" y="1411"/>
                            </a:cubicBezTo>
                            <a:cubicBezTo>
                              <a:pt x="311150" y="1411"/>
                              <a:pt x="325120" y="-1764"/>
                              <a:pt x="352425" y="1411"/>
                            </a:cubicBezTo>
                            <a:cubicBezTo>
                              <a:pt x="379730" y="4586"/>
                              <a:pt x="393700" y="10301"/>
                              <a:pt x="421005" y="16651"/>
                            </a:cubicBezTo>
                            <a:cubicBezTo>
                              <a:pt x="448310" y="23001"/>
                              <a:pt x="462280" y="25541"/>
                              <a:pt x="489585" y="31891"/>
                            </a:cubicBezTo>
                            <a:cubicBezTo>
                              <a:pt x="516890" y="38241"/>
                              <a:pt x="530860" y="40781"/>
                              <a:pt x="558165" y="47131"/>
                            </a:cubicBezTo>
                            <a:cubicBezTo>
                              <a:pt x="585470" y="53481"/>
                              <a:pt x="599440" y="59196"/>
                              <a:pt x="626745" y="62371"/>
                            </a:cubicBezTo>
                            <a:cubicBezTo>
                              <a:pt x="654050" y="65546"/>
                              <a:pt x="668020" y="62371"/>
                              <a:pt x="695325" y="62371"/>
                            </a:cubicBezTo>
                            <a:cubicBezTo>
                              <a:pt x="722630" y="62371"/>
                              <a:pt x="736600" y="62371"/>
                              <a:pt x="763905" y="62371"/>
                            </a:cubicBezTo>
                            <a:cubicBezTo>
                              <a:pt x="791210" y="62371"/>
                              <a:pt x="805180" y="62371"/>
                              <a:pt x="832485" y="62371"/>
                            </a:cubicBezTo>
                            <a:cubicBezTo>
                              <a:pt x="859790" y="62371"/>
                              <a:pt x="873760" y="63641"/>
                              <a:pt x="901065" y="62371"/>
                            </a:cubicBezTo>
                            <a:cubicBezTo>
                              <a:pt x="928370" y="61101"/>
                              <a:pt x="942340" y="57926"/>
                              <a:pt x="969645" y="54751"/>
                            </a:cubicBezTo>
                            <a:cubicBezTo>
                              <a:pt x="996950" y="51576"/>
                              <a:pt x="1010920" y="48401"/>
                              <a:pt x="1038225" y="47131"/>
                            </a:cubicBezTo>
                            <a:cubicBezTo>
                              <a:pt x="1065530" y="45861"/>
                              <a:pt x="1079500" y="48401"/>
                              <a:pt x="1106805" y="47131"/>
                            </a:cubicBezTo>
                            <a:cubicBezTo>
                              <a:pt x="1134110" y="45861"/>
                              <a:pt x="1148080" y="40781"/>
                              <a:pt x="1175385" y="39511"/>
                            </a:cubicBezTo>
                            <a:cubicBezTo>
                              <a:pt x="1202690" y="38241"/>
                              <a:pt x="1216660" y="42686"/>
                              <a:pt x="1243965" y="39511"/>
                            </a:cubicBezTo>
                            <a:cubicBezTo>
                              <a:pt x="1271270" y="36336"/>
                              <a:pt x="1285240" y="28716"/>
                              <a:pt x="1312545" y="24271"/>
                            </a:cubicBezTo>
                            <a:cubicBezTo>
                              <a:pt x="1339850" y="19826"/>
                              <a:pt x="1353820" y="19826"/>
                              <a:pt x="1381125" y="16651"/>
                            </a:cubicBezTo>
                            <a:cubicBezTo>
                              <a:pt x="1408430" y="13476"/>
                              <a:pt x="1422400" y="10301"/>
                              <a:pt x="1449705" y="9031"/>
                            </a:cubicBezTo>
                            <a:cubicBezTo>
                              <a:pt x="1477010" y="7761"/>
                              <a:pt x="1490980" y="10301"/>
                              <a:pt x="1518285" y="9031"/>
                            </a:cubicBezTo>
                            <a:cubicBezTo>
                              <a:pt x="1545590" y="7761"/>
                              <a:pt x="1559560" y="2681"/>
                              <a:pt x="1586865" y="1411"/>
                            </a:cubicBezTo>
                            <a:cubicBezTo>
                              <a:pt x="1614170" y="141"/>
                              <a:pt x="1628140" y="1411"/>
                              <a:pt x="1655445" y="1411"/>
                            </a:cubicBezTo>
                            <a:cubicBezTo>
                              <a:pt x="1682750" y="1411"/>
                              <a:pt x="1696720" y="1411"/>
                              <a:pt x="1724025" y="1411"/>
                            </a:cubicBezTo>
                            <a:cubicBezTo>
                              <a:pt x="1751330" y="1411"/>
                              <a:pt x="1765300" y="-1764"/>
                              <a:pt x="1792605" y="1411"/>
                            </a:cubicBezTo>
                            <a:cubicBezTo>
                              <a:pt x="1819910" y="4586"/>
                              <a:pt x="1833880" y="10301"/>
                              <a:pt x="1861185" y="16651"/>
                            </a:cubicBezTo>
                            <a:cubicBezTo>
                              <a:pt x="1888490" y="23001"/>
                              <a:pt x="1902460" y="27446"/>
                              <a:pt x="1929765" y="31891"/>
                            </a:cubicBezTo>
                            <a:cubicBezTo>
                              <a:pt x="1957070" y="36336"/>
                              <a:pt x="1971040" y="36336"/>
                              <a:pt x="1998345" y="39511"/>
                            </a:cubicBezTo>
                            <a:cubicBezTo>
                              <a:pt x="2025650" y="42686"/>
                              <a:pt x="2039620" y="42686"/>
                              <a:pt x="2066925" y="47131"/>
                            </a:cubicBezTo>
                            <a:cubicBezTo>
                              <a:pt x="2094230" y="51576"/>
                              <a:pt x="2108200" y="59196"/>
                              <a:pt x="2135505" y="62371"/>
                            </a:cubicBezTo>
                            <a:cubicBezTo>
                              <a:pt x="2162810" y="65546"/>
                              <a:pt x="2176780" y="61101"/>
                              <a:pt x="2204085" y="62371"/>
                            </a:cubicBezTo>
                            <a:cubicBezTo>
                              <a:pt x="2231390" y="63641"/>
                              <a:pt x="2245360" y="68721"/>
                              <a:pt x="2272665" y="69991"/>
                            </a:cubicBezTo>
                            <a:cubicBezTo>
                              <a:pt x="2299970" y="71261"/>
                              <a:pt x="2313940" y="69991"/>
                              <a:pt x="2341245" y="69991"/>
                            </a:cubicBezTo>
                            <a:cubicBezTo>
                              <a:pt x="2368550" y="69991"/>
                              <a:pt x="2382520" y="69991"/>
                              <a:pt x="2409825" y="69991"/>
                            </a:cubicBezTo>
                            <a:cubicBezTo>
                              <a:pt x="2437130" y="69991"/>
                              <a:pt x="2451100" y="69991"/>
                              <a:pt x="2478405" y="69991"/>
                            </a:cubicBezTo>
                            <a:cubicBezTo>
                              <a:pt x="2505710" y="69991"/>
                              <a:pt x="2519680" y="69991"/>
                              <a:pt x="2546985" y="69991"/>
                            </a:cubicBezTo>
                            <a:cubicBezTo>
                              <a:pt x="2574290" y="69991"/>
                              <a:pt x="2588260" y="69991"/>
                              <a:pt x="2615565" y="69991"/>
                            </a:cubicBezTo>
                            <a:cubicBezTo>
                              <a:pt x="2642870" y="69991"/>
                              <a:pt x="2654935" y="71261"/>
                              <a:pt x="2684145" y="69991"/>
                            </a:cubicBezTo>
                            <a:cubicBezTo>
                              <a:pt x="2713355" y="68721"/>
                              <a:pt x="2731135" y="65546"/>
                              <a:pt x="2760345" y="62371"/>
                            </a:cubicBezTo>
                            <a:cubicBezTo>
                              <a:pt x="2789555" y="59196"/>
                              <a:pt x="2801620" y="59196"/>
                              <a:pt x="2828925" y="54751"/>
                            </a:cubicBezTo>
                            <a:cubicBezTo>
                              <a:pt x="2856230" y="50306"/>
                              <a:pt x="2870200" y="42686"/>
                              <a:pt x="2897505" y="39511"/>
                            </a:cubicBezTo>
                            <a:cubicBezTo>
                              <a:pt x="2924810" y="36336"/>
                              <a:pt x="2938780" y="40781"/>
                              <a:pt x="2966085" y="39511"/>
                            </a:cubicBezTo>
                            <a:cubicBezTo>
                              <a:pt x="2993390" y="38241"/>
                              <a:pt x="3007360" y="35066"/>
                              <a:pt x="3034665" y="31891"/>
                            </a:cubicBezTo>
                            <a:cubicBezTo>
                              <a:pt x="3061970" y="28716"/>
                              <a:pt x="3075940" y="25541"/>
                              <a:pt x="3103245" y="24271"/>
                            </a:cubicBezTo>
                            <a:cubicBezTo>
                              <a:pt x="3130550" y="23001"/>
                              <a:pt x="3144520" y="21096"/>
                              <a:pt x="3171825" y="24271"/>
                            </a:cubicBezTo>
                            <a:cubicBezTo>
                              <a:pt x="3199130" y="27446"/>
                              <a:pt x="3213100" y="33161"/>
                              <a:pt x="3240405" y="39511"/>
                            </a:cubicBezTo>
                            <a:cubicBezTo>
                              <a:pt x="3267710" y="45861"/>
                              <a:pt x="3281680" y="48401"/>
                              <a:pt x="3308985" y="54751"/>
                            </a:cubicBezTo>
                            <a:cubicBezTo>
                              <a:pt x="3336290" y="61101"/>
                              <a:pt x="3350260" y="63641"/>
                              <a:pt x="3377565" y="69991"/>
                            </a:cubicBezTo>
                            <a:cubicBezTo>
                              <a:pt x="3404870" y="76341"/>
                              <a:pt x="3418840" y="82056"/>
                              <a:pt x="3446145" y="85231"/>
                            </a:cubicBezTo>
                            <a:cubicBezTo>
                              <a:pt x="3473450" y="88406"/>
                              <a:pt x="3487420" y="83961"/>
                              <a:pt x="3514725" y="85231"/>
                            </a:cubicBezTo>
                            <a:cubicBezTo>
                              <a:pt x="3542030" y="86501"/>
                              <a:pt x="3556000" y="91581"/>
                              <a:pt x="3583305" y="92851"/>
                            </a:cubicBezTo>
                            <a:cubicBezTo>
                              <a:pt x="3610610" y="94121"/>
                              <a:pt x="3624580" y="92851"/>
                              <a:pt x="3651885" y="92851"/>
                            </a:cubicBezTo>
                            <a:cubicBezTo>
                              <a:pt x="3679190" y="92851"/>
                              <a:pt x="3693160" y="92851"/>
                              <a:pt x="3720465" y="92851"/>
                            </a:cubicBezTo>
                            <a:cubicBezTo>
                              <a:pt x="3747770" y="92851"/>
                              <a:pt x="3761740" y="92851"/>
                              <a:pt x="3789045" y="92851"/>
                            </a:cubicBezTo>
                            <a:cubicBezTo>
                              <a:pt x="3816350" y="92851"/>
                              <a:pt x="3830320" y="96026"/>
                              <a:pt x="3857625" y="92851"/>
                            </a:cubicBezTo>
                            <a:cubicBezTo>
                              <a:pt x="3884930" y="89676"/>
                              <a:pt x="3915410" y="66816"/>
                              <a:pt x="3926205" y="77611"/>
                            </a:cubicBezTo>
                            <a:cubicBezTo>
                              <a:pt x="3937000" y="88406"/>
                              <a:pt x="3914140" y="118886"/>
                              <a:pt x="3910965" y="146191"/>
                            </a:cubicBezTo>
                            <a:cubicBezTo>
                              <a:pt x="3907790" y="173496"/>
                              <a:pt x="3910965" y="187466"/>
                              <a:pt x="3910965" y="214771"/>
                            </a:cubicBezTo>
                            <a:cubicBezTo>
                              <a:pt x="3910965" y="242076"/>
                              <a:pt x="3907790" y="256046"/>
                              <a:pt x="3910965" y="283351"/>
                            </a:cubicBezTo>
                            <a:cubicBezTo>
                              <a:pt x="3914140" y="310656"/>
                              <a:pt x="3937000" y="330341"/>
                              <a:pt x="3926205" y="351931"/>
                            </a:cubicBezTo>
                            <a:cubicBezTo>
                              <a:pt x="3915410" y="373521"/>
                              <a:pt x="3884930" y="386856"/>
                              <a:pt x="3857625" y="390031"/>
                            </a:cubicBezTo>
                            <a:cubicBezTo>
                              <a:pt x="3830320" y="393206"/>
                              <a:pt x="3816350" y="376061"/>
                              <a:pt x="3789045" y="367171"/>
                            </a:cubicBezTo>
                            <a:cubicBezTo>
                              <a:pt x="3761740" y="358281"/>
                              <a:pt x="3747770" y="348756"/>
                              <a:pt x="3720465" y="344311"/>
                            </a:cubicBezTo>
                            <a:cubicBezTo>
                              <a:pt x="3693160" y="339866"/>
                              <a:pt x="3679190" y="344311"/>
                              <a:pt x="3651885" y="344311"/>
                            </a:cubicBezTo>
                            <a:cubicBezTo>
                              <a:pt x="3624580" y="344311"/>
                              <a:pt x="3610610" y="344311"/>
                              <a:pt x="3583305" y="344311"/>
                            </a:cubicBezTo>
                            <a:cubicBezTo>
                              <a:pt x="3556000" y="344311"/>
                              <a:pt x="3542030" y="343041"/>
                              <a:pt x="3514725" y="344311"/>
                            </a:cubicBezTo>
                            <a:cubicBezTo>
                              <a:pt x="3487420" y="345581"/>
                              <a:pt x="3473450" y="347486"/>
                              <a:pt x="3446145" y="351931"/>
                            </a:cubicBezTo>
                            <a:cubicBezTo>
                              <a:pt x="3418840" y="356376"/>
                              <a:pt x="3404870" y="359551"/>
                              <a:pt x="3377565" y="367171"/>
                            </a:cubicBezTo>
                            <a:cubicBezTo>
                              <a:pt x="3350260" y="374791"/>
                              <a:pt x="3336290" y="381141"/>
                              <a:pt x="3308985" y="390031"/>
                            </a:cubicBezTo>
                            <a:cubicBezTo>
                              <a:pt x="3281680" y="398921"/>
                              <a:pt x="3267710" y="405271"/>
                              <a:pt x="3240405" y="412891"/>
                            </a:cubicBezTo>
                            <a:cubicBezTo>
                              <a:pt x="3213100" y="420511"/>
                              <a:pt x="3199130" y="423686"/>
                              <a:pt x="3171825" y="428131"/>
                            </a:cubicBezTo>
                            <a:cubicBezTo>
                              <a:pt x="3144520" y="432576"/>
                              <a:pt x="3130550" y="432576"/>
                              <a:pt x="3103245" y="435751"/>
                            </a:cubicBezTo>
                            <a:cubicBezTo>
                              <a:pt x="3075940" y="438926"/>
                              <a:pt x="3061970" y="442101"/>
                              <a:pt x="3034665" y="443371"/>
                            </a:cubicBezTo>
                            <a:cubicBezTo>
                              <a:pt x="3007360" y="444641"/>
                              <a:pt x="2993390" y="443371"/>
                              <a:pt x="2966085" y="443371"/>
                            </a:cubicBezTo>
                            <a:cubicBezTo>
                              <a:pt x="2938780" y="443371"/>
                              <a:pt x="2924810" y="443371"/>
                              <a:pt x="2897505" y="443371"/>
                            </a:cubicBezTo>
                            <a:cubicBezTo>
                              <a:pt x="2870200" y="443371"/>
                              <a:pt x="2856230" y="443371"/>
                              <a:pt x="2828925" y="443371"/>
                            </a:cubicBezTo>
                            <a:cubicBezTo>
                              <a:pt x="2801620" y="443371"/>
                              <a:pt x="2787650" y="444641"/>
                              <a:pt x="2760345" y="443371"/>
                            </a:cubicBezTo>
                            <a:cubicBezTo>
                              <a:pt x="2733040" y="442101"/>
                              <a:pt x="2719070" y="440196"/>
                              <a:pt x="2691765" y="435751"/>
                            </a:cubicBezTo>
                            <a:cubicBezTo>
                              <a:pt x="2664460" y="431306"/>
                              <a:pt x="2650490" y="426861"/>
                              <a:pt x="2623185" y="420511"/>
                            </a:cubicBezTo>
                            <a:cubicBezTo>
                              <a:pt x="2595880" y="414161"/>
                              <a:pt x="2581910" y="409716"/>
                              <a:pt x="2554605" y="405271"/>
                            </a:cubicBezTo>
                            <a:cubicBezTo>
                              <a:pt x="2527300" y="400826"/>
                              <a:pt x="2513330" y="404001"/>
                              <a:pt x="2486025" y="397651"/>
                            </a:cubicBezTo>
                            <a:cubicBezTo>
                              <a:pt x="2458720" y="391301"/>
                              <a:pt x="2444750" y="382411"/>
                              <a:pt x="2417445" y="374791"/>
                            </a:cubicBezTo>
                            <a:cubicBezTo>
                              <a:pt x="2390140" y="367171"/>
                              <a:pt x="2376170" y="365901"/>
                              <a:pt x="2348865" y="359551"/>
                            </a:cubicBezTo>
                            <a:cubicBezTo>
                              <a:pt x="2321560" y="353201"/>
                              <a:pt x="2307590" y="348756"/>
                              <a:pt x="2280285" y="344311"/>
                            </a:cubicBezTo>
                            <a:cubicBezTo>
                              <a:pt x="2252980" y="339866"/>
                              <a:pt x="2239010" y="339866"/>
                              <a:pt x="2211705" y="336691"/>
                            </a:cubicBezTo>
                            <a:cubicBezTo>
                              <a:pt x="2184400" y="333516"/>
                              <a:pt x="2170430" y="333516"/>
                              <a:pt x="2143125" y="329071"/>
                            </a:cubicBezTo>
                            <a:cubicBezTo>
                              <a:pt x="2115820" y="324626"/>
                              <a:pt x="2101850" y="320181"/>
                              <a:pt x="2074545" y="313831"/>
                            </a:cubicBezTo>
                            <a:cubicBezTo>
                              <a:pt x="2047240" y="307481"/>
                              <a:pt x="2033270" y="304941"/>
                              <a:pt x="2005965" y="298591"/>
                            </a:cubicBezTo>
                            <a:cubicBezTo>
                              <a:pt x="1978660" y="292241"/>
                              <a:pt x="1964690" y="287796"/>
                              <a:pt x="1937385" y="283351"/>
                            </a:cubicBezTo>
                            <a:cubicBezTo>
                              <a:pt x="1910080" y="278906"/>
                              <a:pt x="1896110" y="277001"/>
                              <a:pt x="1868805" y="275731"/>
                            </a:cubicBezTo>
                            <a:cubicBezTo>
                              <a:pt x="1841500" y="274461"/>
                              <a:pt x="1827530" y="275731"/>
                              <a:pt x="1800225" y="275731"/>
                            </a:cubicBezTo>
                            <a:cubicBezTo>
                              <a:pt x="1772920" y="275731"/>
                              <a:pt x="1758950" y="274461"/>
                              <a:pt x="1731645" y="275731"/>
                            </a:cubicBezTo>
                            <a:cubicBezTo>
                              <a:pt x="1704340" y="277001"/>
                              <a:pt x="1690370" y="278906"/>
                              <a:pt x="1663065" y="283351"/>
                            </a:cubicBezTo>
                            <a:cubicBezTo>
                              <a:pt x="1635760" y="287796"/>
                              <a:pt x="1621790" y="290971"/>
                              <a:pt x="1594485" y="298591"/>
                            </a:cubicBezTo>
                            <a:cubicBezTo>
                              <a:pt x="1567180" y="306211"/>
                              <a:pt x="1553210" y="312561"/>
                              <a:pt x="1525905" y="321451"/>
                            </a:cubicBezTo>
                            <a:cubicBezTo>
                              <a:pt x="1498600" y="330341"/>
                              <a:pt x="1484630" y="335421"/>
                              <a:pt x="1457325" y="344311"/>
                            </a:cubicBezTo>
                            <a:cubicBezTo>
                              <a:pt x="1430020" y="353201"/>
                              <a:pt x="1416050" y="359551"/>
                              <a:pt x="1388745" y="367171"/>
                            </a:cubicBezTo>
                            <a:cubicBezTo>
                              <a:pt x="1361440" y="374791"/>
                              <a:pt x="1347470" y="377966"/>
                              <a:pt x="1320165" y="382411"/>
                            </a:cubicBezTo>
                            <a:cubicBezTo>
                              <a:pt x="1292860" y="386856"/>
                              <a:pt x="1278890" y="386856"/>
                              <a:pt x="1251585" y="390031"/>
                            </a:cubicBezTo>
                            <a:cubicBezTo>
                              <a:pt x="1224280" y="393206"/>
                              <a:pt x="1210310" y="396381"/>
                              <a:pt x="1183005" y="397651"/>
                            </a:cubicBezTo>
                            <a:cubicBezTo>
                              <a:pt x="1155700" y="398921"/>
                              <a:pt x="1141730" y="397651"/>
                              <a:pt x="1114425" y="397651"/>
                            </a:cubicBezTo>
                            <a:cubicBezTo>
                              <a:pt x="1087120" y="397651"/>
                              <a:pt x="1073150" y="400826"/>
                              <a:pt x="1045845" y="397651"/>
                            </a:cubicBezTo>
                            <a:cubicBezTo>
                              <a:pt x="1018540" y="394476"/>
                              <a:pt x="1004570" y="388761"/>
                              <a:pt x="977265" y="382411"/>
                            </a:cubicBezTo>
                            <a:cubicBezTo>
                              <a:pt x="949960" y="376061"/>
                              <a:pt x="935990" y="374791"/>
                              <a:pt x="908685" y="367171"/>
                            </a:cubicBezTo>
                            <a:cubicBezTo>
                              <a:pt x="881380" y="359551"/>
                              <a:pt x="867410" y="351931"/>
                              <a:pt x="840105" y="344311"/>
                            </a:cubicBezTo>
                            <a:cubicBezTo>
                              <a:pt x="812800" y="336691"/>
                              <a:pt x="798830" y="336691"/>
                              <a:pt x="771525" y="329071"/>
                            </a:cubicBezTo>
                            <a:cubicBezTo>
                              <a:pt x="744220" y="321451"/>
                              <a:pt x="730250" y="312561"/>
                              <a:pt x="702945" y="306211"/>
                            </a:cubicBezTo>
                            <a:cubicBezTo>
                              <a:pt x="675640" y="299861"/>
                              <a:pt x="661670" y="301766"/>
                              <a:pt x="634365" y="298591"/>
                            </a:cubicBezTo>
                            <a:cubicBezTo>
                              <a:pt x="607060" y="295416"/>
                              <a:pt x="593090" y="295416"/>
                              <a:pt x="565785" y="290971"/>
                            </a:cubicBezTo>
                            <a:cubicBezTo>
                              <a:pt x="538480" y="286526"/>
                              <a:pt x="524510" y="278906"/>
                              <a:pt x="497205" y="275731"/>
                            </a:cubicBezTo>
                            <a:cubicBezTo>
                              <a:pt x="469900" y="272556"/>
                              <a:pt x="455930" y="275731"/>
                              <a:pt x="428625" y="275731"/>
                            </a:cubicBezTo>
                            <a:cubicBezTo>
                              <a:pt x="401320" y="275731"/>
                              <a:pt x="387350" y="277001"/>
                              <a:pt x="360045" y="275731"/>
                            </a:cubicBezTo>
                            <a:cubicBezTo>
                              <a:pt x="332740" y="274461"/>
                              <a:pt x="318770" y="269381"/>
                              <a:pt x="291465" y="268111"/>
                            </a:cubicBezTo>
                            <a:cubicBezTo>
                              <a:pt x="264160" y="266841"/>
                              <a:pt x="250190" y="268111"/>
                              <a:pt x="222885" y="268111"/>
                            </a:cubicBezTo>
                            <a:cubicBezTo>
                              <a:pt x="195580" y="268111"/>
                              <a:pt x="181610" y="264936"/>
                              <a:pt x="154305" y="268111"/>
                            </a:cubicBezTo>
                            <a:cubicBezTo>
                              <a:pt x="127000" y="271286"/>
                              <a:pt x="113030" y="275731"/>
                              <a:pt x="85725" y="283351"/>
                            </a:cubicBezTo>
                            <a:cubicBezTo>
                              <a:pt x="58420" y="290971"/>
                              <a:pt x="31115" y="315101"/>
                              <a:pt x="17145" y="306211"/>
                            </a:cubicBezTo>
                            <a:cubicBezTo>
                              <a:pt x="3175" y="297321"/>
                              <a:pt x="18415" y="264936"/>
                              <a:pt x="17145" y="237631"/>
                            </a:cubicBezTo>
                            <a:cubicBezTo>
                              <a:pt x="15875" y="210326"/>
                              <a:pt x="12700" y="196356"/>
                              <a:pt x="9525" y="169051"/>
                            </a:cubicBezTo>
                            <a:cubicBezTo>
                              <a:pt x="6350" y="141746"/>
                              <a:pt x="1905" y="130951"/>
                              <a:pt x="1905" y="100471"/>
                            </a:cubicBezTo>
                            <a:cubicBezTo>
                              <a:pt x="1905" y="69991"/>
                              <a:pt x="-5715" y="35066"/>
                              <a:pt x="9525" y="16651"/>
                            </a:cubicBezTo>
                            <a:close/>
                          </a:path>
                        </a:pathLst>
                      </a:custGeom>
                      <a:pattFill prst="sphere">
                        <a:fgClr>
                          <a:schemeClr val="bg2">
                            <a:lumMod val="85000"/>
                          </a:schemeClr>
                        </a:fgClr>
                        <a:bgClr>
                          <a:schemeClr val="bg1">
                            <a:lumMod val="50000"/>
                          </a:schemeClr>
                        </a:bgClr>
                      </a:pattFill>
                      <a:ln w="25400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177" name="组合 176"/>
                      <p:cNvGrpSpPr/>
                      <p:nvPr/>
                    </p:nvGrpSpPr>
                    <p:grpSpPr>
                      <a:xfrm>
                        <a:off x="7845" y="1483"/>
                        <a:ext cx="9614" cy="4398"/>
                        <a:chOff x="7845" y="1483"/>
                        <a:chExt cx="9614" cy="4398"/>
                      </a:xfrm>
                    </p:grpSpPr>
                    <p:grpSp>
                      <p:nvGrpSpPr>
                        <p:cNvPr id="175" name="组合 174"/>
                        <p:cNvGrpSpPr/>
                        <p:nvPr/>
                      </p:nvGrpSpPr>
                      <p:grpSpPr>
                        <a:xfrm>
                          <a:off x="7845" y="1483"/>
                          <a:ext cx="9615" cy="4399"/>
                          <a:chOff x="7845" y="1483"/>
                          <a:chExt cx="9615" cy="4399"/>
                        </a:xfrm>
                      </p:grpSpPr>
                      <p:sp>
                        <p:nvSpPr>
                          <p:cNvPr id="75" name="流程图: 终止 74"/>
                          <p:cNvSpPr/>
                          <p:nvPr/>
                        </p:nvSpPr>
                        <p:spPr>
                          <a:xfrm rot="5400000">
                            <a:off x="14744" y="4528"/>
                            <a:ext cx="1547" cy="1160"/>
                          </a:xfrm>
                          <a:prstGeom prst="flowChartTerminator">
                            <a:avLst/>
                          </a:prstGeom>
                          <a:pattFill prst="sphere">
                            <a:fgClr>
                              <a:schemeClr val="bg2">
                                <a:lumMod val="85000"/>
                              </a:schemeClr>
                            </a:fgClr>
                            <a:bgClr>
                              <a:schemeClr val="bg1">
                                <a:lumMod val="50000"/>
                              </a:schemeClr>
                            </a:bgClr>
                          </a:pattFill>
                          <a:ln w="38100">
                            <a:solidFill>
                              <a:schemeClr val="tx1"/>
                            </a:solidFill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</a:extLst>
                        </p:spPr>
                        <p:style>
                          <a:lnRef idx="2">
                            <a:schemeClr val="accent1">
                              <a:lumMod val="7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rgbClr val="FFFFFF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68" name="流程图: 终止 67"/>
                          <p:cNvSpPr/>
                          <p:nvPr/>
                        </p:nvSpPr>
                        <p:spPr>
                          <a:xfrm rot="5400000">
                            <a:off x="11244" y="4528"/>
                            <a:ext cx="1547" cy="1160"/>
                          </a:xfrm>
                          <a:prstGeom prst="flowChartTerminator">
                            <a:avLst/>
                          </a:prstGeom>
                          <a:pattFill prst="sphere">
                            <a:fgClr>
                              <a:schemeClr val="accent1">
                                <a:lumMod val="60000"/>
                                <a:lumOff val="40000"/>
                              </a:schemeClr>
                            </a:fgClr>
                            <a:bgClr>
                              <a:srgbClr val="002060"/>
                            </a:bgClr>
                          </a:pattFill>
                          <a:ln w="38100">
                            <a:solidFill>
                              <a:schemeClr val="tx1"/>
                            </a:solidFill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</a:extLst>
                        </p:spPr>
                        <p:style>
                          <a:lnRef idx="2">
                            <a:schemeClr val="accent1">
                              <a:lumMod val="7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rgbClr val="FFFFFF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23" name="任意多边形 122"/>
                          <p:cNvSpPr/>
                          <p:nvPr/>
                        </p:nvSpPr>
                        <p:spPr>
                          <a:xfrm>
                            <a:off x="7845" y="3649"/>
                            <a:ext cx="6195" cy="1758"/>
                          </a:xfrm>
                          <a:custGeom>
                            <a:avLst/>
                            <a:gdLst>
                              <a:gd name="connisteX0" fmla="*/ 2293 w 3926843"/>
                              <a:gd name="connsiteY0" fmla="*/ 58843 h 1097915"/>
                              <a:gd name="connisteX1" fmla="*/ 68968 w 3926843"/>
                              <a:gd name="connsiteY1" fmla="*/ 39793 h 1097915"/>
                              <a:gd name="connisteX2" fmla="*/ 145168 w 3926843"/>
                              <a:gd name="connsiteY2" fmla="*/ 20743 h 1097915"/>
                              <a:gd name="connisteX3" fmla="*/ 211843 w 3926843"/>
                              <a:gd name="connsiteY3" fmla="*/ 11218 h 1097915"/>
                              <a:gd name="connisteX4" fmla="*/ 278518 w 3926843"/>
                              <a:gd name="connsiteY4" fmla="*/ 1693 h 1097915"/>
                              <a:gd name="connisteX5" fmla="*/ 345193 w 3926843"/>
                              <a:gd name="connsiteY5" fmla="*/ 1693 h 1097915"/>
                              <a:gd name="connisteX6" fmla="*/ 411868 w 3926843"/>
                              <a:gd name="connsiteY6" fmla="*/ 1693 h 1097915"/>
                              <a:gd name="connisteX7" fmla="*/ 478543 w 3926843"/>
                              <a:gd name="connsiteY7" fmla="*/ 1693 h 1097915"/>
                              <a:gd name="connisteX8" fmla="*/ 545218 w 3926843"/>
                              <a:gd name="connsiteY8" fmla="*/ 1693 h 1097915"/>
                              <a:gd name="connisteX9" fmla="*/ 611893 w 3926843"/>
                              <a:gd name="connsiteY9" fmla="*/ 20743 h 1097915"/>
                              <a:gd name="connisteX10" fmla="*/ 678568 w 3926843"/>
                              <a:gd name="connsiteY10" fmla="*/ 39793 h 1097915"/>
                              <a:gd name="connisteX11" fmla="*/ 745243 w 3926843"/>
                              <a:gd name="connsiteY11" fmla="*/ 58843 h 1097915"/>
                              <a:gd name="connisteX12" fmla="*/ 811918 w 3926843"/>
                              <a:gd name="connsiteY12" fmla="*/ 77893 h 1097915"/>
                              <a:gd name="connisteX13" fmla="*/ 888118 w 3926843"/>
                              <a:gd name="connsiteY13" fmla="*/ 96943 h 1097915"/>
                              <a:gd name="connisteX14" fmla="*/ 954793 w 3926843"/>
                              <a:gd name="connsiteY14" fmla="*/ 106468 h 1097915"/>
                              <a:gd name="connisteX15" fmla="*/ 1021468 w 3926843"/>
                              <a:gd name="connsiteY15" fmla="*/ 115993 h 1097915"/>
                              <a:gd name="connisteX16" fmla="*/ 1088143 w 3926843"/>
                              <a:gd name="connsiteY16" fmla="*/ 115993 h 1097915"/>
                              <a:gd name="connisteX17" fmla="*/ 1154818 w 3926843"/>
                              <a:gd name="connsiteY17" fmla="*/ 115993 h 1097915"/>
                              <a:gd name="connisteX18" fmla="*/ 1221493 w 3926843"/>
                              <a:gd name="connsiteY18" fmla="*/ 115993 h 1097915"/>
                              <a:gd name="connisteX19" fmla="*/ 1288168 w 3926843"/>
                              <a:gd name="connsiteY19" fmla="*/ 106468 h 1097915"/>
                              <a:gd name="connisteX20" fmla="*/ 1354843 w 3926843"/>
                              <a:gd name="connsiteY20" fmla="*/ 96943 h 1097915"/>
                              <a:gd name="connisteX21" fmla="*/ 1421518 w 3926843"/>
                              <a:gd name="connsiteY21" fmla="*/ 87418 h 1097915"/>
                              <a:gd name="connisteX22" fmla="*/ 1488193 w 3926843"/>
                              <a:gd name="connsiteY22" fmla="*/ 58843 h 1097915"/>
                              <a:gd name="connisteX23" fmla="*/ 1554868 w 3926843"/>
                              <a:gd name="connsiteY23" fmla="*/ 49318 h 1097915"/>
                              <a:gd name="connisteX24" fmla="*/ 1621543 w 3926843"/>
                              <a:gd name="connsiteY24" fmla="*/ 30268 h 1097915"/>
                              <a:gd name="connisteX25" fmla="*/ 1688218 w 3926843"/>
                              <a:gd name="connsiteY25" fmla="*/ 20743 h 1097915"/>
                              <a:gd name="connisteX26" fmla="*/ 1754893 w 3926843"/>
                              <a:gd name="connsiteY26" fmla="*/ 20743 h 1097915"/>
                              <a:gd name="connisteX27" fmla="*/ 1821568 w 3926843"/>
                              <a:gd name="connsiteY27" fmla="*/ 20743 h 1097915"/>
                              <a:gd name="connisteX28" fmla="*/ 1888243 w 3926843"/>
                              <a:gd name="connsiteY28" fmla="*/ 11218 h 1097915"/>
                              <a:gd name="connisteX29" fmla="*/ 1954918 w 3926843"/>
                              <a:gd name="connsiteY29" fmla="*/ 20743 h 1097915"/>
                              <a:gd name="connisteX30" fmla="*/ 2031118 w 3926843"/>
                              <a:gd name="connsiteY30" fmla="*/ 39793 h 1097915"/>
                              <a:gd name="connisteX31" fmla="*/ 2097793 w 3926843"/>
                              <a:gd name="connsiteY31" fmla="*/ 49318 h 1097915"/>
                              <a:gd name="connisteX32" fmla="*/ 2164468 w 3926843"/>
                              <a:gd name="connsiteY32" fmla="*/ 58843 h 1097915"/>
                              <a:gd name="connisteX33" fmla="*/ 2231143 w 3926843"/>
                              <a:gd name="connsiteY33" fmla="*/ 77893 h 1097915"/>
                              <a:gd name="connisteX34" fmla="*/ 2297818 w 3926843"/>
                              <a:gd name="connsiteY34" fmla="*/ 87418 h 1097915"/>
                              <a:gd name="connisteX35" fmla="*/ 2364493 w 3926843"/>
                              <a:gd name="connsiteY35" fmla="*/ 96943 h 1097915"/>
                              <a:gd name="connisteX36" fmla="*/ 2431168 w 3926843"/>
                              <a:gd name="connsiteY36" fmla="*/ 115993 h 1097915"/>
                              <a:gd name="connisteX37" fmla="*/ 2497843 w 3926843"/>
                              <a:gd name="connsiteY37" fmla="*/ 125518 h 1097915"/>
                              <a:gd name="connisteX38" fmla="*/ 2564518 w 3926843"/>
                              <a:gd name="connsiteY38" fmla="*/ 135043 h 1097915"/>
                              <a:gd name="connisteX39" fmla="*/ 2631193 w 3926843"/>
                              <a:gd name="connsiteY39" fmla="*/ 154093 h 1097915"/>
                              <a:gd name="connisteX40" fmla="*/ 2697868 w 3926843"/>
                              <a:gd name="connsiteY40" fmla="*/ 154093 h 1097915"/>
                              <a:gd name="connisteX41" fmla="*/ 2764543 w 3926843"/>
                              <a:gd name="connsiteY41" fmla="*/ 163618 h 1097915"/>
                              <a:gd name="connisteX42" fmla="*/ 2831218 w 3926843"/>
                              <a:gd name="connsiteY42" fmla="*/ 163618 h 1097915"/>
                              <a:gd name="connisteX43" fmla="*/ 2897893 w 3926843"/>
                              <a:gd name="connsiteY43" fmla="*/ 163618 h 1097915"/>
                              <a:gd name="connisteX44" fmla="*/ 2964568 w 3926843"/>
                              <a:gd name="connsiteY44" fmla="*/ 163618 h 1097915"/>
                              <a:gd name="connisteX45" fmla="*/ 3031243 w 3926843"/>
                              <a:gd name="connsiteY45" fmla="*/ 163618 h 1097915"/>
                              <a:gd name="connisteX46" fmla="*/ 3097918 w 3926843"/>
                              <a:gd name="connsiteY46" fmla="*/ 163618 h 1097915"/>
                              <a:gd name="connisteX47" fmla="*/ 3164593 w 3926843"/>
                              <a:gd name="connsiteY47" fmla="*/ 144568 h 1097915"/>
                              <a:gd name="connisteX48" fmla="*/ 3231268 w 3926843"/>
                              <a:gd name="connsiteY48" fmla="*/ 135043 h 1097915"/>
                              <a:gd name="connisteX49" fmla="*/ 3297943 w 3926843"/>
                              <a:gd name="connsiteY49" fmla="*/ 106468 h 1097915"/>
                              <a:gd name="connisteX50" fmla="*/ 3364618 w 3926843"/>
                              <a:gd name="connsiteY50" fmla="*/ 87418 h 1097915"/>
                              <a:gd name="connisteX51" fmla="*/ 3431293 w 3926843"/>
                              <a:gd name="connsiteY51" fmla="*/ 68368 h 1097915"/>
                              <a:gd name="connisteX52" fmla="*/ 3497968 w 3926843"/>
                              <a:gd name="connsiteY52" fmla="*/ 68368 h 1097915"/>
                              <a:gd name="connisteX53" fmla="*/ 3564643 w 3926843"/>
                              <a:gd name="connsiteY53" fmla="*/ 68368 h 1097915"/>
                              <a:gd name="connisteX54" fmla="*/ 3631318 w 3926843"/>
                              <a:gd name="connsiteY54" fmla="*/ 68368 h 1097915"/>
                              <a:gd name="connisteX55" fmla="*/ 3697993 w 3926843"/>
                              <a:gd name="connsiteY55" fmla="*/ 68368 h 1097915"/>
                              <a:gd name="connisteX56" fmla="*/ 3764668 w 3926843"/>
                              <a:gd name="connsiteY56" fmla="*/ 77893 h 1097915"/>
                              <a:gd name="connisteX57" fmla="*/ 3831343 w 3926843"/>
                              <a:gd name="connsiteY57" fmla="*/ 87418 h 1097915"/>
                              <a:gd name="connisteX58" fmla="*/ 3898018 w 3926843"/>
                              <a:gd name="connsiteY58" fmla="*/ 96943 h 1097915"/>
                              <a:gd name="connisteX59" fmla="*/ 3917068 w 3926843"/>
                              <a:gd name="connsiteY59" fmla="*/ 163618 h 1097915"/>
                              <a:gd name="connisteX60" fmla="*/ 3917068 w 3926843"/>
                              <a:gd name="connsiteY60" fmla="*/ 230293 h 1097915"/>
                              <a:gd name="connisteX61" fmla="*/ 3917068 w 3926843"/>
                              <a:gd name="connsiteY61" fmla="*/ 296968 h 1097915"/>
                              <a:gd name="connisteX62" fmla="*/ 3917068 w 3926843"/>
                              <a:gd name="connsiteY62" fmla="*/ 363643 h 1097915"/>
                              <a:gd name="connisteX63" fmla="*/ 3917068 w 3926843"/>
                              <a:gd name="connsiteY63" fmla="*/ 430318 h 1097915"/>
                              <a:gd name="connisteX64" fmla="*/ 3926593 w 3926843"/>
                              <a:gd name="connsiteY64" fmla="*/ 496993 h 1097915"/>
                              <a:gd name="connisteX65" fmla="*/ 3907543 w 3926843"/>
                              <a:gd name="connsiteY65" fmla="*/ 563668 h 1097915"/>
                              <a:gd name="connisteX66" fmla="*/ 3907543 w 3926843"/>
                              <a:gd name="connsiteY66" fmla="*/ 630343 h 1097915"/>
                              <a:gd name="connisteX67" fmla="*/ 3907543 w 3926843"/>
                              <a:gd name="connsiteY67" fmla="*/ 697018 h 1097915"/>
                              <a:gd name="connisteX68" fmla="*/ 3907543 w 3926843"/>
                              <a:gd name="connsiteY68" fmla="*/ 763693 h 1097915"/>
                              <a:gd name="connisteX69" fmla="*/ 3907543 w 3926843"/>
                              <a:gd name="connsiteY69" fmla="*/ 830368 h 1097915"/>
                              <a:gd name="connisteX70" fmla="*/ 3917068 w 3926843"/>
                              <a:gd name="connsiteY70" fmla="*/ 897043 h 1097915"/>
                              <a:gd name="connisteX71" fmla="*/ 3917068 w 3926843"/>
                              <a:gd name="connsiteY71" fmla="*/ 963718 h 1097915"/>
                              <a:gd name="connisteX72" fmla="*/ 3917068 w 3926843"/>
                              <a:gd name="connsiteY72" fmla="*/ 1030393 h 1097915"/>
                              <a:gd name="connisteX73" fmla="*/ 3850393 w 3926843"/>
                              <a:gd name="connsiteY73" fmla="*/ 1078018 h 1097915"/>
                              <a:gd name="connisteX74" fmla="*/ 3783718 w 3926843"/>
                              <a:gd name="connsiteY74" fmla="*/ 1078018 h 1097915"/>
                              <a:gd name="connisteX75" fmla="*/ 3717043 w 3926843"/>
                              <a:gd name="connsiteY75" fmla="*/ 1078018 h 1097915"/>
                              <a:gd name="connisteX76" fmla="*/ 3650368 w 3926843"/>
                              <a:gd name="connsiteY76" fmla="*/ 1078018 h 1097915"/>
                              <a:gd name="connisteX77" fmla="*/ 3583693 w 3926843"/>
                              <a:gd name="connsiteY77" fmla="*/ 1078018 h 1097915"/>
                              <a:gd name="connisteX78" fmla="*/ 3517018 w 3926843"/>
                              <a:gd name="connsiteY78" fmla="*/ 1078018 h 1097915"/>
                              <a:gd name="connisteX79" fmla="*/ 3450343 w 3926843"/>
                              <a:gd name="connsiteY79" fmla="*/ 1068493 h 1097915"/>
                              <a:gd name="connisteX80" fmla="*/ 3383668 w 3926843"/>
                              <a:gd name="connsiteY80" fmla="*/ 1068493 h 1097915"/>
                              <a:gd name="connisteX81" fmla="*/ 3316993 w 3926843"/>
                              <a:gd name="connsiteY81" fmla="*/ 1068493 h 1097915"/>
                              <a:gd name="connisteX82" fmla="*/ 3250318 w 3926843"/>
                              <a:gd name="connsiteY82" fmla="*/ 1068493 h 1097915"/>
                              <a:gd name="connisteX83" fmla="*/ 3183643 w 3926843"/>
                              <a:gd name="connsiteY83" fmla="*/ 1078018 h 1097915"/>
                              <a:gd name="connisteX84" fmla="*/ 3116968 w 3926843"/>
                              <a:gd name="connsiteY84" fmla="*/ 1078018 h 1097915"/>
                              <a:gd name="connisteX85" fmla="*/ 3050293 w 3926843"/>
                              <a:gd name="connsiteY85" fmla="*/ 1078018 h 1097915"/>
                              <a:gd name="connisteX86" fmla="*/ 2983618 w 3926843"/>
                              <a:gd name="connsiteY86" fmla="*/ 1078018 h 1097915"/>
                              <a:gd name="connisteX87" fmla="*/ 2916943 w 3926843"/>
                              <a:gd name="connsiteY87" fmla="*/ 1087543 h 1097915"/>
                              <a:gd name="connisteX88" fmla="*/ 2850268 w 3926843"/>
                              <a:gd name="connsiteY88" fmla="*/ 1097068 h 1097915"/>
                              <a:gd name="connisteX89" fmla="*/ 2783593 w 3926843"/>
                              <a:gd name="connsiteY89" fmla="*/ 1097068 h 1097915"/>
                              <a:gd name="connisteX90" fmla="*/ 2716918 w 3926843"/>
                              <a:gd name="connsiteY90" fmla="*/ 1097068 h 1097915"/>
                              <a:gd name="connisteX91" fmla="*/ 2650243 w 3926843"/>
                              <a:gd name="connsiteY91" fmla="*/ 1087543 h 1097915"/>
                              <a:gd name="connisteX92" fmla="*/ 2583568 w 3926843"/>
                              <a:gd name="connsiteY92" fmla="*/ 1087543 h 1097915"/>
                              <a:gd name="connisteX93" fmla="*/ 2516893 w 3926843"/>
                              <a:gd name="connsiteY93" fmla="*/ 1078018 h 1097915"/>
                              <a:gd name="connisteX94" fmla="*/ 2450218 w 3926843"/>
                              <a:gd name="connsiteY94" fmla="*/ 1078018 h 1097915"/>
                              <a:gd name="connisteX95" fmla="*/ 2383543 w 3926843"/>
                              <a:gd name="connsiteY95" fmla="*/ 1078018 h 1097915"/>
                              <a:gd name="connisteX96" fmla="*/ 2316868 w 3926843"/>
                              <a:gd name="connsiteY96" fmla="*/ 1078018 h 1097915"/>
                              <a:gd name="connisteX97" fmla="*/ 2250193 w 3926843"/>
                              <a:gd name="connsiteY97" fmla="*/ 1078018 h 1097915"/>
                              <a:gd name="connisteX98" fmla="*/ 2183518 w 3926843"/>
                              <a:gd name="connsiteY98" fmla="*/ 1078018 h 1097915"/>
                              <a:gd name="connisteX99" fmla="*/ 2116843 w 3926843"/>
                              <a:gd name="connsiteY99" fmla="*/ 1078018 h 1097915"/>
                              <a:gd name="connisteX100" fmla="*/ 2050168 w 3926843"/>
                              <a:gd name="connsiteY100" fmla="*/ 1078018 h 1097915"/>
                              <a:gd name="connisteX101" fmla="*/ 1983493 w 3926843"/>
                              <a:gd name="connsiteY101" fmla="*/ 1078018 h 1097915"/>
                              <a:gd name="connisteX102" fmla="*/ 1916818 w 3926843"/>
                              <a:gd name="connsiteY102" fmla="*/ 1078018 h 1097915"/>
                              <a:gd name="connisteX103" fmla="*/ 1850143 w 3926843"/>
                              <a:gd name="connsiteY103" fmla="*/ 1078018 h 1097915"/>
                              <a:gd name="connisteX104" fmla="*/ 1783468 w 3926843"/>
                              <a:gd name="connsiteY104" fmla="*/ 1078018 h 1097915"/>
                              <a:gd name="connisteX105" fmla="*/ 1716793 w 3926843"/>
                              <a:gd name="connsiteY105" fmla="*/ 1078018 h 1097915"/>
                              <a:gd name="connisteX106" fmla="*/ 1650118 w 3926843"/>
                              <a:gd name="connsiteY106" fmla="*/ 1078018 h 1097915"/>
                              <a:gd name="connisteX107" fmla="*/ 1583443 w 3926843"/>
                              <a:gd name="connsiteY107" fmla="*/ 1068493 h 1097915"/>
                              <a:gd name="connisteX108" fmla="*/ 1516768 w 3926843"/>
                              <a:gd name="connsiteY108" fmla="*/ 1068493 h 1097915"/>
                              <a:gd name="connisteX109" fmla="*/ 1450093 w 3926843"/>
                              <a:gd name="connsiteY109" fmla="*/ 1068493 h 1097915"/>
                              <a:gd name="connisteX110" fmla="*/ 1383418 w 3926843"/>
                              <a:gd name="connsiteY110" fmla="*/ 1068493 h 1097915"/>
                              <a:gd name="connisteX111" fmla="*/ 1316743 w 3926843"/>
                              <a:gd name="connsiteY111" fmla="*/ 1078018 h 1097915"/>
                              <a:gd name="connisteX112" fmla="*/ 1240543 w 3926843"/>
                              <a:gd name="connsiteY112" fmla="*/ 1087543 h 1097915"/>
                              <a:gd name="connisteX113" fmla="*/ 1173868 w 3926843"/>
                              <a:gd name="connsiteY113" fmla="*/ 1087543 h 1097915"/>
                              <a:gd name="connisteX114" fmla="*/ 1107193 w 3926843"/>
                              <a:gd name="connsiteY114" fmla="*/ 1087543 h 1097915"/>
                              <a:gd name="connisteX115" fmla="*/ 1040518 w 3926843"/>
                              <a:gd name="connsiteY115" fmla="*/ 1087543 h 1097915"/>
                              <a:gd name="connisteX116" fmla="*/ 973843 w 3926843"/>
                              <a:gd name="connsiteY116" fmla="*/ 1087543 h 1097915"/>
                              <a:gd name="connisteX117" fmla="*/ 907168 w 3926843"/>
                              <a:gd name="connsiteY117" fmla="*/ 1078018 h 1097915"/>
                              <a:gd name="connisteX118" fmla="*/ 840493 w 3926843"/>
                              <a:gd name="connsiteY118" fmla="*/ 1068493 h 1097915"/>
                              <a:gd name="connisteX119" fmla="*/ 773818 w 3926843"/>
                              <a:gd name="connsiteY119" fmla="*/ 1049443 h 1097915"/>
                              <a:gd name="connisteX120" fmla="*/ 707143 w 3926843"/>
                              <a:gd name="connsiteY120" fmla="*/ 1030393 h 1097915"/>
                              <a:gd name="connisteX121" fmla="*/ 640468 w 3926843"/>
                              <a:gd name="connsiteY121" fmla="*/ 1001818 h 1097915"/>
                              <a:gd name="connisteX122" fmla="*/ 573793 w 3926843"/>
                              <a:gd name="connsiteY122" fmla="*/ 973243 h 1097915"/>
                              <a:gd name="connisteX123" fmla="*/ 507118 w 3926843"/>
                              <a:gd name="connsiteY123" fmla="*/ 925618 h 1097915"/>
                              <a:gd name="connisteX124" fmla="*/ 440443 w 3926843"/>
                              <a:gd name="connsiteY124" fmla="*/ 887518 h 1097915"/>
                              <a:gd name="connisteX125" fmla="*/ 383293 w 3926843"/>
                              <a:gd name="connsiteY125" fmla="*/ 820843 h 1097915"/>
                              <a:gd name="connisteX126" fmla="*/ 326143 w 3926843"/>
                              <a:gd name="connsiteY126" fmla="*/ 754168 h 1097915"/>
                              <a:gd name="connisteX127" fmla="*/ 259468 w 3926843"/>
                              <a:gd name="connsiteY127" fmla="*/ 697018 h 1097915"/>
                              <a:gd name="connisteX128" fmla="*/ 211843 w 3926843"/>
                              <a:gd name="connsiteY128" fmla="*/ 630343 h 1097915"/>
                              <a:gd name="connisteX129" fmla="*/ 183268 w 3926843"/>
                              <a:gd name="connsiteY129" fmla="*/ 563668 h 1097915"/>
                              <a:gd name="connisteX130" fmla="*/ 135643 w 3926843"/>
                              <a:gd name="connsiteY130" fmla="*/ 496993 h 1097915"/>
                              <a:gd name="connisteX131" fmla="*/ 116593 w 3926843"/>
                              <a:gd name="connsiteY131" fmla="*/ 430318 h 1097915"/>
                              <a:gd name="connisteX132" fmla="*/ 78493 w 3926843"/>
                              <a:gd name="connsiteY132" fmla="*/ 363643 h 1097915"/>
                              <a:gd name="connisteX133" fmla="*/ 59443 w 3926843"/>
                              <a:gd name="connsiteY133" fmla="*/ 296968 h 1097915"/>
                              <a:gd name="connisteX134" fmla="*/ 40393 w 3926843"/>
                              <a:gd name="connsiteY134" fmla="*/ 230293 h 1097915"/>
                              <a:gd name="connisteX135" fmla="*/ 30868 w 3926843"/>
                              <a:gd name="connsiteY135" fmla="*/ 163618 h 1097915"/>
                              <a:gd name="connisteX136" fmla="*/ 21343 w 3926843"/>
                              <a:gd name="connsiteY136" fmla="*/ 96943 h 1097915"/>
                              <a:gd name="connisteX137" fmla="*/ 2293 w 3926843"/>
                              <a:gd name="connsiteY137" fmla="*/ 58843 h 1097915"/>
                            </a:gdLst>
                            <a:ahLst/>
                            <a:cxnLst>
                              <a:cxn ang="0">
                                <a:pos x="connisteX0" y="connsiteY0"/>
                              </a:cxn>
                              <a:cxn ang="0">
                                <a:pos x="connisteX1" y="connsiteY1"/>
                              </a:cxn>
                              <a:cxn ang="0">
                                <a:pos x="connisteX2" y="connsiteY2"/>
                              </a:cxn>
                              <a:cxn ang="0">
                                <a:pos x="connisteX3" y="connsiteY3"/>
                              </a:cxn>
                              <a:cxn ang="0">
                                <a:pos x="connisteX4" y="connsiteY4"/>
                              </a:cxn>
                              <a:cxn ang="0">
                                <a:pos x="connisteX5" y="connsiteY5"/>
                              </a:cxn>
                              <a:cxn ang="0">
                                <a:pos x="connisteX6" y="connsiteY6"/>
                              </a:cxn>
                              <a:cxn ang="0">
                                <a:pos x="connisteX7" y="connsiteY7"/>
                              </a:cxn>
                              <a:cxn ang="0">
                                <a:pos x="connisteX8" y="connsiteY8"/>
                              </a:cxn>
                              <a:cxn ang="0">
                                <a:pos x="connisteX9" y="connsiteY9"/>
                              </a:cxn>
                              <a:cxn ang="0">
                                <a:pos x="connisteX10" y="connsiteY10"/>
                              </a:cxn>
                              <a:cxn ang="0">
                                <a:pos x="connisteX11" y="connsiteY11"/>
                              </a:cxn>
                              <a:cxn ang="0">
                                <a:pos x="connisteX12" y="connsiteY12"/>
                              </a:cxn>
                              <a:cxn ang="0">
                                <a:pos x="connisteX13" y="connsiteY13"/>
                              </a:cxn>
                              <a:cxn ang="0">
                                <a:pos x="connisteX14" y="connsiteY14"/>
                              </a:cxn>
                              <a:cxn ang="0">
                                <a:pos x="connisteX15" y="connsiteY15"/>
                              </a:cxn>
                              <a:cxn ang="0">
                                <a:pos x="connisteX16" y="connsiteY16"/>
                              </a:cxn>
                              <a:cxn ang="0">
                                <a:pos x="connisteX17" y="connsiteY17"/>
                              </a:cxn>
                              <a:cxn ang="0">
                                <a:pos x="connisteX18" y="connsiteY18"/>
                              </a:cxn>
                              <a:cxn ang="0">
                                <a:pos x="connisteX19" y="connsiteY19"/>
                              </a:cxn>
                              <a:cxn ang="0">
                                <a:pos x="connisteX20" y="connsiteY20"/>
                              </a:cxn>
                              <a:cxn ang="0">
                                <a:pos x="connisteX21" y="connsiteY21"/>
                              </a:cxn>
                              <a:cxn ang="0">
                                <a:pos x="connisteX22" y="connsiteY22"/>
                              </a:cxn>
                              <a:cxn ang="0">
                                <a:pos x="connisteX23" y="connsiteY23"/>
                              </a:cxn>
                              <a:cxn ang="0">
                                <a:pos x="connisteX24" y="connsiteY24"/>
                              </a:cxn>
                              <a:cxn ang="0">
                                <a:pos x="connisteX25" y="connsiteY25"/>
                              </a:cxn>
                              <a:cxn ang="0">
                                <a:pos x="connisteX26" y="connsiteY26"/>
                              </a:cxn>
                              <a:cxn ang="0">
                                <a:pos x="connisteX27" y="connsiteY27"/>
                              </a:cxn>
                              <a:cxn ang="0">
                                <a:pos x="connisteX28" y="connsiteY28"/>
                              </a:cxn>
                              <a:cxn ang="0">
                                <a:pos x="connisteX29" y="connsiteY29"/>
                              </a:cxn>
                              <a:cxn ang="0">
                                <a:pos x="connisteX30" y="connsiteY30"/>
                              </a:cxn>
                              <a:cxn ang="0">
                                <a:pos x="connisteX31" y="connsiteY31"/>
                              </a:cxn>
                              <a:cxn ang="0">
                                <a:pos x="connisteX32" y="connsiteY32"/>
                              </a:cxn>
                              <a:cxn ang="0">
                                <a:pos x="connisteX33" y="connsiteY33"/>
                              </a:cxn>
                              <a:cxn ang="0">
                                <a:pos x="connisteX34" y="connsiteY34"/>
                              </a:cxn>
                              <a:cxn ang="0">
                                <a:pos x="connisteX35" y="connsiteY35"/>
                              </a:cxn>
                              <a:cxn ang="0">
                                <a:pos x="connisteX36" y="connsiteY36"/>
                              </a:cxn>
                              <a:cxn ang="0">
                                <a:pos x="connisteX37" y="connsiteY37"/>
                              </a:cxn>
                              <a:cxn ang="0">
                                <a:pos x="connisteX38" y="connsiteY38"/>
                              </a:cxn>
                              <a:cxn ang="0">
                                <a:pos x="connisteX39" y="connsiteY39"/>
                              </a:cxn>
                              <a:cxn ang="0">
                                <a:pos x="connisteX40" y="connsiteY40"/>
                              </a:cxn>
                              <a:cxn ang="0">
                                <a:pos x="connisteX41" y="connsiteY41"/>
                              </a:cxn>
                              <a:cxn ang="0">
                                <a:pos x="connisteX42" y="connsiteY42"/>
                              </a:cxn>
                              <a:cxn ang="0">
                                <a:pos x="connisteX43" y="connsiteY43"/>
                              </a:cxn>
                              <a:cxn ang="0">
                                <a:pos x="connisteX44" y="connsiteY44"/>
                              </a:cxn>
                              <a:cxn ang="0">
                                <a:pos x="connisteX45" y="connsiteY45"/>
                              </a:cxn>
                              <a:cxn ang="0">
                                <a:pos x="connisteX46" y="connsiteY46"/>
                              </a:cxn>
                              <a:cxn ang="0">
                                <a:pos x="connisteX47" y="connsiteY47"/>
                              </a:cxn>
                              <a:cxn ang="0">
                                <a:pos x="connisteX48" y="connsiteY48"/>
                              </a:cxn>
                              <a:cxn ang="0">
                                <a:pos x="connisteX49" y="connsiteY49"/>
                              </a:cxn>
                              <a:cxn ang="0">
                                <a:pos x="connisteX50" y="connsiteY50"/>
                              </a:cxn>
                              <a:cxn ang="0">
                                <a:pos x="connisteX51" y="connsiteY51"/>
                              </a:cxn>
                              <a:cxn ang="0">
                                <a:pos x="connisteX52" y="connsiteY52"/>
                              </a:cxn>
                              <a:cxn ang="0">
                                <a:pos x="connisteX53" y="connsiteY53"/>
                              </a:cxn>
                              <a:cxn ang="0">
                                <a:pos x="connisteX54" y="connsiteY54"/>
                              </a:cxn>
                              <a:cxn ang="0">
                                <a:pos x="connisteX55" y="connsiteY55"/>
                              </a:cxn>
                              <a:cxn ang="0">
                                <a:pos x="connisteX56" y="connsiteY56"/>
                              </a:cxn>
                              <a:cxn ang="0">
                                <a:pos x="connisteX57" y="connsiteY57"/>
                              </a:cxn>
                              <a:cxn ang="0">
                                <a:pos x="connisteX58" y="connsiteY58"/>
                              </a:cxn>
                              <a:cxn ang="0">
                                <a:pos x="connisteX59" y="connsiteY59"/>
                              </a:cxn>
                              <a:cxn ang="0">
                                <a:pos x="connisteX60" y="connsiteY60"/>
                              </a:cxn>
                              <a:cxn ang="0">
                                <a:pos x="connisteX61" y="connsiteY61"/>
                              </a:cxn>
                              <a:cxn ang="0">
                                <a:pos x="connisteX62" y="connsiteY62"/>
                              </a:cxn>
                              <a:cxn ang="0">
                                <a:pos x="connisteX63" y="connsiteY63"/>
                              </a:cxn>
                              <a:cxn ang="0">
                                <a:pos x="connisteX64" y="connsiteY64"/>
                              </a:cxn>
                              <a:cxn ang="0">
                                <a:pos x="connisteX65" y="connsiteY65"/>
                              </a:cxn>
                              <a:cxn ang="0">
                                <a:pos x="connisteX66" y="connsiteY66"/>
                              </a:cxn>
                              <a:cxn ang="0">
                                <a:pos x="connisteX67" y="connsiteY67"/>
                              </a:cxn>
                              <a:cxn ang="0">
                                <a:pos x="connisteX68" y="connsiteY68"/>
                              </a:cxn>
                              <a:cxn ang="0">
                                <a:pos x="connisteX69" y="connsiteY69"/>
                              </a:cxn>
                              <a:cxn ang="0">
                                <a:pos x="connisteX70" y="connsiteY70"/>
                              </a:cxn>
                              <a:cxn ang="0">
                                <a:pos x="connisteX71" y="connsiteY71"/>
                              </a:cxn>
                              <a:cxn ang="0">
                                <a:pos x="connisteX72" y="connsiteY72"/>
                              </a:cxn>
                              <a:cxn ang="0">
                                <a:pos x="connisteX73" y="connsiteY73"/>
                              </a:cxn>
                              <a:cxn ang="0">
                                <a:pos x="connisteX74" y="connsiteY74"/>
                              </a:cxn>
                              <a:cxn ang="0">
                                <a:pos x="connisteX75" y="connsiteY75"/>
                              </a:cxn>
                              <a:cxn ang="0">
                                <a:pos x="connisteX76" y="connsiteY76"/>
                              </a:cxn>
                              <a:cxn ang="0">
                                <a:pos x="connisteX77" y="connsiteY77"/>
                              </a:cxn>
                              <a:cxn ang="0">
                                <a:pos x="connisteX78" y="connsiteY78"/>
                              </a:cxn>
                              <a:cxn ang="0">
                                <a:pos x="connisteX79" y="connsiteY79"/>
                              </a:cxn>
                              <a:cxn ang="0">
                                <a:pos x="connisteX80" y="connsiteY80"/>
                              </a:cxn>
                              <a:cxn ang="0">
                                <a:pos x="connisteX81" y="connsiteY81"/>
                              </a:cxn>
                              <a:cxn ang="0">
                                <a:pos x="connisteX82" y="connsiteY82"/>
                              </a:cxn>
                              <a:cxn ang="0">
                                <a:pos x="connisteX83" y="connsiteY83"/>
                              </a:cxn>
                              <a:cxn ang="0">
                                <a:pos x="connisteX84" y="connsiteY84"/>
                              </a:cxn>
                              <a:cxn ang="0">
                                <a:pos x="connisteX85" y="connsiteY85"/>
                              </a:cxn>
                              <a:cxn ang="0">
                                <a:pos x="connisteX86" y="connsiteY86"/>
                              </a:cxn>
                              <a:cxn ang="0">
                                <a:pos x="connisteX87" y="connsiteY87"/>
                              </a:cxn>
                              <a:cxn ang="0">
                                <a:pos x="connisteX88" y="connsiteY88"/>
                              </a:cxn>
                              <a:cxn ang="0">
                                <a:pos x="connisteX89" y="connsiteY89"/>
                              </a:cxn>
                              <a:cxn ang="0">
                                <a:pos x="connisteX90" y="connsiteY90"/>
                              </a:cxn>
                              <a:cxn ang="0">
                                <a:pos x="connisteX91" y="connsiteY91"/>
                              </a:cxn>
                              <a:cxn ang="0">
                                <a:pos x="connisteX92" y="connsiteY92"/>
                              </a:cxn>
                              <a:cxn ang="0">
                                <a:pos x="connisteX93" y="connsiteY93"/>
                              </a:cxn>
                              <a:cxn ang="0">
                                <a:pos x="connisteX94" y="connsiteY94"/>
                              </a:cxn>
                              <a:cxn ang="0">
                                <a:pos x="connisteX95" y="connsiteY95"/>
                              </a:cxn>
                              <a:cxn ang="0">
                                <a:pos x="connisteX96" y="connsiteY96"/>
                              </a:cxn>
                              <a:cxn ang="0">
                                <a:pos x="connisteX97" y="connsiteY97"/>
                              </a:cxn>
                              <a:cxn ang="0">
                                <a:pos x="connisteX98" y="connsiteY98"/>
                              </a:cxn>
                              <a:cxn ang="0">
                                <a:pos x="connisteX99" y="connsiteY99"/>
                              </a:cxn>
                              <a:cxn ang="0">
                                <a:pos x="connisteX100" y="connsiteY100"/>
                              </a:cxn>
                              <a:cxn ang="0">
                                <a:pos x="connisteX101" y="connsiteY101"/>
                              </a:cxn>
                              <a:cxn ang="0">
                                <a:pos x="connisteX102" y="connsiteY102"/>
                              </a:cxn>
                              <a:cxn ang="0">
                                <a:pos x="connisteX103" y="connsiteY103"/>
                              </a:cxn>
                              <a:cxn ang="0">
                                <a:pos x="connisteX104" y="connsiteY104"/>
                              </a:cxn>
                              <a:cxn ang="0">
                                <a:pos x="connisteX105" y="connsiteY105"/>
                              </a:cxn>
                              <a:cxn ang="0">
                                <a:pos x="connisteX106" y="connsiteY106"/>
                              </a:cxn>
                              <a:cxn ang="0">
                                <a:pos x="connisteX107" y="connsiteY107"/>
                              </a:cxn>
                              <a:cxn ang="0">
                                <a:pos x="connisteX108" y="connsiteY108"/>
                              </a:cxn>
                              <a:cxn ang="0">
                                <a:pos x="connisteX109" y="connsiteY109"/>
                              </a:cxn>
                              <a:cxn ang="0">
                                <a:pos x="connisteX110" y="connsiteY110"/>
                              </a:cxn>
                              <a:cxn ang="0">
                                <a:pos x="connisteX111" y="connsiteY111"/>
                              </a:cxn>
                              <a:cxn ang="0">
                                <a:pos x="connisteX112" y="connsiteY112"/>
                              </a:cxn>
                              <a:cxn ang="0">
                                <a:pos x="connisteX113" y="connsiteY113"/>
                              </a:cxn>
                              <a:cxn ang="0">
                                <a:pos x="connisteX114" y="connsiteY114"/>
                              </a:cxn>
                              <a:cxn ang="0">
                                <a:pos x="connisteX115" y="connsiteY115"/>
                              </a:cxn>
                              <a:cxn ang="0">
                                <a:pos x="connisteX116" y="connsiteY116"/>
                              </a:cxn>
                              <a:cxn ang="0">
                                <a:pos x="connisteX117" y="connsiteY117"/>
                              </a:cxn>
                              <a:cxn ang="0">
                                <a:pos x="connisteX118" y="connsiteY118"/>
                              </a:cxn>
                              <a:cxn ang="0">
                                <a:pos x="connisteX119" y="connsiteY119"/>
                              </a:cxn>
                              <a:cxn ang="0">
                                <a:pos x="connisteX120" y="connsiteY120"/>
                              </a:cxn>
                              <a:cxn ang="0">
                                <a:pos x="connisteX121" y="connsiteY121"/>
                              </a:cxn>
                              <a:cxn ang="0">
                                <a:pos x="connisteX122" y="connsiteY122"/>
                              </a:cxn>
                              <a:cxn ang="0">
                                <a:pos x="connisteX123" y="connsiteY123"/>
                              </a:cxn>
                              <a:cxn ang="0">
                                <a:pos x="connisteX124" y="connsiteY124"/>
                              </a:cxn>
                              <a:cxn ang="0">
                                <a:pos x="connisteX125" y="connsiteY125"/>
                              </a:cxn>
                              <a:cxn ang="0">
                                <a:pos x="connisteX126" y="connsiteY126"/>
                              </a:cxn>
                              <a:cxn ang="0">
                                <a:pos x="connisteX127" y="connsiteY127"/>
                              </a:cxn>
                              <a:cxn ang="0">
                                <a:pos x="connisteX128" y="connsiteY128"/>
                              </a:cxn>
                              <a:cxn ang="0">
                                <a:pos x="connisteX129" y="connsiteY129"/>
                              </a:cxn>
                              <a:cxn ang="0">
                                <a:pos x="connisteX130" y="connsiteY130"/>
                              </a:cxn>
                              <a:cxn ang="0">
                                <a:pos x="connisteX131" y="connsiteY131"/>
                              </a:cxn>
                              <a:cxn ang="0">
                                <a:pos x="connisteX132" y="connsiteY132"/>
                              </a:cxn>
                              <a:cxn ang="0">
                                <a:pos x="connisteX133" y="connsiteY133"/>
                              </a:cxn>
                              <a:cxn ang="0">
                                <a:pos x="connisteX134" y="connsiteY134"/>
                              </a:cxn>
                              <a:cxn ang="0">
                                <a:pos x="connisteX135" y="connsiteY135"/>
                              </a:cxn>
                              <a:cxn ang="0">
                                <a:pos x="connisteX136" y="connsiteY136"/>
                              </a:cxn>
                              <a:cxn ang="0">
                                <a:pos x="connisteX137" y="connsiteY137"/>
                              </a:cxn>
                            </a:cxnLst>
                            <a:rect l="l" t="t" r="r" b="b"/>
                            <a:pathLst>
                              <a:path w="3926844" h="1097915">
                                <a:moveTo>
                                  <a:pt x="2293" y="58843"/>
                                </a:moveTo>
                                <a:cubicBezTo>
                                  <a:pt x="11818" y="47413"/>
                                  <a:pt x="40393" y="47413"/>
                                  <a:pt x="68968" y="39793"/>
                                </a:cubicBezTo>
                                <a:cubicBezTo>
                                  <a:pt x="97543" y="32173"/>
                                  <a:pt x="116593" y="26458"/>
                                  <a:pt x="145168" y="20743"/>
                                </a:cubicBezTo>
                                <a:cubicBezTo>
                                  <a:pt x="173743" y="15028"/>
                                  <a:pt x="185173" y="15028"/>
                                  <a:pt x="211843" y="11218"/>
                                </a:cubicBezTo>
                                <a:cubicBezTo>
                                  <a:pt x="238513" y="7408"/>
                                  <a:pt x="251848" y="3598"/>
                                  <a:pt x="278518" y="1693"/>
                                </a:cubicBezTo>
                                <a:cubicBezTo>
                                  <a:pt x="305188" y="-212"/>
                                  <a:pt x="318523" y="1693"/>
                                  <a:pt x="345193" y="1693"/>
                                </a:cubicBezTo>
                                <a:cubicBezTo>
                                  <a:pt x="371863" y="1693"/>
                                  <a:pt x="385198" y="1693"/>
                                  <a:pt x="411868" y="1693"/>
                                </a:cubicBezTo>
                                <a:cubicBezTo>
                                  <a:pt x="438538" y="1693"/>
                                  <a:pt x="451873" y="1693"/>
                                  <a:pt x="478543" y="1693"/>
                                </a:cubicBezTo>
                                <a:cubicBezTo>
                                  <a:pt x="505213" y="1693"/>
                                  <a:pt x="518548" y="-2117"/>
                                  <a:pt x="545218" y="1693"/>
                                </a:cubicBezTo>
                                <a:cubicBezTo>
                                  <a:pt x="571888" y="5503"/>
                                  <a:pt x="585223" y="13123"/>
                                  <a:pt x="611893" y="20743"/>
                                </a:cubicBezTo>
                                <a:cubicBezTo>
                                  <a:pt x="638563" y="28363"/>
                                  <a:pt x="651898" y="32173"/>
                                  <a:pt x="678568" y="39793"/>
                                </a:cubicBezTo>
                                <a:cubicBezTo>
                                  <a:pt x="705238" y="47413"/>
                                  <a:pt x="718573" y="51223"/>
                                  <a:pt x="745243" y="58843"/>
                                </a:cubicBezTo>
                                <a:cubicBezTo>
                                  <a:pt x="771913" y="66463"/>
                                  <a:pt x="783343" y="70273"/>
                                  <a:pt x="811918" y="77893"/>
                                </a:cubicBezTo>
                                <a:cubicBezTo>
                                  <a:pt x="840493" y="85513"/>
                                  <a:pt x="859543" y="91228"/>
                                  <a:pt x="888118" y="96943"/>
                                </a:cubicBezTo>
                                <a:cubicBezTo>
                                  <a:pt x="916693" y="102658"/>
                                  <a:pt x="928123" y="102658"/>
                                  <a:pt x="954793" y="106468"/>
                                </a:cubicBezTo>
                                <a:cubicBezTo>
                                  <a:pt x="981463" y="110278"/>
                                  <a:pt x="994798" y="114088"/>
                                  <a:pt x="1021468" y="115993"/>
                                </a:cubicBezTo>
                                <a:cubicBezTo>
                                  <a:pt x="1048138" y="117898"/>
                                  <a:pt x="1061473" y="115993"/>
                                  <a:pt x="1088143" y="115993"/>
                                </a:cubicBezTo>
                                <a:cubicBezTo>
                                  <a:pt x="1114813" y="115993"/>
                                  <a:pt x="1128148" y="115993"/>
                                  <a:pt x="1154818" y="115993"/>
                                </a:cubicBezTo>
                                <a:cubicBezTo>
                                  <a:pt x="1181488" y="115993"/>
                                  <a:pt x="1194823" y="117898"/>
                                  <a:pt x="1221493" y="115993"/>
                                </a:cubicBezTo>
                                <a:cubicBezTo>
                                  <a:pt x="1248163" y="114088"/>
                                  <a:pt x="1261498" y="110278"/>
                                  <a:pt x="1288168" y="106468"/>
                                </a:cubicBezTo>
                                <a:cubicBezTo>
                                  <a:pt x="1314838" y="102658"/>
                                  <a:pt x="1328173" y="100753"/>
                                  <a:pt x="1354843" y="96943"/>
                                </a:cubicBezTo>
                                <a:cubicBezTo>
                                  <a:pt x="1381513" y="93133"/>
                                  <a:pt x="1394848" y="95038"/>
                                  <a:pt x="1421518" y="87418"/>
                                </a:cubicBezTo>
                                <a:cubicBezTo>
                                  <a:pt x="1448188" y="79798"/>
                                  <a:pt x="1461523" y="66463"/>
                                  <a:pt x="1488193" y="58843"/>
                                </a:cubicBezTo>
                                <a:cubicBezTo>
                                  <a:pt x="1514863" y="51223"/>
                                  <a:pt x="1528198" y="55033"/>
                                  <a:pt x="1554868" y="49318"/>
                                </a:cubicBezTo>
                                <a:cubicBezTo>
                                  <a:pt x="1581538" y="43603"/>
                                  <a:pt x="1594873" y="35983"/>
                                  <a:pt x="1621543" y="30268"/>
                                </a:cubicBezTo>
                                <a:cubicBezTo>
                                  <a:pt x="1648213" y="24553"/>
                                  <a:pt x="1661548" y="22648"/>
                                  <a:pt x="1688218" y="20743"/>
                                </a:cubicBezTo>
                                <a:cubicBezTo>
                                  <a:pt x="1714888" y="18838"/>
                                  <a:pt x="1728223" y="20743"/>
                                  <a:pt x="1754893" y="20743"/>
                                </a:cubicBezTo>
                                <a:cubicBezTo>
                                  <a:pt x="1781563" y="20743"/>
                                  <a:pt x="1794898" y="22648"/>
                                  <a:pt x="1821568" y="20743"/>
                                </a:cubicBezTo>
                                <a:cubicBezTo>
                                  <a:pt x="1848238" y="18838"/>
                                  <a:pt x="1861573" y="11218"/>
                                  <a:pt x="1888243" y="11218"/>
                                </a:cubicBezTo>
                                <a:cubicBezTo>
                                  <a:pt x="1914913" y="11218"/>
                                  <a:pt x="1926343" y="15028"/>
                                  <a:pt x="1954918" y="20743"/>
                                </a:cubicBezTo>
                                <a:cubicBezTo>
                                  <a:pt x="1983493" y="26458"/>
                                  <a:pt x="2002543" y="34078"/>
                                  <a:pt x="2031118" y="39793"/>
                                </a:cubicBezTo>
                                <a:cubicBezTo>
                                  <a:pt x="2059693" y="45508"/>
                                  <a:pt x="2071123" y="45508"/>
                                  <a:pt x="2097793" y="49318"/>
                                </a:cubicBezTo>
                                <a:cubicBezTo>
                                  <a:pt x="2124463" y="53128"/>
                                  <a:pt x="2137798" y="53128"/>
                                  <a:pt x="2164468" y="58843"/>
                                </a:cubicBezTo>
                                <a:cubicBezTo>
                                  <a:pt x="2191138" y="64558"/>
                                  <a:pt x="2204473" y="72178"/>
                                  <a:pt x="2231143" y="77893"/>
                                </a:cubicBezTo>
                                <a:cubicBezTo>
                                  <a:pt x="2257813" y="83608"/>
                                  <a:pt x="2271148" y="83608"/>
                                  <a:pt x="2297818" y="87418"/>
                                </a:cubicBezTo>
                                <a:cubicBezTo>
                                  <a:pt x="2324488" y="91228"/>
                                  <a:pt x="2337823" y="91228"/>
                                  <a:pt x="2364493" y="96943"/>
                                </a:cubicBezTo>
                                <a:cubicBezTo>
                                  <a:pt x="2391163" y="102658"/>
                                  <a:pt x="2404498" y="110278"/>
                                  <a:pt x="2431168" y="115993"/>
                                </a:cubicBezTo>
                                <a:cubicBezTo>
                                  <a:pt x="2457838" y="121708"/>
                                  <a:pt x="2471173" y="121708"/>
                                  <a:pt x="2497843" y="125518"/>
                                </a:cubicBezTo>
                                <a:cubicBezTo>
                                  <a:pt x="2524513" y="129328"/>
                                  <a:pt x="2537848" y="129328"/>
                                  <a:pt x="2564518" y="135043"/>
                                </a:cubicBezTo>
                                <a:cubicBezTo>
                                  <a:pt x="2591188" y="140758"/>
                                  <a:pt x="2604523" y="150283"/>
                                  <a:pt x="2631193" y="154093"/>
                                </a:cubicBezTo>
                                <a:cubicBezTo>
                                  <a:pt x="2657863" y="157903"/>
                                  <a:pt x="2671198" y="152188"/>
                                  <a:pt x="2697868" y="154093"/>
                                </a:cubicBezTo>
                                <a:cubicBezTo>
                                  <a:pt x="2724538" y="155998"/>
                                  <a:pt x="2737873" y="161713"/>
                                  <a:pt x="2764543" y="163618"/>
                                </a:cubicBezTo>
                                <a:cubicBezTo>
                                  <a:pt x="2791213" y="165523"/>
                                  <a:pt x="2804548" y="163618"/>
                                  <a:pt x="2831218" y="163618"/>
                                </a:cubicBezTo>
                                <a:cubicBezTo>
                                  <a:pt x="2857888" y="163618"/>
                                  <a:pt x="2871223" y="163618"/>
                                  <a:pt x="2897893" y="163618"/>
                                </a:cubicBezTo>
                                <a:cubicBezTo>
                                  <a:pt x="2924563" y="163618"/>
                                  <a:pt x="2937898" y="163618"/>
                                  <a:pt x="2964568" y="163618"/>
                                </a:cubicBezTo>
                                <a:cubicBezTo>
                                  <a:pt x="2991238" y="163618"/>
                                  <a:pt x="3004573" y="163618"/>
                                  <a:pt x="3031243" y="163618"/>
                                </a:cubicBezTo>
                                <a:cubicBezTo>
                                  <a:pt x="3057913" y="163618"/>
                                  <a:pt x="3071248" y="167428"/>
                                  <a:pt x="3097918" y="163618"/>
                                </a:cubicBezTo>
                                <a:cubicBezTo>
                                  <a:pt x="3124588" y="159808"/>
                                  <a:pt x="3137923" y="150283"/>
                                  <a:pt x="3164593" y="144568"/>
                                </a:cubicBezTo>
                                <a:cubicBezTo>
                                  <a:pt x="3191263" y="138853"/>
                                  <a:pt x="3204598" y="142663"/>
                                  <a:pt x="3231268" y="135043"/>
                                </a:cubicBezTo>
                                <a:cubicBezTo>
                                  <a:pt x="3257938" y="127423"/>
                                  <a:pt x="3271273" y="115993"/>
                                  <a:pt x="3297943" y="106468"/>
                                </a:cubicBezTo>
                                <a:cubicBezTo>
                                  <a:pt x="3324613" y="96943"/>
                                  <a:pt x="3337948" y="95038"/>
                                  <a:pt x="3364618" y="87418"/>
                                </a:cubicBezTo>
                                <a:cubicBezTo>
                                  <a:pt x="3391288" y="79798"/>
                                  <a:pt x="3404623" y="72178"/>
                                  <a:pt x="3431293" y="68368"/>
                                </a:cubicBezTo>
                                <a:cubicBezTo>
                                  <a:pt x="3457963" y="64558"/>
                                  <a:pt x="3471298" y="68368"/>
                                  <a:pt x="3497968" y="68368"/>
                                </a:cubicBezTo>
                                <a:cubicBezTo>
                                  <a:pt x="3524638" y="68368"/>
                                  <a:pt x="3537973" y="68368"/>
                                  <a:pt x="3564643" y="68368"/>
                                </a:cubicBezTo>
                                <a:cubicBezTo>
                                  <a:pt x="3591313" y="68368"/>
                                  <a:pt x="3604648" y="68368"/>
                                  <a:pt x="3631318" y="68368"/>
                                </a:cubicBezTo>
                                <a:cubicBezTo>
                                  <a:pt x="3657988" y="68368"/>
                                  <a:pt x="3671323" y="66463"/>
                                  <a:pt x="3697993" y="68368"/>
                                </a:cubicBezTo>
                                <a:cubicBezTo>
                                  <a:pt x="3724663" y="70273"/>
                                  <a:pt x="3737998" y="74083"/>
                                  <a:pt x="3764668" y="77893"/>
                                </a:cubicBezTo>
                                <a:cubicBezTo>
                                  <a:pt x="3791338" y="81703"/>
                                  <a:pt x="3804673" y="83608"/>
                                  <a:pt x="3831343" y="87418"/>
                                </a:cubicBezTo>
                                <a:cubicBezTo>
                                  <a:pt x="3858013" y="91228"/>
                                  <a:pt x="3880873" y="81703"/>
                                  <a:pt x="3898018" y="96943"/>
                                </a:cubicBezTo>
                                <a:cubicBezTo>
                                  <a:pt x="3915163" y="112183"/>
                                  <a:pt x="3913258" y="136948"/>
                                  <a:pt x="3917068" y="163618"/>
                                </a:cubicBezTo>
                                <a:cubicBezTo>
                                  <a:pt x="3920878" y="190288"/>
                                  <a:pt x="3917068" y="203623"/>
                                  <a:pt x="3917068" y="230293"/>
                                </a:cubicBezTo>
                                <a:cubicBezTo>
                                  <a:pt x="3917068" y="256963"/>
                                  <a:pt x="3917068" y="270298"/>
                                  <a:pt x="3917068" y="296968"/>
                                </a:cubicBezTo>
                                <a:cubicBezTo>
                                  <a:pt x="3917068" y="323638"/>
                                  <a:pt x="3917068" y="336973"/>
                                  <a:pt x="3917068" y="363643"/>
                                </a:cubicBezTo>
                                <a:cubicBezTo>
                                  <a:pt x="3917068" y="390313"/>
                                  <a:pt x="3915163" y="403648"/>
                                  <a:pt x="3917068" y="430318"/>
                                </a:cubicBezTo>
                                <a:cubicBezTo>
                                  <a:pt x="3918973" y="456988"/>
                                  <a:pt x="3928498" y="470323"/>
                                  <a:pt x="3926593" y="496993"/>
                                </a:cubicBezTo>
                                <a:cubicBezTo>
                                  <a:pt x="3924688" y="523663"/>
                                  <a:pt x="3911353" y="536998"/>
                                  <a:pt x="3907543" y="563668"/>
                                </a:cubicBezTo>
                                <a:cubicBezTo>
                                  <a:pt x="3903733" y="590338"/>
                                  <a:pt x="3907543" y="603673"/>
                                  <a:pt x="3907543" y="630343"/>
                                </a:cubicBezTo>
                                <a:cubicBezTo>
                                  <a:pt x="3907543" y="657013"/>
                                  <a:pt x="3907543" y="670348"/>
                                  <a:pt x="3907543" y="697018"/>
                                </a:cubicBezTo>
                                <a:cubicBezTo>
                                  <a:pt x="3907543" y="723688"/>
                                  <a:pt x="3907543" y="737023"/>
                                  <a:pt x="3907543" y="763693"/>
                                </a:cubicBezTo>
                                <a:cubicBezTo>
                                  <a:pt x="3907543" y="790363"/>
                                  <a:pt x="3905638" y="803698"/>
                                  <a:pt x="3907543" y="830368"/>
                                </a:cubicBezTo>
                                <a:cubicBezTo>
                                  <a:pt x="3909448" y="857038"/>
                                  <a:pt x="3915163" y="870373"/>
                                  <a:pt x="3917068" y="897043"/>
                                </a:cubicBezTo>
                                <a:cubicBezTo>
                                  <a:pt x="3918973" y="923713"/>
                                  <a:pt x="3917068" y="937048"/>
                                  <a:pt x="3917068" y="963718"/>
                                </a:cubicBezTo>
                                <a:cubicBezTo>
                                  <a:pt x="3917068" y="990388"/>
                                  <a:pt x="3930403" y="1007533"/>
                                  <a:pt x="3917068" y="1030393"/>
                                </a:cubicBezTo>
                                <a:cubicBezTo>
                                  <a:pt x="3903733" y="1053253"/>
                                  <a:pt x="3877063" y="1068493"/>
                                  <a:pt x="3850393" y="1078018"/>
                                </a:cubicBezTo>
                                <a:cubicBezTo>
                                  <a:pt x="3823723" y="1087543"/>
                                  <a:pt x="3810388" y="1078018"/>
                                  <a:pt x="3783718" y="1078018"/>
                                </a:cubicBezTo>
                                <a:cubicBezTo>
                                  <a:pt x="3757048" y="1078018"/>
                                  <a:pt x="3743713" y="1078018"/>
                                  <a:pt x="3717043" y="1078018"/>
                                </a:cubicBezTo>
                                <a:cubicBezTo>
                                  <a:pt x="3690373" y="1078018"/>
                                  <a:pt x="3677038" y="1078018"/>
                                  <a:pt x="3650368" y="1078018"/>
                                </a:cubicBezTo>
                                <a:cubicBezTo>
                                  <a:pt x="3623698" y="1078018"/>
                                  <a:pt x="3610363" y="1078018"/>
                                  <a:pt x="3583693" y="1078018"/>
                                </a:cubicBezTo>
                                <a:cubicBezTo>
                                  <a:pt x="3557023" y="1078018"/>
                                  <a:pt x="3543688" y="1079923"/>
                                  <a:pt x="3517018" y="1078018"/>
                                </a:cubicBezTo>
                                <a:cubicBezTo>
                                  <a:pt x="3490348" y="1076113"/>
                                  <a:pt x="3477013" y="1070398"/>
                                  <a:pt x="3450343" y="1068493"/>
                                </a:cubicBezTo>
                                <a:cubicBezTo>
                                  <a:pt x="3423673" y="1066588"/>
                                  <a:pt x="3410338" y="1068493"/>
                                  <a:pt x="3383668" y="1068493"/>
                                </a:cubicBezTo>
                                <a:cubicBezTo>
                                  <a:pt x="3356998" y="1068493"/>
                                  <a:pt x="3343663" y="1068493"/>
                                  <a:pt x="3316993" y="1068493"/>
                                </a:cubicBezTo>
                                <a:cubicBezTo>
                                  <a:pt x="3290323" y="1068493"/>
                                  <a:pt x="3276988" y="1066588"/>
                                  <a:pt x="3250318" y="1068493"/>
                                </a:cubicBezTo>
                                <a:cubicBezTo>
                                  <a:pt x="3223648" y="1070398"/>
                                  <a:pt x="3210313" y="1076113"/>
                                  <a:pt x="3183643" y="1078018"/>
                                </a:cubicBezTo>
                                <a:cubicBezTo>
                                  <a:pt x="3156973" y="1079923"/>
                                  <a:pt x="3143638" y="1078018"/>
                                  <a:pt x="3116968" y="1078018"/>
                                </a:cubicBezTo>
                                <a:cubicBezTo>
                                  <a:pt x="3090298" y="1078018"/>
                                  <a:pt x="3076963" y="1078018"/>
                                  <a:pt x="3050293" y="1078018"/>
                                </a:cubicBezTo>
                                <a:cubicBezTo>
                                  <a:pt x="3023623" y="1078018"/>
                                  <a:pt x="3010288" y="1076113"/>
                                  <a:pt x="2983618" y="1078018"/>
                                </a:cubicBezTo>
                                <a:cubicBezTo>
                                  <a:pt x="2956948" y="1079923"/>
                                  <a:pt x="2943613" y="1083733"/>
                                  <a:pt x="2916943" y="1087543"/>
                                </a:cubicBezTo>
                                <a:cubicBezTo>
                                  <a:pt x="2890273" y="1091353"/>
                                  <a:pt x="2876938" y="1095163"/>
                                  <a:pt x="2850268" y="1097068"/>
                                </a:cubicBezTo>
                                <a:cubicBezTo>
                                  <a:pt x="2823598" y="1098973"/>
                                  <a:pt x="2810263" y="1097068"/>
                                  <a:pt x="2783593" y="1097068"/>
                                </a:cubicBezTo>
                                <a:cubicBezTo>
                                  <a:pt x="2756923" y="1097068"/>
                                  <a:pt x="2743588" y="1098973"/>
                                  <a:pt x="2716918" y="1097068"/>
                                </a:cubicBezTo>
                                <a:cubicBezTo>
                                  <a:pt x="2690248" y="1095163"/>
                                  <a:pt x="2676913" y="1089448"/>
                                  <a:pt x="2650243" y="1087543"/>
                                </a:cubicBezTo>
                                <a:cubicBezTo>
                                  <a:pt x="2623573" y="1085638"/>
                                  <a:pt x="2610238" y="1089448"/>
                                  <a:pt x="2583568" y="1087543"/>
                                </a:cubicBezTo>
                                <a:cubicBezTo>
                                  <a:pt x="2556898" y="1085638"/>
                                  <a:pt x="2543563" y="1079923"/>
                                  <a:pt x="2516893" y="1078018"/>
                                </a:cubicBezTo>
                                <a:cubicBezTo>
                                  <a:pt x="2490223" y="1076113"/>
                                  <a:pt x="2476888" y="1078018"/>
                                  <a:pt x="2450218" y="1078018"/>
                                </a:cubicBezTo>
                                <a:cubicBezTo>
                                  <a:pt x="2423548" y="1078018"/>
                                  <a:pt x="2410213" y="1078018"/>
                                  <a:pt x="2383543" y="1078018"/>
                                </a:cubicBezTo>
                                <a:cubicBezTo>
                                  <a:pt x="2356873" y="1078018"/>
                                  <a:pt x="2343538" y="1078018"/>
                                  <a:pt x="2316868" y="1078018"/>
                                </a:cubicBezTo>
                                <a:cubicBezTo>
                                  <a:pt x="2290198" y="1078018"/>
                                  <a:pt x="2276863" y="1078018"/>
                                  <a:pt x="2250193" y="1078018"/>
                                </a:cubicBezTo>
                                <a:cubicBezTo>
                                  <a:pt x="2223523" y="1078018"/>
                                  <a:pt x="2210188" y="1078018"/>
                                  <a:pt x="2183518" y="1078018"/>
                                </a:cubicBezTo>
                                <a:cubicBezTo>
                                  <a:pt x="2156848" y="1078018"/>
                                  <a:pt x="2143513" y="1078018"/>
                                  <a:pt x="2116843" y="1078018"/>
                                </a:cubicBezTo>
                                <a:cubicBezTo>
                                  <a:pt x="2090173" y="1078018"/>
                                  <a:pt x="2076838" y="1078018"/>
                                  <a:pt x="2050168" y="1078018"/>
                                </a:cubicBezTo>
                                <a:cubicBezTo>
                                  <a:pt x="2023498" y="1078018"/>
                                  <a:pt x="2010163" y="1078018"/>
                                  <a:pt x="1983493" y="1078018"/>
                                </a:cubicBezTo>
                                <a:cubicBezTo>
                                  <a:pt x="1956823" y="1078018"/>
                                  <a:pt x="1943488" y="1078018"/>
                                  <a:pt x="1916818" y="1078018"/>
                                </a:cubicBezTo>
                                <a:cubicBezTo>
                                  <a:pt x="1890148" y="1078018"/>
                                  <a:pt x="1876813" y="1078018"/>
                                  <a:pt x="1850143" y="1078018"/>
                                </a:cubicBezTo>
                                <a:cubicBezTo>
                                  <a:pt x="1823473" y="1078018"/>
                                  <a:pt x="1810138" y="1078018"/>
                                  <a:pt x="1783468" y="1078018"/>
                                </a:cubicBezTo>
                                <a:cubicBezTo>
                                  <a:pt x="1756798" y="1078018"/>
                                  <a:pt x="1743463" y="1078018"/>
                                  <a:pt x="1716793" y="1078018"/>
                                </a:cubicBezTo>
                                <a:cubicBezTo>
                                  <a:pt x="1690123" y="1078018"/>
                                  <a:pt x="1676788" y="1079923"/>
                                  <a:pt x="1650118" y="1078018"/>
                                </a:cubicBezTo>
                                <a:cubicBezTo>
                                  <a:pt x="1623448" y="1076113"/>
                                  <a:pt x="1610113" y="1070398"/>
                                  <a:pt x="1583443" y="1068493"/>
                                </a:cubicBezTo>
                                <a:cubicBezTo>
                                  <a:pt x="1556773" y="1066588"/>
                                  <a:pt x="1543438" y="1068493"/>
                                  <a:pt x="1516768" y="1068493"/>
                                </a:cubicBezTo>
                                <a:cubicBezTo>
                                  <a:pt x="1490098" y="1068493"/>
                                  <a:pt x="1476763" y="1068493"/>
                                  <a:pt x="1450093" y="1068493"/>
                                </a:cubicBezTo>
                                <a:cubicBezTo>
                                  <a:pt x="1423423" y="1068493"/>
                                  <a:pt x="1410088" y="1066588"/>
                                  <a:pt x="1383418" y="1068493"/>
                                </a:cubicBezTo>
                                <a:cubicBezTo>
                                  <a:pt x="1356748" y="1070398"/>
                                  <a:pt x="1345318" y="1074208"/>
                                  <a:pt x="1316743" y="1078018"/>
                                </a:cubicBezTo>
                                <a:cubicBezTo>
                                  <a:pt x="1288168" y="1081828"/>
                                  <a:pt x="1269118" y="1085638"/>
                                  <a:pt x="1240543" y="1087543"/>
                                </a:cubicBezTo>
                                <a:cubicBezTo>
                                  <a:pt x="1211968" y="1089448"/>
                                  <a:pt x="1200538" y="1087543"/>
                                  <a:pt x="1173868" y="1087543"/>
                                </a:cubicBezTo>
                                <a:cubicBezTo>
                                  <a:pt x="1147198" y="1087543"/>
                                  <a:pt x="1133863" y="1087543"/>
                                  <a:pt x="1107193" y="1087543"/>
                                </a:cubicBezTo>
                                <a:cubicBezTo>
                                  <a:pt x="1080523" y="1087543"/>
                                  <a:pt x="1067188" y="1087543"/>
                                  <a:pt x="1040518" y="1087543"/>
                                </a:cubicBezTo>
                                <a:cubicBezTo>
                                  <a:pt x="1013848" y="1087543"/>
                                  <a:pt x="1000513" y="1089448"/>
                                  <a:pt x="973843" y="1087543"/>
                                </a:cubicBezTo>
                                <a:cubicBezTo>
                                  <a:pt x="947173" y="1085638"/>
                                  <a:pt x="933838" y="1081828"/>
                                  <a:pt x="907168" y="1078018"/>
                                </a:cubicBezTo>
                                <a:cubicBezTo>
                                  <a:pt x="880498" y="1074208"/>
                                  <a:pt x="867163" y="1074208"/>
                                  <a:pt x="840493" y="1068493"/>
                                </a:cubicBezTo>
                                <a:cubicBezTo>
                                  <a:pt x="813823" y="1062778"/>
                                  <a:pt x="800488" y="1057063"/>
                                  <a:pt x="773818" y="1049443"/>
                                </a:cubicBezTo>
                                <a:cubicBezTo>
                                  <a:pt x="747148" y="1041823"/>
                                  <a:pt x="733813" y="1039918"/>
                                  <a:pt x="707143" y="1030393"/>
                                </a:cubicBezTo>
                                <a:cubicBezTo>
                                  <a:pt x="680473" y="1020868"/>
                                  <a:pt x="667138" y="1013248"/>
                                  <a:pt x="640468" y="1001818"/>
                                </a:cubicBezTo>
                                <a:cubicBezTo>
                                  <a:pt x="613798" y="990388"/>
                                  <a:pt x="600463" y="988483"/>
                                  <a:pt x="573793" y="973243"/>
                                </a:cubicBezTo>
                                <a:cubicBezTo>
                                  <a:pt x="547123" y="958003"/>
                                  <a:pt x="533788" y="942763"/>
                                  <a:pt x="507118" y="925618"/>
                                </a:cubicBezTo>
                                <a:cubicBezTo>
                                  <a:pt x="480448" y="908473"/>
                                  <a:pt x="465208" y="908473"/>
                                  <a:pt x="440443" y="887518"/>
                                </a:cubicBezTo>
                                <a:cubicBezTo>
                                  <a:pt x="415678" y="866563"/>
                                  <a:pt x="406153" y="847513"/>
                                  <a:pt x="383293" y="820843"/>
                                </a:cubicBezTo>
                                <a:cubicBezTo>
                                  <a:pt x="360433" y="794173"/>
                                  <a:pt x="350908" y="778933"/>
                                  <a:pt x="326143" y="754168"/>
                                </a:cubicBezTo>
                                <a:cubicBezTo>
                                  <a:pt x="301378" y="729403"/>
                                  <a:pt x="282328" y="721783"/>
                                  <a:pt x="259468" y="697018"/>
                                </a:cubicBezTo>
                                <a:cubicBezTo>
                                  <a:pt x="236608" y="672253"/>
                                  <a:pt x="227083" y="657013"/>
                                  <a:pt x="211843" y="630343"/>
                                </a:cubicBezTo>
                                <a:cubicBezTo>
                                  <a:pt x="196603" y="603673"/>
                                  <a:pt x="198508" y="590338"/>
                                  <a:pt x="183268" y="563668"/>
                                </a:cubicBezTo>
                                <a:cubicBezTo>
                                  <a:pt x="168028" y="536998"/>
                                  <a:pt x="148978" y="523663"/>
                                  <a:pt x="135643" y="496993"/>
                                </a:cubicBezTo>
                                <a:cubicBezTo>
                                  <a:pt x="122308" y="470323"/>
                                  <a:pt x="128023" y="456988"/>
                                  <a:pt x="116593" y="430318"/>
                                </a:cubicBezTo>
                                <a:cubicBezTo>
                                  <a:pt x="105163" y="403648"/>
                                  <a:pt x="89923" y="390313"/>
                                  <a:pt x="78493" y="363643"/>
                                </a:cubicBezTo>
                                <a:cubicBezTo>
                                  <a:pt x="67063" y="336973"/>
                                  <a:pt x="67063" y="323638"/>
                                  <a:pt x="59443" y="296968"/>
                                </a:cubicBezTo>
                                <a:cubicBezTo>
                                  <a:pt x="51823" y="270298"/>
                                  <a:pt x="46108" y="256963"/>
                                  <a:pt x="40393" y="230293"/>
                                </a:cubicBezTo>
                                <a:cubicBezTo>
                                  <a:pt x="34678" y="203623"/>
                                  <a:pt x="34678" y="190288"/>
                                  <a:pt x="30868" y="163618"/>
                                </a:cubicBezTo>
                                <a:cubicBezTo>
                                  <a:pt x="27058" y="136948"/>
                                  <a:pt x="27058" y="117898"/>
                                  <a:pt x="21343" y="96943"/>
                                </a:cubicBezTo>
                                <a:cubicBezTo>
                                  <a:pt x="15628" y="75988"/>
                                  <a:pt x="-7232" y="70273"/>
                                  <a:pt x="2293" y="58843"/>
                                </a:cubicBezTo>
                                <a:close/>
                              </a:path>
                            </a:pathLst>
                          </a:custGeom>
                          <a:pattFill prst="sphere">
                            <a:fgClr>
                              <a:schemeClr val="accent1">
                                <a:lumMod val="60000"/>
                                <a:lumOff val="40000"/>
                              </a:schemeClr>
                            </a:fgClr>
                            <a:bgClr>
                              <a:srgbClr val="002060"/>
                            </a:bgClr>
                          </a:pattFill>
                          <a:ln w="25400" cmpd="sng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prstDash val="solid"/>
                          </a:ln>
                        </p:spPr>
                        <p:style>
                          <a:lnRef idx="2">
                            <a:schemeClr val="accent1">
                              <a:lumMod val="7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rgbClr val="FFFFFF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27" name="矩形 126"/>
                          <p:cNvSpPr/>
                          <p:nvPr/>
                        </p:nvSpPr>
                        <p:spPr>
                          <a:xfrm>
                            <a:off x="12498" y="5245"/>
                            <a:ext cx="1542" cy="120"/>
                          </a:xfrm>
                          <a:prstGeom prst="rect">
                            <a:avLst/>
                          </a:prstGeom>
                          <a:pattFill prst="sphere">
                            <a:fgClr>
                              <a:schemeClr val="accent1">
                                <a:lumMod val="60000"/>
                                <a:lumOff val="40000"/>
                              </a:schemeClr>
                            </a:fgClr>
                            <a:bgClr>
                              <a:srgbClr val="002060"/>
                            </a:bgClr>
                          </a:patt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lumMod val="7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rgbClr val="FFFFFF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24" name="任意多边形 123"/>
                          <p:cNvSpPr/>
                          <p:nvPr/>
                        </p:nvSpPr>
                        <p:spPr>
                          <a:xfrm>
                            <a:off x="7897" y="3647"/>
                            <a:ext cx="6158" cy="273"/>
                          </a:xfrm>
                          <a:custGeom>
                            <a:avLst/>
                            <a:gdLst>
                              <a:gd name="connisteX0" fmla="*/ 0 w 3943350"/>
                              <a:gd name="connsiteY0" fmla="*/ 49908 h 173115"/>
                              <a:gd name="connisteX1" fmla="*/ 428625 w 3943350"/>
                              <a:gd name="connsiteY1" fmla="*/ 2283 h 173115"/>
                              <a:gd name="connisteX2" fmla="*/ 990600 w 3943350"/>
                              <a:gd name="connsiteY2" fmla="*/ 116583 h 173115"/>
                              <a:gd name="connisteX3" fmla="*/ 1276350 w 3943350"/>
                              <a:gd name="connsiteY3" fmla="*/ 107058 h 173115"/>
                              <a:gd name="connisteX4" fmla="*/ 1409700 w 3943350"/>
                              <a:gd name="connsiteY4" fmla="*/ 88008 h 173115"/>
                              <a:gd name="connisteX5" fmla="*/ 1704975 w 3943350"/>
                              <a:gd name="connsiteY5" fmla="*/ 11808 h 173115"/>
                              <a:gd name="connisteX6" fmla="*/ 2133600 w 3943350"/>
                              <a:gd name="connsiteY6" fmla="*/ 59433 h 173115"/>
                              <a:gd name="connisteX7" fmla="*/ 2419350 w 3943350"/>
                              <a:gd name="connsiteY7" fmla="*/ 116583 h 173115"/>
                              <a:gd name="connisteX8" fmla="*/ 2562225 w 3943350"/>
                              <a:gd name="connsiteY8" fmla="*/ 145158 h 173115"/>
                              <a:gd name="connisteX9" fmla="*/ 2714625 w 3943350"/>
                              <a:gd name="connsiteY9" fmla="*/ 154683 h 173115"/>
                              <a:gd name="connisteX10" fmla="*/ 2838450 w 3943350"/>
                              <a:gd name="connsiteY10" fmla="*/ 164208 h 173115"/>
                              <a:gd name="connisteX11" fmla="*/ 3133725 w 3943350"/>
                              <a:gd name="connsiteY11" fmla="*/ 164208 h 173115"/>
                              <a:gd name="connisteX12" fmla="*/ 3419475 w 3943350"/>
                              <a:gd name="connsiteY12" fmla="*/ 68958 h 173115"/>
                              <a:gd name="connisteX13" fmla="*/ 3543300 w 3943350"/>
                              <a:gd name="connsiteY13" fmla="*/ 68958 h 173115"/>
                              <a:gd name="connisteX14" fmla="*/ 3857625 w 3943350"/>
                              <a:gd name="connsiteY14" fmla="*/ 97533 h 173115"/>
                              <a:gd name="connisteX15" fmla="*/ 3933825 w 3943350"/>
                              <a:gd name="connsiteY15" fmla="*/ 116583 h 173115"/>
                              <a:gd name="connisteX16" fmla="*/ 3943350 w 3943350"/>
                              <a:gd name="connsiteY16" fmla="*/ 97533 h 173115"/>
                              <a:gd name="connisteX17" fmla="*/ 4162425 w 3943350"/>
                              <a:gd name="connsiteY17" fmla="*/ 402333 h 173115"/>
                            </a:gdLst>
                            <a:ahLst/>
                            <a:cxnLst>
                              <a:cxn ang="0">
                                <a:pos x="connisteX0" y="connsiteY0"/>
                              </a:cxn>
                              <a:cxn ang="0">
                                <a:pos x="connisteX1" y="connsiteY1"/>
                              </a:cxn>
                              <a:cxn ang="0">
                                <a:pos x="connisteX2" y="connsiteY2"/>
                              </a:cxn>
                              <a:cxn ang="0">
                                <a:pos x="connisteX3" y="connsiteY3"/>
                              </a:cxn>
                              <a:cxn ang="0">
                                <a:pos x="connisteX4" y="connsiteY4"/>
                              </a:cxn>
                              <a:cxn ang="0">
                                <a:pos x="connisteX5" y="connsiteY5"/>
                              </a:cxn>
                              <a:cxn ang="0">
                                <a:pos x="connisteX6" y="connsiteY6"/>
                              </a:cxn>
                              <a:cxn ang="0">
                                <a:pos x="connisteX7" y="connsiteY7"/>
                              </a:cxn>
                              <a:cxn ang="0">
                                <a:pos x="connisteX8" y="connsiteY8"/>
                              </a:cxn>
                              <a:cxn ang="0">
                                <a:pos x="connisteX9" y="connsiteY9"/>
                              </a:cxn>
                              <a:cxn ang="0">
                                <a:pos x="connisteX10" y="connsiteY10"/>
                              </a:cxn>
                              <a:cxn ang="0">
                                <a:pos x="connisteX11" y="connsiteY11"/>
                              </a:cxn>
                              <a:cxn ang="0">
                                <a:pos x="connisteX12" y="connsiteY12"/>
                              </a:cxn>
                              <a:cxn ang="0">
                                <a:pos x="connisteX13" y="connsiteY13"/>
                              </a:cxn>
                              <a:cxn ang="0">
                                <a:pos x="connisteX14" y="connsiteY14"/>
                              </a:cxn>
                              <a:cxn ang="0">
                                <a:pos x="connisteX15" y="connsiteY15"/>
                              </a:cxn>
                              <a:cxn ang="0">
                                <a:pos x="connisteX16" y="connsiteY16"/>
                              </a:cxn>
                              <a:cxn ang="0">
                                <a:pos x="connisteX17" y="connsiteY17"/>
                              </a:cxn>
                            </a:cxnLst>
                            <a:rect l="l" t="t" r="r" b="b"/>
                            <a:pathLst>
                              <a:path w="3943350" h="173115">
                                <a:moveTo>
                                  <a:pt x="0" y="49909"/>
                                </a:moveTo>
                                <a:cubicBezTo>
                                  <a:pt x="74295" y="37844"/>
                                  <a:pt x="230505" y="-11051"/>
                                  <a:pt x="428625" y="2284"/>
                                </a:cubicBezTo>
                                <a:cubicBezTo>
                                  <a:pt x="626745" y="15619"/>
                                  <a:pt x="821055" y="95629"/>
                                  <a:pt x="990600" y="116584"/>
                                </a:cubicBezTo>
                                <a:cubicBezTo>
                                  <a:pt x="1160145" y="137539"/>
                                  <a:pt x="1192530" y="112774"/>
                                  <a:pt x="1276350" y="107059"/>
                                </a:cubicBezTo>
                                <a:cubicBezTo>
                                  <a:pt x="1360170" y="101344"/>
                                  <a:pt x="1323975" y="107059"/>
                                  <a:pt x="1409700" y="88009"/>
                                </a:cubicBezTo>
                                <a:cubicBezTo>
                                  <a:pt x="1495425" y="68959"/>
                                  <a:pt x="1560195" y="17524"/>
                                  <a:pt x="1704975" y="11809"/>
                                </a:cubicBezTo>
                                <a:cubicBezTo>
                                  <a:pt x="1849755" y="6094"/>
                                  <a:pt x="1990725" y="38479"/>
                                  <a:pt x="2133600" y="59434"/>
                                </a:cubicBezTo>
                                <a:cubicBezTo>
                                  <a:pt x="2276475" y="80389"/>
                                  <a:pt x="2333625" y="99439"/>
                                  <a:pt x="2419350" y="116584"/>
                                </a:cubicBezTo>
                                <a:cubicBezTo>
                                  <a:pt x="2505075" y="133729"/>
                                  <a:pt x="2503170" y="137539"/>
                                  <a:pt x="2562225" y="145159"/>
                                </a:cubicBezTo>
                                <a:cubicBezTo>
                                  <a:pt x="2621280" y="152779"/>
                                  <a:pt x="2659380" y="150874"/>
                                  <a:pt x="2714625" y="154684"/>
                                </a:cubicBezTo>
                                <a:cubicBezTo>
                                  <a:pt x="2769870" y="158494"/>
                                  <a:pt x="2754630" y="162304"/>
                                  <a:pt x="2838450" y="164209"/>
                                </a:cubicBezTo>
                                <a:cubicBezTo>
                                  <a:pt x="2922270" y="166114"/>
                                  <a:pt x="3017520" y="183259"/>
                                  <a:pt x="3133725" y="164209"/>
                                </a:cubicBezTo>
                                <a:cubicBezTo>
                                  <a:pt x="3249930" y="145159"/>
                                  <a:pt x="3337560" y="88009"/>
                                  <a:pt x="3419475" y="68959"/>
                                </a:cubicBezTo>
                                <a:cubicBezTo>
                                  <a:pt x="3501390" y="49909"/>
                                  <a:pt x="3455670" y="63244"/>
                                  <a:pt x="3543300" y="68959"/>
                                </a:cubicBezTo>
                                <a:cubicBezTo>
                                  <a:pt x="3630930" y="74674"/>
                                  <a:pt x="3779520" y="88009"/>
                                  <a:pt x="3857625" y="97534"/>
                                </a:cubicBezTo>
                                <a:cubicBezTo>
                                  <a:pt x="3935730" y="107059"/>
                                  <a:pt x="3916680" y="116584"/>
                                  <a:pt x="3933825" y="116584"/>
                                </a:cubicBezTo>
                                <a:cubicBezTo>
                                  <a:pt x="3950970" y="116584"/>
                                  <a:pt x="3897630" y="40384"/>
                                  <a:pt x="3943350" y="97534"/>
                                </a:cubicBezTo>
                              </a:path>
                            </a:pathLst>
                          </a:custGeom>
                          <a:noFill/>
                          <a:ln w="25400">
                            <a:solidFill>
                              <a:srgbClr val="FF0000"/>
                            </a:solidFill>
                            <a:prstDash val="lgDashDot"/>
                          </a:ln>
                        </p:spPr>
                        <p:style>
                          <a:lnRef idx="2">
                            <a:schemeClr val="accent1">
                              <a:lumMod val="7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rgbClr val="FFFFFF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59" name="直接连接符 58"/>
                          <p:cNvCxnSpPr/>
                          <p:nvPr/>
                        </p:nvCxnSpPr>
                        <p:spPr>
                          <a:xfrm>
                            <a:off x="14040" y="3247"/>
                            <a:ext cx="0" cy="216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rgbClr val="FFFFFF"/>
                          </a:fillRef>
                          <a:effectRef idx="0">
                            <a:srgbClr val="FFFFFF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5" name="矩形 124"/>
                          <p:cNvSpPr/>
                          <p:nvPr/>
                        </p:nvSpPr>
                        <p:spPr>
                          <a:xfrm>
                            <a:off x="9802" y="5255"/>
                            <a:ext cx="885" cy="119"/>
                          </a:xfrm>
                          <a:prstGeom prst="rect">
                            <a:avLst/>
                          </a:prstGeom>
                          <a:pattFill prst="sphere">
                            <a:fgClr>
                              <a:schemeClr val="accent1">
                                <a:lumMod val="60000"/>
                                <a:lumOff val="40000"/>
                              </a:schemeClr>
                            </a:fgClr>
                            <a:bgClr>
                              <a:srgbClr val="002060"/>
                            </a:bgClr>
                          </a:patt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lumMod val="7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rgbClr val="FFFFFF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26" name="矩形 125"/>
                          <p:cNvSpPr/>
                          <p:nvPr/>
                        </p:nvSpPr>
                        <p:spPr>
                          <a:xfrm>
                            <a:off x="10607" y="5245"/>
                            <a:ext cx="1349" cy="120"/>
                          </a:xfrm>
                          <a:prstGeom prst="rect">
                            <a:avLst/>
                          </a:prstGeom>
                          <a:pattFill prst="sphere">
                            <a:fgClr>
                              <a:schemeClr val="accent1">
                                <a:lumMod val="60000"/>
                                <a:lumOff val="40000"/>
                              </a:schemeClr>
                            </a:fgClr>
                            <a:bgClr>
                              <a:srgbClr val="002060"/>
                            </a:bgClr>
                          </a:patt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lumMod val="7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rgbClr val="FFFFFF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28" name="矩形 127"/>
                          <p:cNvSpPr/>
                          <p:nvPr/>
                        </p:nvSpPr>
                        <p:spPr>
                          <a:xfrm rot="5400000">
                            <a:off x="13303" y="4539"/>
                            <a:ext cx="1292" cy="120"/>
                          </a:xfrm>
                          <a:prstGeom prst="rect">
                            <a:avLst/>
                          </a:prstGeom>
                          <a:pattFill prst="sphere">
                            <a:fgClr>
                              <a:schemeClr val="accent1">
                                <a:lumMod val="60000"/>
                                <a:lumOff val="40000"/>
                              </a:schemeClr>
                            </a:fgClr>
                            <a:bgClr>
                              <a:srgbClr val="002060"/>
                            </a:bgClr>
                          </a:patt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lumMod val="7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rgbClr val="FFFFFF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0" name="流程图: 终止 49"/>
                          <p:cNvSpPr/>
                          <p:nvPr/>
                        </p:nvSpPr>
                        <p:spPr>
                          <a:xfrm>
                            <a:off x="7845" y="1483"/>
                            <a:ext cx="9615" cy="3917"/>
                          </a:xfrm>
                          <a:prstGeom prst="flowChartTerminator">
                            <a:avLst/>
                          </a:prstGeom>
                          <a:noFill/>
                          <a:ln w="38100">
                            <a:solidFill>
                              <a:schemeClr val="tx1"/>
                            </a:solidFill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</a:extLst>
                        </p:spPr>
                        <p:style>
                          <a:lnRef idx="2">
                            <a:schemeClr val="accent1">
                              <a:lumMod val="7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rgbClr val="FFFFFF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176" name="矩形 175"/>
                        <p:cNvSpPr/>
                        <p:nvPr/>
                      </p:nvSpPr>
                      <p:spPr>
                        <a:xfrm>
                          <a:off x="11468" y="5365"/>
                          <a:ext cx="1099" cy="120"/>
                        </a:xfrm>
                        <a:prstGeom prst="rect">
                          <a:avLst/>
                        </a:prstGeom>
                        <a:pattFill prst="sphere">
                          <a:fgClr>
                            <a:schemeClr val="accent1">
                              <a:lumMod val="60000"/>
                              <a:lumOff val="40000"/>
                            </a:schemeClr>
                          </a:fgClr>
                          <a:bgClr>
                            <a:srgbClr val="002060"/>
                          </a:bgClr>
                        </a:patt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</p:grpSp>
              </p:grpSp>
              <p:sp>
                <p:nvSpPr>
                  <p:cNvPr id="188" name="矩形 187"/>
                  <p:cNvSpPr/>
                  <p:nvPr/>
                </p:nvSpPr>
                <p:spPr>
                  <a:xfrm>
                    <a:off x="13242" y="4856"/>
                    <a:ext cx="1572" cy="364"/>
                  </a:xfrm>
                  <a:prstGeom prst="rect">
                    <a:avLst/>
                  </a:prstGeom>
                  <a:pattFill prst="sphere">
                    <a:fgClr>
                      <a:schemeClr val="bg2">
                        <a:lumMod val="85000"/>
                      </a:schemeClr>
                    </a:fgClr>
                    <a:bgClr>
                      <a:schemeClr val="bg1">
                        <a:lumMod val="5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161" y="4052"/>
                    <a:ext cx="2197" cy="804"/>
                  </a:xfrm>
                  <a:prstGeom prst="rect">
                    <a:avLst/>
                  </a:prstGeom>
                  <a:pattFill prst="sphere">
                    <a:fgClr>
                      <a:schemeClr val="bg2">
                        <a:lumMod val="85000"/>
                      </a:schemeClr>
                    </a:fgClr>
                    <a:bgClr>
                      <a:schemeClr val="bg1">
                        <a:lumMod val="5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0" name="矩形 189"/>
                  <p:cNvSpPr/>
                  <p:nvPr/>
                </p:nvSpPr>
                <p:spPr>
                  <a:xfrm>
                    <a:off x="14715" y="4984"/>
                    <a:ext cx="142" cy="230"/>
                  </a:xfrm>
                  <a:prstGeom prst="rect">
                    <a:avLst/>
                  </a:prstGeom>
                  <a:pattFill prst="sphere">
                    <a:fgClr>
                      <a:schemeClr val="bg2">
                        <a:lumMod val="85000"/>
                      </a:schemeClr>
                    </a:fgClr>
                    <a:bgClr>
                      <a:schemeClr val="bg1">
                        <a:lumMod val="5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矩形 188"/>
                  <p:cNvSpPr/>
                  <p:nvPr/>
                </p:nvSpPr>
                <p:spPr>
                  <a:xfrm rot="5400000">
                    <a:off x="14517" y="4822"/>
                    <a:ext cx="390" cy="289"/>
                  </a:xfrm>
                  <a:prstGeom prst="rect">
                    <a:avLst/>
                  </a:prstGeom>
                  <a:pattFill prst="sphere">
                    <a:fgClr>
                      <a:schemeClr val="bg2">
                        <a:lumMod val="85000"/>
                      </a:schemeClr>
                    </a:fgClr>
                    <a:bgClr>
                      <a:schemeClr val="bg1">
                        <a:lumMod val="5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矩形 190"/>
                  <p:cNvSpPr/>
                  <p:nvPr/>
                </p:nvSpPr>
                <p:spPr>
                  <a:xfrm>
                    <a:off x="13684" y="5056"/>
                    <a:ext cx="1098" cy="364"/>
                  </a:xfrm>
                  <a:prstGeom prst="rect">
                    <a:avLst/>
                  </a:prstGeom>
                  <a:pattFill prst="sphere">
                    <a:fgClr>
                      <a:schemeClr val="bg2">
                        <a:lumMod val="85000"/>
                      </a:schemeClr>
                    </a:fgClr>
                    <a:bgClr>
                      <a:schemeClr val="bg1">
                        <a:lumMod val="50000"/>
                      </a:schemeClr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93" name="任意多边形 192"/>
                <p:cNvSpPr/>
                <p:nvPr/>
              </p:nvSpPr>
              <p:spPr>
                <a:xfrm>
                  <a:off x="6614" y="2945"/>
                  <a:ext cx="6147" cy="210"/>
                </a:xfrm>
                <a:custGeom>
                  <a:avLst/>
                  <a:gdLst>
                    <a:gd name="connisteX0" fmla="*/ 0 w 3925551"/>
                    <a:gd name="connsiteY0" fmla="*/ 10746 h 133310"/>
                    <a:gd name="connisteX1" fmla="*/ 60960 w 3925551"/>
                    <a:gd name="connsiteY1" fmla="*/ 25986 h 133310"/>
                    <a:gd name="connisteX2" fmla="*/ 167640 w 3925551"/>
                    <a:gd name="connsiteY2" fmla="*/ 10746 h 133310"/>
                    <a:gd name="connisteX3" fmla="*/ 228600 w 3925551"/>
                    <a:gd name="connsiteY3" fmla="*/ 10746 h 133310"/>
                    <a:gd name="connisteX4" fmla="*/ 281940 w 3925551"/>
                    <a:gd name="connsiteY4" fmla="*/ 3126 h 133310"/>
                    <a:gd name="connisteX5" fmla="*/ 342900 w 3925551"/>
                    <a:gd name="connsiteY5" fmla="*/ 3126 h 133310"/>
                    <a:gd name="connisteX6" fmla="*/ 396240 w 3925551"/>
                    <a:gd name="connsiteY6" fmla="*/ 25986 h 133310"/>
                    <a:gd name="connisteX7" fmla="*/ 472440 w 3925551"/>
                    <a:gd name="connsiteY7" fmla="*/ 41226 h 133310"/>
                    <a:gd name="connisteX8" fmla="*/ 556260 w 3925551"/>
                    <a:gd name="connsiteY8" fmla="*/ 64086 h 133310"/>
                    <a:gd name="connisteX9" fmla="*/ 594360 w 3925551"/>
                    <a:gd name="connsiteY9" fmla="*/ 86946 h 133310"/>
                    <a:gd name="connisteX10" fmla="*/ 662940 w 3925551"/>
                    <a:gd name="connsiteY10" fmla="*/ 86946 h 133310"/>
                    <a:gd name="connisteX11" fmla="*/ 731520 w 3925551"/>
                    <a:gd name="connsiteY11" fmla="*/ 86946 h 133310"/>
                    <a:gd name="connisteX12" fmla="*/ 784860 w 3925551"/>
                    <a:gd name="connsiteY12" fmla="*/ 86946 h 133310"/>
                    <a:gd name="connisteX13" fmla="*/ 861060 w 3925551"/>
                    <a:gd name="connsiteY13" fmla="*/ 86946 h 133310"/>
                    <a:gd name="connisteX14" fmla="*/ 922020 w 3925551"/>
                    <a:gd name="connsiteY14" fmla="*/ 86946 h 133310"/>
                    <a:gd name="connisteX15" fmla="*/ 982980 w 3925551"/>
                    <a:gd name="connsiteY15" fmla="*/ 79326 h 133310"/>
                    <a:gd name="connisteX16" fmla="*/ 1059180 w 3925551"/>
                    <a:gd name="connsiteY16" fmla="*/ 79326 h 133310"/>
                    <a:gd name="connisteX17" fmla="*/ 1150620 w 3925551"/>
                    <a:gd name="connsiteY17" fmla="*/ 64086 h 133310"/>
                    <a:gd name="connisteX18" fmla="*/ 1219200 w 3925551"/>
                    <a:gd name="connsiteY18" fmla="*/ 64086 h 133310"/>
                    <a:gd name="connisteX19" fmla="*/ 1264920 w 3925551"/>
                    <a:gd name="connsiteY19" fmla="*/ 48846 h 133310"/>
                    <a:gd name="connisteX20" fmla="*/ 1333500 w 3925551"/>
                    <a:gd name="connsiteY20" fmla="*/ 41226 h 133310"/>
                    <a:gd name="connisteX21" fmla="*/ 1447800 w 3925551"/>
                    <a:gd name="connsiteY21" fmla="*/ 18366 h 133310"/>
                    <a:gd name="connisteX22" fmla="*/ 1524000 w 3925551"/>
                    <a:gd name="connsiteY22" fmla="*/ 18366 h 133310"/>
                    <a:gd name="connisteX23" fmla="*/ 1600200 w 3925551"/>
                    <a:gd name="connsiteY23" fmla="*/ 10746 h 133310"/>
                    <a:gd name="connisteX24" fmla="*/ 1699260 w 3925551"/>
                    <a:gd name="connsiteY24" fmla="*/ 3126 h 133310"/>
                    <a:gd name="connisteX25" fmla="*/ 1798320 w 3925551"/>
                    <a:gd name="connsiteY25" fmla="*/ 3126 h 133310"/>
                    <a:gd name="connisteX26" fmla="*/ 1889760 w 3925551"/>
                    <a:gd name="connsiteY26" fmla="*/ 33606 h 133310"/>
                    <a:gd name="connisteX27" fmla="*/ 1996440 w 3925551"/>
                    <a:gd name="connsiteY27" fmla="*/ 48846 h 133310"/>
                    <a:gd name="connisteX28" fmla="*/ 2110740 w 3925551"/>
                    <a:gd name="connsiteY28" fmla="*/ 79326 h 133310"/>
                    <a:gd name="connisteX29" fmla="*/ 2148840 w 3925551"/>
                    <a:gd name="connsiteY29" fmla="*/ 86946 h 133310"/>
                    <a:gd name="connisteX30" fmla="*/ 2217420 w 3925551"/>
                    <a:gd name="connsiteY30" fmla="*/ 94566 h 133310"/>
                    <a:gd name="connisteX31" fmla="*/ 2217420 w 3925551"/>
                    <a:gd name="connsiteY31" fmla="*/ 94566 h 133310"/>
                    <a:gd name="connisteX32" fmla="*/ 2217420 w 3925551"/>
                    <a:gd name="connsiteY32" fmla="*/ 94566 h 133310"/>
                    <a:gd name="connisteX33" fmla="*/ 2278380 w 3925551"/>
                    <a:gd name="connsiteY33" fmla="*/ 102186 h 133310"/>
                    <a:gd name="connisteX34" fmla="*/ 2453640 w 3925551"/>
                    <a:gd name="connsiteY34" fmla="*/ 109806 h 133310"/>
                    <a:gd name="connisteX35" fmla="*/ 2514600 w 3925551"/>
                    <a:gd name="connsiteY35" fmla="*/ 94566 h 133310"/>
                    <a:gd name="connisteX36" fmla="*/ 2720340 w 3925551"/>
                    <a:gd name="connsiteY36" fmla="*/ 117426 h 133310"/>
                    <a:gd name="connisteX37" fmla="*/ 2804160 w 3925551"/>
                    <a:gd name="connsiteY37" fmla="*/ 94566 h 133310"/>
                    <a:gd name="connisteX38" fmla="*/ 2880360 w 3925551"/>
                    <a:gd name="connsiteY38" fmla="*/ 79326 h 133310"/>
                    <a:gd name="connisteX39" fmla="*/ 2987040 w 3925551"/>
                    <a:gd name="connsiteY39" fmla="*/ 64086 h 133310"/>
                    <a:gd name="connisteX40" fmla="*/ 3093720 w 3925551"/>
                    <a:gd name="connsiteY40" fmla="*/ 48846 h 133310"/>
                    <a:gd name="connisteX41" fmla="*/ 3162300 w 3925551"/>
                    <a:gd name="connsiteY41" fmla="*/ 41226 h 133310"/>
                    <a:gd name="connisteX42" fmla="*/ 3238500 w 3925551"/>
                    <a:gd name="connsiteY42" fmla="*/ 64086 h 133310"/>
                    <a:gd name="connisteX43" fmla="*/ 3329940 w 3925551"/>
                    <a:gd name="connsiteY43" fmla="*/ 94566 h 133310"/>
                    <a:gd name="connisteX44" fmla="*/ 3436620 w 3925551"/>
                    <a:gd name="connsiteY44" fmla="*/ 117426 h 133310"/>
                    <a:gd name="connisteX45" fmla="*/ 3520440 w 3925551"/>
                    <a:gd name="connsiteY45" fmla="*/ 132666 h 133310"/>
                    <a:gd name="connisteX46" fmla="*/ 3642360 w 3925551"/>
                    <a:gd name="connsiteY46" fmla="*/ 125046 h 133310"/>
                    <a:gd name="connisteX47" fmla="*/ 3741420 w 3925551"/>
                    <a:gd name="connsiteY47" fmla="*/ 125046 h 133310"/>
                    <a:gd name="connisteX48" fmla="*/ 3848100 w 3925551"/>
                    <a:gd name="connsiteY48" fmla="*/ 132666 h 133310"/>
                    <a:gd name="connisteX49" fmla="*/ 3901440 w 3925551"/>
                    <a:gd name="connsiteY49" fmla="*/ 109806 h 133310"/>
                    <a:gd name="connisteX50" fmla="*/ 3916680 w 3925551"/>
                    <a:gd name="connsiteY50" fmla="*/ 109806 h 133310"/>
                    <a:gd name="connisteX51" fmla="*/ 3794760 w 3925551"/>
                    <a:gd name="connsiteY51" fmla="*/ 186006 h 13331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  <a:cxn ang="0">
                      <a:pos x="connisteX7" y="connsiteY7"/>
                    </a:cxn>
                    <a:cxn ang="0">
                      <a:pos x="connisteX8" y="connsiteY8"/>
                    </a:cxn>
                    <a:cxn ang="0">
                      <a:pos x="connisteX9" y="connsiteY9"/>
                    </a:cxn>
                    <a:cxn ang="0">
                      <a:pos x="connisteX10" y="connsiteY10"/>
                    </a:cxn>
                    <a:cxn ang="0">
                      <a:pos x="connisteX11" y="connsiteY11"/>
                    </a:cxn>
                    <a:cxn ang="0">
                      <a:pos x="connisteX12" y="connsiteY12"/>
                    </a:cxn>
                    <a:cxn ang="0">
                      <a:pos x="connisteX13" y="connsiteY13"/>
                    </a:cxn>
                    <a:cxn ang="0">
                      <a:pos x="connisteX14" y="connsiteY14"/>
                    </a:cxn>
                    <a:cxn ang="0">
                      <a:pos x="connisteX15" y="connsiteY15"/>
                    </a:cxn>
                    <a:cxn ang="0">
                      <a:pos x="connisteX16" y="connsiteY16"/>
                    </a:cxn>
                    <a:cxn ang="0">
                      <a:pos x="connisteX17" y="connsiteY17"/>
                    </a:cxn>
                    <a:cxn ang="0">
                      <a:pos x="connisteX18" y="connsiteY18"/>
                    </a:cxn>
                    <a:cxn ang="0">
                      <a:pos x="connisteX19" y="connsiteY19"/>
                    </a:cxn>
                    <a:cxn ang="0">
                      <a:pos x="connisteX20" y="connsiteY20"/>
                    </a:cxn>
                    <a:cxn ang="0">
                      <a:pos x="connisteX21" y="connsiteY21"/>
                    </a:cxn>
                    <a:cxn ang="0">
                      <a:pos x="connisteX22" y="connsiteY22"/>
                    </a:cxn>
                    <a:cxn ang="0">
                      <a:pos x="connisteX23" y="connsiteY23"/>
                    </a:cxn>
                    <a:cxn ang="0">
                      <a:pos x="connisteX24" y="connsiteY24"/>
                    </a:cxn>
                    <a:cxn ang="0">
                      <a:pos x="connisteX25" y="connsiteY25"/>
                    </a:cxn>
                    <a:cxn ang="0">
                      <a:pos x="connisteX26" y="connsiteY26"/>
                    </a:cxn>
                    <a:cxn ang="0">
                      <a:pos x="connisteX27" y="connsiteY27"/>
                    </a:cxn>
                    <a:cxn ang="0">
                      <a:pos x="connisteX28" y="connsiteY28"/>
                    </a:cxn>
                    <a:cxn ang="0">
                      <a:pos x="connisteX29" y="connsiteY29"/>
                    </a:cxn>
                    <a:cxn ang="0">
                      <a:pos x="connisteX30" y="connsiteY30"/>
                    </a:cxn>
                    <a:cxn ang="0">
                      <a:pos x="connisteX31" y="connsiteY31"/>
                    </a:cxn>
                    <a:cxn ang="0">
                      <a:pos x="connisteX32" y="connsiteY32"/>
                    </a:cxn>
                    <a:cxn ang="0">
                      <a:pos x="connisteX33" y="connsiteY33"/>
                    </a:cxn>
                    <a:cxn ang="0">
                      <a:pos x="connisteX34" y="connsiteY34"/>
                    </a:cxn>
                    <a:cxn ang="0">
                      <a:pos x="connisteX35" y="connsiteY35"/>
                    </a:cxn>
                    <a:cxn ang="0">
                      <a:pos x="connisteX36" y="connsiteY36"/>
                    </a:cxn>
                    <a:cxn ang="0">
                      <a:pos x="connisteX37" y="connsiteY37"/>
                    </a:cxn>
                    <a:cxn ang="0">
                      <a:pos x="connisteX38" y="connsiteY38"/>
                    </a:cxn>
                    <a:cxn ang="0">
                      <a:pos x="connisteX39" y="connsiteY39"/>
                    </a:cxn>
                    <a:cxn ang="0">
                      <a:pos x="connisteX40" y="connsiteY40"/>
                    </a:cxn>
                    <a:cxn ang="0">
                      <a:pos x="connisteX41" y="connsiteY41"/>
                    </a:cxn>
                    <a:cxn ang="0">
                      <a:pos x="connisteX42" y="connsiteY42"/>
                    </a:cxn>
                    <a:cxn ang="0">
                      <a:pos x="connisteX43" y="connsiteY43"/>
                    </a:cxn>
                    <a:cxn ang="0">
                      <a:pos x="connisteX44" y="connsiteY44"/>
                    </a:cxn>
                    <a:cxn ang="0">
                      <a:pos x="connisteX45" y="connsiteY45"/>
                    </a:cxn>
                    <a:cxn ang="0">
                      <a:pos x="connisteX46" y="connsiteY46"/>
                    </a:cxn>
                    <a:cxn ang="0">
                      <a:pos x="connisteX47" y="connsiteY47"/>
                    </a:cxn>
                    <a:cxn ang="0">
                      <a:pos x="connisteX48" y="connsiteY48"/>
                    </a:cxn>
                    <a:cxn ang="0">
                      <a:pos x="connisteX49" y="connsiteY49"/>
                    </a:cxn>
                    <a:cxn ang="0">
                      <a:pos x="connisteX50" y="connsiteY50"/>
                    </a:cxn>
                    <a:cxn ang="0">
                      <a:pos x="connisteX51" y="connsiteY51"/>
                    </a:cxn>
                  </a:cxnLst>
                  <a:rect l="l" t="t" r="r" b="b"/>
                  <a:pathLst>
                    <a:path w="3925552" h="133311">
                      <a:moveTo>
                        <a:pt x="0" y="10746"/>
                      </a:moveTo>
                      <a:cubicBezTo>
                        <a:pt x="10160" y="13921"/>
                        <a:pt x="27305" y="25986"/>
                        <a:pt x="60960" y="25986"/>
                      </a:cubicBezTo>
                      <a:cubicBezTo>
                        <a:pt x="94615" y="25986"/>
                        <a:pt x="133985" y="13921"/>
                        <a:pt x="167640" y="10746"/>
                      </a:cubicBezTo>
                      <a:cubicBezTo>
                        <a:pt x="201295" y="7571"/>
                        <a:pt x="205740" y="12016"/>
                        <a:pt x="228600" y="10746"/>
                      </a:cubicBezTo>
                      <a:cubicBezTo>
                        <a:pt x="251460" y="9476"/>
                        <a:pt x="259080" y="4396"/>
                        <a:pt x="281940" y="3126"/>
                      </a:cubicBezTo>
                      <a:cubicBezTo>
                        <a:pt x="304800" y="1856"/>
                        <a:pt x="320040" y="-1319"/>
                        <a:pt x="342900" y="3126"/>
                      </a:cubicBezTo>
                      <a:cubicBezTo>
                        <a:pt x="365760" y="7571"/>
                        <a:pt x="370205" y="18366"/>
                        <a:pt x="396240" y="25986"/>
                      </a:cubicBezTo>
                      <a:cubicBezTo>
                        <a:pt x="422275" y="33606"/>
                        <a:pt x="440690" y="33606"/>
                        <a:pt x="472440" y="41226"/>
                      </a:cubicBezTo>
                      <a:cubicBezTo>
                        <a:pt x="504190" y="48846"/>
                        <a:pt x="532130" y="55196"/>
                        <a:pt x="556260" y="64086"/>
                      </a:cubicBezTo>
                      <a:cubicBezTo>
                        <a:pt x="580390" y="72976"/>
                        <a:pt x="572770" y="82501"/>
                        <a:pt x="594360" y="86946"/>
                      </a:cubicBezTo>
                      <a:cubicBezTo>
                        <a:pt x="615950" y="91391"/>
                        <a:pt x="635635" y="86946"/>
                        <a:pt x="662940" y="86946"/>
                      </a:cubicBezTo>
                      <a:cubicBezTo>
                        <a:pt x="690245" y="86946"/>
                        <a:pt x="707390" y="86946"/>
                        <a:pt x="731520" y="86946"/>
                      </a:cubicBezTo>
                      <a:cubicBezTo>
                        <a:pt x="755650" y="86946"/>
                        <a:pt x="758825" y="86946"/>
                        <a:pt x="784860" y="86946"/>
                      </a:cubicBezTo>
                      <a:cubicBezTo>
                        <a:pt x="810895" y="86946"/>
                        <a:pt x="833755" y="86946"/>
                        <a:pt x="861060" y="86946"/>
                      </a:cubicBezTo>
                      <a:cubicBezTo>
                        <a:pt x="888365" y="86946"/>
                        <a:pt x="897890" y="88216"/>
                        <a:pt x="922020" y="86946"/>
                      </a:cubicBezTo>
                      <a:cubicBezTo>
                        <a:pt x="946150" y="85676"/>
                        <a:pt x="955675" y="80596"/>
                        <a:pt x="982980" y="79326"/>
                      </a:cubicBezTo>
                      <a:cubicBezTo>
                        <a:pt x="1010285" y="78056"/>
                        <a:pt x="1025525" y="82501"/>
                        <a:pt x="1059180" y="79326"/>
                      </a:cubicBezTo>
                      <a:cubicBezTo>
                        <a:pt x="1092835" y="76151"/>
                        <a:pt x="1118870" y="67261"/>
                        <a:pt x="1150620" y="64086"/>
                      </a:cubicBezTo>
                      <a:cubicBezTo>
                        <a:pt x="1182370" y="60911"/>
                        <a:pt x="1196340" y="67261"/>
                        <a:pt x="1219200" y="64086"/>
                      </a:cubicBezTo>
                      <a:cubicBezTo>
                        <a:pt x="1242060" y="60911"/>
                        <a:pt x="1242060" y="53291"/>
                        <a:pt x="1264920" y="48846"/>
                      </a:cubicBezTo>
                      <a:cubicBezTo>
                        <a:pt x="1287780" y="44401"/>
                        <a:pt x="1296670" y="47576"/>
                        <a:pt x="1333500" y="41226"/>
                      </a:cubicBezTo>
                      <a:cubicBezTo>
                        <a:pt x="1370330" y="34876"/>
                        <a:pt x="1409700" y="22811"/>
                        <a:pt x="1447800" y="18366"/>
                      </a:cubicBezTo>
                      <a:cubicBezTo>
                        <a:pt x="1485900" y="13921"/>
                        <a:pt x="1493520" y="19636"/>
                        <a:pt x="1524000" y="18366"/>
                      </a:cubicBezTo>
                      <a:cubicBezTo>
                        <a:pt x="1554480" y="17096"/>
                        <a:pt x="1565275" y="13921"/>
                        <a:pt x="1600200" y="10746"/>
                      </a:cubicBezTo>
                      <a:cubicBezTo>
                        <a:pt x="1635125" y="7571"/>
                        <a:pt x="1659890" y="4396"/>
                        <a:pt x="1699260" y="3126"/>
                      </a:cubicBezTo>
                      <a:cubicBezTo>
                        <a:pt x="1738630" y="1856"/>
                        <a:pt x="1760220" y="-3224"/>
                        <a:pt x="1798320" y="3126"/>
                      </a:cubicBezTo>
                      <a:cubicBezTo>
                        <a:pt x="1836420" y="9476"/>
                        <a:pt x="1850390" y="24716"/>
                        <a:pt x="1889760" y="33606"/>
                      </a:cubicBezTo>
                      <a:cubicBezTo>
                        <a:pt x="1929130" y="42496"/>
                        <a:pt x="1951990" y="39956"/>
                        <a:pt x="1996440" y="48846"/>
                      </a:cubicBezTo>
                      <a:cubicBezTo>
                        <a:pt x="2040890" y="57736"/>
                        <a:pt x="2080260" y="71706"/>
                        <a:pt x="2110740" y="79326"/>
                      </a:cubicBezTo>
                      <a:cubicBezTo>
                        <a:pt x="2141220" y="86946"/>
                        <a:pt x="2127250" y="83771"/>
                        <a:pt x="2148840" y="86946"/>
                      </a:cubicBezTo>
                      <a:cubicBezTo>
                        <a:pt x="2170430" y="90121"/>
                        <a:pt x="2203450" y="93296"/>
                        <a:pt x="2217420" y="94566"/>
                      </a:cubicBezTo>
                      <a:cubicBezTo>
                        <a:pt x="2231390" y="95836"/>
                        <a:pt x="2217420" y="94566"/>
                        <a:pt x="2217420" y="94566"/>
                      </a:cubicBezTo>
                      <a:cubicBezTo>
                        <a:pt x="2217420" y="94566"/>
                        <a:pt x="2205355" y="93296"/>
                        <a:pt x="2217420" y="94566"/>
                      </a:cubicBezTo>
                      <a:cubicBezTo>
                        <a:pt x="2229485" y="95836"/>
                        <a:pt x="2231390" y="99011"/>
                        <a:pt x="2278380" y="102186"/>
                      </a:cubicBezTo>
                      <a:cubicBezTo>
                        <a:pt x="2325370" y="105361"/>
                        <a:pt x="2406650" y="111076"/>
                        <a:pt x="2453640" y="109806"/>
                      </a:cubicBezTo>
                      <a:cubicBezTo>
                        <a:pt x="2500630" y="108536"/>
                        <a:pt x="2461260" y="93296"/>
                        <a:pt x="2514600" y="94566"/>
                      </a:cubicBezTo>
                      <a:cubicBezTo>
                        <a:pt x="2567940" y="95836"/>
                        <a:pt x="2662555" y="117426"/>
                        <a:pt x="2720340" y="117426"/>
                      </a:cubicBezTo>
                      <a:cubicBezTo>
                        <a:pt x="2778125" y="117426"/>
                        <a:pt x="2772410" y="102186"/>
                        <a:pt x="2804160" y="94566"/>
                      </a:cubicBezTo>
                      <a:cubicBezTo>
                        <a:pt x="2835910" y="86946"/>
                        <a:pt x="2843530" y="85676"/>
                        <a:pt x="2880360" y="79326"/>
                      </a:cubicBezTo>
                      <a:cubicBezTo>
                        <a:pt x="2917190" y="72976"/>
                        <a:pt x="2944495" y="70436"/>
                        <a:pt x="2987040" y="64086"/>
                      </a:cubicBezTo>
                      <a:cubicBezTo>
                        <a:pt x="3029585" y="57736"/>
                        <a:pt x="3058795" y="53291"/>
                        <a:pt x="3093720" y="48846"/>
                      </a:cubicBezTo>
                      <a:cubicBezTo>
                        <a:pt x="3128645" y="44401"/>
                        <a:pt x="3133090" y="38051"/>
                        <a:pt x="3162300" y="41226"/>
                      </a:cubicBezTo>
                      <a:cubicBezTo>
                        <a:pt x="3191510" y="44401"/>
                        <a:pt x="3204845" y="53291"/>
                        <a:pt x="3238500" y="64086"/>
                      </a:cubicBezTo>
                      <a:cubicBezTo>
                        <a:pt x="3272155" y="74881"/>
                        <a:pt x="3290570" y="83771"/>
                        <a:pt x="3329940" y="94566"/>
                      </a:cubicBezTo>
                      <a:cubicBezTo>
                        <a:pt x="3369310" y="105361"/>
                        <a:pt x="3398520" y="109806"/>
                        <a:pt x="3436620" y="117426"/>
                      </a:cubicBezTo>
                      <a:cubicBezTo>
                        <a:pt x="3474720" y="125046"/>
                        <a:pt x="3479165" y="131396"/>
                        <a:pt x="3520440" y="132666"/>
                      </a:cubicBezTo>
                      <a:cubicBezTo>
                        <a:pt x="3561715" y="133936"/>
                        <a:pt x="3597910" y="126316"/>
                        <a:pt x="3642360" y="125046"/>
                      </a:cubicBezTo>
                      <a:cubicBezTo>
                        <a:pt x="3686810" y="123776"/>
                        <a:pt x="3700145" y="123776"/>
                        <a:pt x="3741420" y="125046"/>
                      </a:cubicBezTo>
                      <a:cubicBezTo>
                        <a:pt x="3782695" y="126316"/>
                        <a:pt x="3816350" y="135841"/>
                        <a:pt x="3848100" y="132666"/>
                      </a:cubicBezTo>
                      <a:cubicBezTo>
                        <a:pt x="3879850" y="129491"/>
                        <a:pt x="3887470" y="114251"/>
                        <a:pt x="3901440" y="109806"/>
                      </a:cubicBezTo>
                      <a:cubicBezTo>
                        <a:pt x="3915410" y="105361"/>
                        <a:pt x="3938270" y="94566"/>
                        <a:pt x="3916680" y="109806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prstDash val="lgDashDot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6" name="任意多边形 195"/>
                <p:cNvSpPr/>
                <p:nvPr/>
              </p:nvSpPr>
              <p:spPr>
                <a:xfrm>
                  <a:off x="12787" y="3644"/>
                  <a:ext cx="3314" cy="280"/>
                </a:xfrm>
                <a:custGeom>
                  <a:avLst/>
                  <a:gdLst>
                    <a:gd name="connisteX0" fmla="*/ 0 w 2169270"/>
                    <a:gd name="connsiteY0" fmla="*/ 73319 h 204653"/>
                    <a:gd name="connisteX1" fmla="*/ 47625 w 2169270"/>
                    <a:gd name="connsiteY1" fmla="*/ 49824 h 204653"/>
                    <a:gd name="connisteX2" fmla="*/ 104775 w 2169270"/>
                    <a:gd name="connsiteY2" fmla="*/ 21249 h 204653"/>
                    <a:gd name="connisteX3" fmla="*/ 185420 w 2169270"/>
                    <a:gd name="connsiteY3" fmla="*/ 2199 h 204653"/>
                    <a:gd name="connisteX4" fmla="*/ 276225 w 2169270"/>
                    <a:gd name="connsiteY4" fmla="*/ 2199 h 204653"/>
                    <a:gd name="connisteX5" fmla="*/ 323850 w 2169270"/>
                    <a:gd name="connsiteY5" fmla="*/ 11724 h 204653"/>
                    <a:gd name="connisteX6" fmla="*/ 490220 w 2169270"/>
                    <a:gd name="connsiteY6" fmla="*/ 44744 h 204653"/>
                    <a:gd name="connisteX7" fmla="*/ 623570 w 2169270"/>
                    <a:gd name="connsiteY7" fmla="*/ 73319 h 204653"/>
                    <a:gd name="connisteX8" fmla="*/ 747395 w 2169270"/>
                    <a:gd name="connsiteY8" fmla="*/ 101894 h 204653"/>
                    <a:gd name="connisteX9" fmla="*/ 899795 w 2169270"/>
                    <a:gd name="connsiteY9" fmla="*/ 106974 h 204653"/>
                    <a:gd name="connisteX10" fmla="*/ 1019175 w 2169270"/>
                    <a:gd name="connsiteY10" fmla="*/ 106974 h 204653"/>
                    <a:gd name="connisteX11" fmla="*/ 1176020 w 2169270"/>
                    <a:gd name="connsiteY11" fmla="*/ 63794 h 204653"/>
                    <a:gd name="connisteX12" fmla="*/ 1276350 w 2169270"/>
                    <a:gd name="connsiteY12" fmla="*/ 59349 h 204653"/>
                    <a:gd name="connisteX13" fmla="*/ 1433195 w 2169270"/>
                    <a:gd name="connsiteY13" fmla="*/ 135549 h 204653"/>
                    <a:gd name="connisteX14" fmla="*/ 1537970 w 2169270"/>
                    <a:gd name="connsiteY14" fmla="*/ 168569 h 204653"/>
                    <a:gd name="connisteX15" fmla="*/ 1814195 w 2169270"/>
                    <a:gd name="connsiteY15" fmla="*/ 202224 h 204653"/>
                    <a:gd name="connisteX16" fmla="*/ 1905000 w 2169270"/>
                    <a:gd name="connsiteY16" fmla="*/ 187619 h 204653"/>
                    <a:gd name="connisteX17" fmla="*/ 2138045 w 2169270"/>
                    <a:gd name="connsiteY17" fmla="*/ 101894 h 204653"/>
                    <a:gd name="connisteX18" fmla="*/ 2157095 w 2169270"/>
                    <a:gd name="connsiteY18" fmla="*/ 101894 h 204653"/>
                    <a:gd name="connisteX19" fmla="*/ 2099945 w 2169270"/>
                    <a:gd name="connsiteY19" fmla="*/ 130469 h 204653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  <a:cxn ang="0">
                      <a:pos x="connisteX7" y="connsiteY7"/>
                    </a:cxn>
                    <a:cxn ang="0">
                      <a:pos x="connisteX8" y="connsiteY8"/>
                    </a:cxn>
                    <a:cxn ang="0">
                      <a:pos x="connisteX9" y="connsiteY9"/>
                    </a:cxn>
                    <a:cxn ang="0">
                      <a:pos x="connisteX10" y="connsiteY10"/>
                    </a:cxn>
                    <a:cxn ang="0">
                      <a:pos x="connisteX11" y="connsiteY11"/>
                    </a:cxn>
                    <a:cxn ang="0">
                      <a:pos x="connisteX12" y="connsiteY12"/>
                    </a:cxn>
                    <a:cxn ang="0">
                      <a:pos x="connisteX13" y="connsiteY13"/>
                    </a:cxn>
                    <a:cxn ang="0">
                      <a:pos x="connisteX14" y="connsiteY14"/>
                    </a:cxn>
                    <a:cxn ang="0">
                      <a:pos x="connisteX15" y="connsiteY15"/>
                    </a:cxn>
                    <a:cxn ang="0">
                      <a:pos x="connisteX16" y="connsiteY16"/>
                    </a:cxn>
                    <a:cxn ang="0">
                      <a:pos x="connisteX17" y="connsiteY17"/>
                    </a:cxn>
                    <a:cxn ang="0">
                      <a:pos x="connisteX18" y="connsiteY18"/>
                    </a:cxn>
                    <a:cxn ang="0">
                      <a:pos x="connisteX19" y="connsiteY19"/>
                    </a:cxn>
                  </a:cxnLst>
                  <a:rect l="l" t="t" r="r" b="b"/>
                  <a:pathLst>
                    <a:path w="2169271" h="204654">
                      <a:moveTo>
                        <a:pt x="0" y="73320"/>
                      </a:moveTo>
                      <a:cubicBezTo>
                        <a:pt x="8255" y="68875"/>
                        <a:pt x="26670" y="59985"/>
                        <a:pt x="47625" y="49825"/>
                      </a:cubicBezTo>
                      <a:cubicBezTo>
                        <a:pt x="68580" y="39665"/>
                        <a:pt x="77470" y="30775"/>
                        <a:pt x="104775" y="21250"/>
                      </a:cubicBezTo>
                      <a:cubicBezTo>
                        <a:pt x="132080" y="11725"/>
                        <a:pt x="151130" y="6010"/>
                        <a:pt x="185420" y="2200"/>
                      </a:cubicBezTo>
                      <a:cubicBezTo>
                        <a:pt x="219710" y="-1610"/>
                        <a:pt x="248285" y="295"/>
                        <a:pt x="276225" y="2200"/>
                      </a:cubicBezTo>
                      <a:cubicBezTo>
                        <a:pt x="304165" y="4105"/>
                        <a:pt x="281305" y="3470"/>
                        <a:pt x="323850" y="11725"/>
                      </a:cubicBezTo>
                      <a:cubicBezTo>
                        <a:pt x="366395" y="19980"/>
                        <a:pt x="430530" y="32680"/>
                        <a:pt x="490220" y="44745"/>
                      </a:cubicBezTo>
                      <a:cubicBezTo>
                        <a:pt x="549910" y="56810"/>
                        <a:pt x="572135" y="61890"/>
                        <a:pt x="623570" y="73320"/>
                      </a:cubicBezTo>
                      <a:cubicBezTo>
                        <a:pt x="675005" y="84750"/>
                        <a:pt x="692150" y="94910"/>
                        <a:pt x="747395" y="101895"/>
                      </a:cubicBezTo>
                      <a:cubicBezTo>
                        <a:pt x="802640" y="108880"/>
                        <a:pt x="845185" y="105705"/>
                        <a:pt x="899795" y="106975"/>
                      </a:cubicBezTo>
                      <a:cubicBezTo>
                        <a:pt x="954405" y="108245"/>
                        <a:pt x="963930" y="115865"/>
                        <a:pt x="1019175" y="106975"/>
                      </a:cubicBezTo>
                      <a:cubicBezTo>
                        <a:pt x="1074420" y="98085"/>
                        <a:pt x="1124585" y="73320"/>
                        <a:pt x="1176020" y="63795"/>
                      </a:cubicBezTo>
                      <a:cubicBezTo>
                        <a:pt x="1227455" y="54270"/>
                        <a:pt x="1224915" y="44745"/>
                        <a:pt x="1276350" y="59350"/>
                      </a:cubicBezTo>
                      <a:cubicBezTo>
                        <a:pt x="1327785" y="73955"/>
                        <a:pt x="1381125" y="113960"/>
                        <a:pt x="1433195" y="135550"/>
                      </a:cubicBezTo>
                      <a:cubicBezTo>
                        <a:pt x="1485265" y="157140"/>
                        <a:pt x="1461770" y="155235"/>
                        <a:pt x="1537970" y="168570"/>
                      </a:cubicBezTo>
                      <a:cubicBezTo>
                        <a:pt x="1614170" y="181905"/>
                        <a:pt x="1740535" y="198415"/>
                        <a:pt x="1814195" y="202225"/>
                      </a:cubicBezTo>
                      <a:cubicBezTo>
                        <a:pt x="1887855" y="206035"/>
                        <a:pt x="1840230" y="207940"/>
                        <a:pt x="1905000" y="187620"/>
                      </a:cubicBezTo>
                      <a:cubicBezTo>
                        <a:pt x="1969770" y="167300"/>
                        <a:pt x="2087880" y="119040"/>
                        <a:pt x="2138045" y="101895"/>
                      </a:cubicBezTo>
                      <a:cubicBezTo>
                        <a:pt x="2188210" y="84750"/>
                        <a:pt x="2164715" y="96180"/>
                        <a:pt x="2157095" y="101895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prstDash val="lgDashDot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7" name="上弧形箭头 196"/>
                <p:cNvSpPr/>
                <p:nvPr/>
              </p:nvSpPr>
              <p:spPr>
                <a:xfrm rot="2040000">
                  <a:off x="12034" y="2712"/>
                  <a:ext cx="1863" cy="797"/>
                </a:xfrm>
                <a:prstGeom prst="curvedDownArrow">
                  <a:avLst/>
                </a:prstGeom>
              </p:spPr>
              <p:style>
                <a:lnRef idx="0">
                  <a:srgbClr val="FFFFFF"/>
                </a:lnRef>
                <a:fillRef idx="1">
                  <a:schemeClr val="accent4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9" name="文本框 198"/>
              <p:cNvSpPr txBox="1"/>
              <p:nvPr/>
            </p:nvSpPr>
            <p:spPr>
              <a:xfrm>
                <a:off x="7404" y="4586"/>
                <a:ext cx="2780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2000" b="1" i="1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W</a:t>
                </a:r>
                <a:r>
                  <a:rPr sz="2000" b="1" i="1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ater </a:t>
                </a:r>
                <a:r>
                  <a:rPr lang="en-US" sz="2000" b="1" i="1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L</a:t>
                </a:r>
                <a:r>
                  <a:rPr sz="2000" b="1" i="1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evel</a:t>
                </a:r>
                <a:endParaRPr sz="2000" b="1" i="1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00" name="文本框 199"/>
              <p:cNvSpPr txBox="1"/>
              <p:nvPr/>
            </p:nvSpPr>
            <p:spPr>
              <a:xfrm>
                <a:off x="7586" y="3131"/>
                <a:ext cx="2416" cy="42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just"/>
                <a:r>
                  <a:rPr lang="zh-CN" altLang="en-US" sz="1400" b="1" i="1">
                    <a:ln>
                      <a:noFill/>
                    </a:ln>
                    <a:latin typeface="Times New Roman" panose="02020603050405020304" charset="0"/>
                    <a:cs typeface="Times New Roman" panose="02020603050405020304" charset="0"/>
                  </a:rPr>
                  <a:t>Room 1</a:t>
                </a:r>
                <a:r>
                  <a:rPr lang="en-US" altLang="zh-CN" sz="1400" b="1" i="1">
                    <a:ln>
                      <a:noFill/>
                    </a:ln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 sz="1400" b="1" i="1">
                    <a:ln>
                      <a:noFill/>
                    </a:ln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Oil </a:t>
                </a:r>
                <a:r>
                  <a:rPr lang="en-US" altLang="zh-CN" sz="1400" b="1" i="1">
                    <a:ln>
                      <a:noFill/>
                    </a:ln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L</a:t>
                </a:r>
                <a:r>
                  <a:rPr lang="zh-CN" altLang="en-US" sz="1400" b="1" i="1">
                    <a:ln>
                      <a:noFill/>
                    </a:ln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evel</a:t>
                </a:r>
                <a:endParaRPr lang="zh-CN" altLang="en-US" sz="1400" b="1" i="1">
                  <a:ln>
                    <a:noFill/>
                  </a:ln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202" name="文本框 201"/>
              <p:cNvSpPr txBox="1"/>
              <p:nvPr/>
            </p:nvSpPr>
            <p:spPr>
              <a:xfrm>
                <a:off x="12787" y="4797"/>
                <a:ext cx="2416" cy="42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just"/>
                <a:r>
                  <a:rPr lang="zh-CN" altLang="en-US" sz="1400" b="1" i="1">
                    <a:ln>
                      <a:noFill/>
                    </a:ln>
                    <a:latin typeface="Times New Roman" panose="02020603050405020304" charset="0"/>
                    <a:cs typeface="Times New Roman" panose="02020603050405020304" charset="0"/>
                  </a:rPr>
                  <a:t>Room </a:t>
                </a:r>
                <a:r>
                  <a:rPr lang="en-US" altLang="zh-CN" sz="1400" b="1" i="1">
                    <a:ln>
                      <a:noFill/>
                    </a:ln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r>
                  <a:rPr lang="en-US" altLang="zh-CN" sz="1400" b="1" i="1">
                    <a:ln>
                      <a:noFill/>
                    </a:ln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 sz="1400" b="1" i="1">
                    <a:ln>
                      <a:noFill/>
                    </a:ln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Oil </a:t>
                </a:r>
                <a:r>
                  <a:rPr lang="en-US" altLang="zh-CN" sz="1400" b="1" i="1">
                    <a:ln>
                      <a:noFill/>
                    </a:ln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L</a:t>
                </a:r>
                <a:r>
                  <a:rPr lang="zh-CN" altLang="en-US" sz="1400" b="1" i="1">
                    <a:ln>
                      <a:noFill/>
                    </a:ln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evel</a:t>
                </a:r>
                <a:endParaRPr lang="zh-CN" altLang="en-US" sz="1400" b="1" i="1">
                  <a:ln>
                    <a:noFill/>
                  </a:ln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203" name="文本框 202"/>
              <p:cNvSpPr txBox="1"/>
              <p:nvPr/>
            </p:nvSpPr>
            <p:spPr>
              <a:xfrm>
                <a:off x="12371" y="1351"/>
                <a:ext cx="2344" cy="50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just"/>
                <a:r>
                  <a:rPr lang="en-US" sz="1600" b="1" i="1">
                    <a:ln>
                      <a:noFill/>
                    </a:ln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r>
                  <a:rPr sz="1600" b="1" i="1">
                    <a:ln>
                      <a:noFill/>
                    </a:ln>
                    <a:latin typeface="Times New Roman" panose="02020603050405020304" charset="0"/>
                    <a:cs typeface="Times New Roman" panose="02020603050405020304" charset="0"/>
                  </a:rPr>
                  <a:t>apor</a:t>
                </a:r>
                <a:r>
                  <a:rPr lang="en-US" sz="1600" b="1" i="1">
                    <a:ln>
                      <a:noFill/>
                    </a:ln>
                    <a:latin typeface="Times New Roman" panose="02020603050405020304" charset="0"/>
                    <a:cs typeface="Times New Roman" panose="02020603050405020304" charset="0"/>
                  </a:rPr>
                  <a:t> P</a:t>
                </a:r>
                <a:r>
                  <a:rPr sz="1600" b="1" i="1">
                    <a:ln>
                      <a:noFill/>
                    </a:ln>
                    <a:latin typeface="Times New Roman" panose="02020603050405020304" charset="0"/>
                    <a:cs typeface="Times New Roman" panose="02020603050405020304" charset="0"/>
                  </a:rPr>
                  <a:t>ressure</a:t>
                </a:r>
                <a:endParaRPr sz="1600" b="1" i="1">
                  <a:ln>
                    <a:noFill/>
                  </a:ln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09" name="下箭头 208"/>
              <p:cNvSpPr/>
              <p:nvPr/>
            </p:nvSpPr>
            <p:spPr>
              <a:xfrm>
                <a:off x="10487" y="5262"/>
                <a:ext cx="493" cy="802"/>
              </a:xfrm>
              <a:prstGeom prst="downArrow">
                <a:avLst/>
              </a:prstGeom>
              <a:gradFill>
                <a:gsLst>
                  <a:gs pos="50000">
                    <a:schemeClr val="accent4"/>
                  </a:gs>
                  <a:gs pos="0">
                    <a:schemeClr val="accent4">
                      <a:lumMod val="25000"/>
                      <a:lumOff val="75000"/>
                    </a:schemeClr>
                  </a:gs>
                  <a:gs pos="100000">
                    <a:schemeClr val="accent4">
                      <a:lumMod val="85000"/>
                    </a:schemeClr>
                  </a:gs>
                </a:gsLst>
                <a:lin ang="5400000" scaled="1"/>
              </a:gradFill>
              <a:ln>
                <a:gradFill>
                  <a:gsLst>
                    <a:gs pos="50000">
                      <a:schemeClr val="accent4"/>
                    </a:gs>
                    <a:gs pos="0">
                      <a:schemeClr val="accent4">
                        <a:lumMod val="25000"/>
                        <a:lumOff val="75000"/>
                      </a:schemeClr>
                    </a:gs>
                    <a:gs pos="100000">
                      <a:schemeClr val="accent4">
                        <a:lumMod val="85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0" name="下箭头 209"/>
              <p:cNvSpPr/>
              <p:nvPr/>
            </p:nvSpPr>
            <p:spPr>
              <a:xfrm>
                <a:off x="13986" y="5258"/>
                <a:ext cx="493" cy="802"/>
              </a:xfrm>
              <a:prstGeom prst="downArrow">
                <a:avLst/>
              </a:prstGeom>
              <a:gradFill>
                <a:gsLst>
                  <a:gs pos="50000">
                    <a:schemeClr val="accent4"/>
                  </a:gs>
                  <a:gs pos="0">
                    <a:schemeClr val="accent4">
                      <a:lumMod val="25000"/>
                      <a:lumOff val="75000"/>
                    </a:schemeClr>
                  </a:gs>
                  <a:gs pos="100000">
                    <a:schemeClr val="accent4">
                      <a:lumMod val="85000"/>
                    </a:schemeClr>
                  </a:gs>
                </a:gsLst>
                <a:lin ang="5400000" scaled="1"/>
              </a:gradFill>
              <a:ln>
                <a:gradFill>
                  <a:gsLst>
                    <a:gs pos="50000">
                      <a:schemeClr val="accent4"/>
                    </a:gs>
                    <a:gs pos="0">
                      <a:schemeClr val="accent4">
                        <a:lumMod val="25000"/>
                        <a:lumOff val="75000"/>
                      </a:schemeClr>
                    </a:gs>
                    <a:gs pos="100000">
                      <a:schemeClr val="accent4">
                        <a:lumMod val="85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2" name="文本框 211"/>
            <p:cNvSpPr txBox="1"/>
            <p:nvPr/>
          </p:nvSpPr>
          <p:spPr>
            <a:xfrm>
              <a:off x="8688" y="3555"/>
              <a:ext cx="2282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600" b="1" i="1">
                  <a:latin typeface="Times New Roman" panose="02020603050405020304" charset="0"/>
                  <a:cs typeface="Times New Roman" panose="02020603050405020304" charset="0"/>
                </a:rPr>
                <a:t>W</a:t>
              </a:r>
              <a:r>
                <a:rPr lang="zh-CN" altLang="en-US" sz="1600" b="1" i="1">
                  <a:latin typeface="Times New Roman" panose="02020603050405020304" charset="0"/>
                  <a:cs typeface="Times New Roman" panose="02020603050405020304" charset="0"/>
                </a:rPr>
                <a:t>eir </a:t>
              </a:r>
              <a:r>
                <a:rPr lang="en-US" altLang="zh-CN" sz="1600" b="1" i="1"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r>
                <a:rPr lang="zh-CN" altLang="en-US" sz="1600" b="1" i="1">
                  <a:latin typeface="Times New Roman" panose="02020603050405020304" charset="0"/>
                  <a:cs typeface="Times New Roman" panose="02020603050405020304" charset="0"/>
                </a:rPr>
                <a:t>oard</a:t>
              </a:r>
              <a:endParaRPr lang="zh-CN" altLang="en-US" sz="1600" b="1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8" name="组合 157"/>
          <p:cNvGrpSpPr/>
          <p:nvPr/>
        </p:nvGrpSpPr>
        <p:grpSpPr>
          <a:xfrm>
            <a:off x="178435" y="736600"/>
            <a:ext cx="10172065" cy="5064760"/>
            <a:chOff x="281" y="1160"/>
            <a:chExt cx="16019" cy="7976"/>
          </a:xfrm>
        </p:grpSpPr>
        <p:grpSp>
          <p:nvGrpSpPr>
            <p:cNvPr id="146" name="组合 145"/>
            <p:cNvGrpSpPr/>
            <p:nvPr/>
          </p:nvGrpSpPr>
          <p:grpSpPr>
            <a:xfrm>
              <a:off x="281" y="1160"/>
              <a:ext cx="13663" cy="7976"/>
              <a:chOff x="281" y="1160"/>
              <a:chExt cx="13663" cy="7976"/>
            </a:xfrm>
          </p:grpSpPr>
          <p:cxnSp>
            <p:nvCxnSpPr>
              <p:cNvPr id="121" name="直接箭头连接符 120"/>
              <p:cNvCxnSpPr/>
              <p:nvPr>
                <p:custDataLst>
                  <p:tags r:id="rId1"/>
                </p:custDataLst>
              </p:nvPr>
            </p:nvCxnSpPr>
            <p:spPr>
              <a:xfrm flipV="1">
                <a:off x="11035" y="8204"/>
                <a:ext cx="2" cy="213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组合 113"/>
              <p:cNvGrpSpPr/>
              <p:nvPr/>
            </p:nvGrpSpPr>
            <p:grpSpPr>
              <a:xfrm>
                <a:off x="281" y="1160"/>
                <a:ext cx="13663" cy="7960"/>
                <a:chOff x="281" y="1160"/>
                <a:chExt cx="13663" cy="7960"/>
              </a:xfrm>
            </p:grpSpPr>
            <p:cxnSp>
              <p:nvCxnSpPr>
                <p:cNvPr id="93" name="直接箭头连接符 92"/>
                <p:cNvCxnSpPr/>
                <p:nvPr>
                  <p:custDataLst>
                    <p:tags r:id="rId2"/>
                  </p:custDataLst>
                </p:nvPr>
              </p:nvCxnSpPr>
              <p:spPr>
                <a:xfrm flipV="1">
                  <a:off x="11029" y="4833"/>
                  <a:ext cx="0" cy="214"/>
                </a:xfrm>
                <a:prstGeom prst="straightConnector1">
                  <a:avLst/>
                </a:prstGeom>
                <a:ln w="19050">
                  <a:solidFill>
                    <a:srgbClr val="92D050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箭头连接符 88"/>
                <p:cNvCxnSpPr/>
                <p:nvPr>
                  <p:custDataLst>
                    <p:tags r:id="rId3"/>
                  </p:custDataLst>
                </p:nvPr>
              </p:nvCxnSpPr>
              <p:spPr>
                <a:xfrm>
                  <a:off x="4846" y="5233"/>
                  <a:ext cx="5673" cy="11"/>
                </a:xfrm>
                <a:prstGeom prst="straightConnector1">
                  <a:avLst/>
                </a:prstGeom>
                <a:ln w="19050">
                  <a:solidFill>
                    <a:srgbClr val="92D05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箭头连接符 239"/>
                <p:cNvCxnSpPr/>
                <p:nvPr>
                  <p:custDataLst>
                    <p:tags r:id="rId4"/>
                  </p:custDataLst>
                </p:nvPr>
              </p:nvCxnSpPr>
              <p:spPr>
                <a:xfrm flipH="1">
                  <a:off x="8676" y="1860"/>
                  <a:ext cx="4" cy="538"/>
                </a:xfrm>
                <a:prstGeom prst="straightConnector1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组合 61"/>
                <p:cNvGrpSpPr/>
                <p:nvPr/>
              </p:nvGrpSpPr>
              <p:grpSpPr>
                <a:xfrm>
                  <a:off x="281" y="1431"/>
                  <a:ext cx="13663" cy="7493"/>
                  <a:chOff x="281" y="1431"/>
                  <a:chExt cx="13663" cy="7493"/>
                </a:xfrm>
              </p:grpSpPr>
              <p:cxnSp>
                <p:nvCxnSpPr>
                  <p:cNvPr id="52" name="直接箭头连接符 51"/>
                  <p:cNvCxnSpPr/>
                  <p:nvPr>
                    <p:custDataLst>
                      <p:tags r:id="rId5"/>
                    </p:custDataLst>
                  </p:nvPr>
                </p:nvCxnSpPr>
                <p:spPr>
                  <a:xfrm flipH="1">
                    <a:off x="8666" y="7947"/>
                    <a:ext cx="10" cy="309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none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箭头连接符 38"/>
                  <p:cNvCxnSpPr/>
                  <p:nvPr>
                    <p:custDataLst>
                      <p:tags r:id="rId6"/>
                    </p:custDataLst>
                  </p:nvPr>
                </p:nvCxnSpPr>
                <p:spPr>
                  <a:xfrm flipH="1">
                    <a:off x="8666" y="4553"/>
                    <a:ext cx="10" cy="309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none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/>
                  <p:cNvCxnSpPr/>
                  <p:nvPr>
                    <p:custDataLst>
                      <p:tags r:id="rId7"/>
                    </p:custDataLst>
                  </p:nvPr>
                </p:nvCxnSpPr>
                <p:spPr>
                  <a:xfrm>
                    <a:off x="6651" y="7932"/>
                    <a:ext cx="5" cy="480"/>
                  </a:xfrm>
                  <a:prstGeom prst="straightConnector1">
                    <a:avLst/>
                  </a:prstGeom>
                  <a:ln w="19050">
                    <a:solidFill>
                      <a:srgbClr val="0070C0"/>
                    </a:solidFill>
                    <a:headEnd type="none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281" y="1431"/>
                    <a:ext cx="13255" cy="7318"/>
                    <a:chOff x="281" y="1431"/>
                    <a:chExt cx="13255" cy="7318"/>
                  </a:xfrm>
                </p:grpSpPr>
                <p:cxnSp>
                  <p:nvCxnSpPr>
                    <p:cNvPr id="225" name="直接箭头连接符 224"/>
                    <p:cNvCxnSpPr/>
                    <p:nvPr>
                      <p:custDataLst>
                        <p:tags r:id="rId8"/>
                      </p:custDataLst>
                    </p:nvPr>
                  </p:nvCxnSpPr>
                  <p:spPr>
                    <a:xfrm>
                      <a:off x="6651" y="4553"/>
                      <a:ext cx="5" cy="480"/>
                    </a:xfrm>
                    <a:prstGeom prst="straightConnector1">
                      <a:avLst/>
                    </a:prstGeom>
                    <a:ln w="19050">
                      <a:solidFill>
                        <a:srgbClr val="0070C0"/>
                      </a:solidFill>
                      <a:headEnd type="none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281" y="1865"/>
                      <a:ext cx="9554" cy="6884"/>
                      <a:chOff x="281" y="1865"/>
                      <a:chExt cx="9554" cy="6884"/>
                    </a:xfrm>
                  </p:grpSpPr>
                  <p:cxnSp>
                    <p:nvCxnSpPr>
                      <p:cNvPr id="223" name="直接箭头连接符 222"/>
                      <p:cNvCxnSpPr/>
                      <p:nvPr>
                        <p:custDataLst>
                          <p:tags r:id="rId9"/>
                        </p:custDataLst>
                      </p:nvPr>
                    </p:nvCxnSpPr>
                    <p:spPr>
                      <a:xfrm flipV="1">
                        <a:off x="281" y="5233"/>
                        <a:ext cx="2035" cy="2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none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8" name="文本框 267"/>
                      <p:cNvSpPr txBox="1"/>
                      <p:nvPr/>
                    </p:nvSpPr>
                    <p:spPr>
                      <a:xfrm>
                        <a:off x="394" y="4801"/>
                        <a:ext cx="1922" cy="4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ctr"/>
                        <a:r>
                          <a:rPr lang="en-US" altLang="zh-CN" sz="1200" b="1" i="1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U</a:t>
                        </a:r>
                        <a:r>
                          <a:rPr lang="zh-CN" altLang="en-US" sz="1200" b="1" i="1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pstream </a:t>
                        </a:r>
                        <a:r>
                          <a:rPr lang="en-US" altLang="zh-CN" sz="1200" b="1" i="1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</a:t>
                        </a:r>
                        <a:r>
                          <a:rPr lang="zh-CN" altLang="en-US" sz="1200" b="1" i="1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luid</a:t>
                        </a:r>
                        <a:endParaRPr lang="zh-CN" altLang="en-US" sz="1200" b="1" i="1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  <p:cxnSp>
                    <p:nvCxnSpPr>
                      <p:cNvPr id="44" name="直接箭头连接符 43"/>
                      <p:cNvCxnSpPr/>
                      <p:nvPr/>
                    </p:nvCxnSpPr>
                    <p:spPr>
                      <a:xfrm>
                        <a:off x="2316" y="1972"/>
                        <a:ext cx="0" cy="6675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triangle" w="med" len="med"/>
                        <a:tailEnd type="triangle" w="med" len="med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4" name="图片 3" descr="分离器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15" y="2367"/>
                        <a:ext cx="5620" cy="237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" name="图片 5" descr="分离器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15" y="5759"/>
                        <a:ext cx="5620" cy="237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7" name="流程图: 对照 6"/>
                      <p:cNvSpPr/>
                      <p:nvPr>
                        <p:custDataLst>
                          <p:tags r:id="rId11"/>
                        </p:custDataLst>
                      </p:nvPr>
                    </p:nvSpPr>
                    <p:spPr>
                      <a:xfrm rot="5400000">
                        <a:off x="3603" y="1762"/>
                        <a:ext cx="211" cy="417"/>
                      </a:xfrm>
                      <a:prstGeom prst="flowChartCollat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8" name="直接箭头连接符 7"/>
                      <p:cNvCxnSpPr/>
                      <p:nvPr>
                        <p:custDataLst>
                          <p:tags r:id="rId12"/>
                        </p:custDataLst>
                      </p:nvPr>
                    </p:nvCxnSpPr>
                    <p:spPr>
                      <a:xfrm flipV="1">
                        <a:off x="2316" y="1968"/>
                        <a:ext cx="1184" cy="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none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" name="直接箭头连接符 9"/>
                      <p:cNvCxnSpPr/>
                      <p:nvPr>
                        <p:custDataLst>
                          <p:tags r:id="rId13"/>
                        </p:custDataLst>
                      </p:nvPr>
                    </p:nvCxnSpPr>
                    <p:spPr>
                      <a:xfrm flipV="1">
                        <a:off x="3917" y="1962"/>
                        <a:ext cx="1184" cy="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none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" name="直接箭头连接符 11"/>
                      <p:cNvCxnSpPr/>
                      <p:nvPr>
                        <p:custDataLst>
                          <p:tags r:id="rId14"/>
                        </p:custDataLst>
                      </p:nvPr>
                    </p:nvCxnSpPr>
                    <p:spPr>
                      <a:xfrm flipH="1">
                        <a:off x="5100" y="1962"/>
                        <a:ext cx="2" cy="436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none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" name="直接箭头连接符 12"/>
                      <p:cNvCxnSpPr/>
                      <p:nvPr>
                        <p:custDataLst>
                          <p:tags r:id="rId15"/>
                        </p:custDataLst>
                      </p:nvPr>
                    </p:nvCxnSpPr>
                    <p:spPr>
                      <a:xfrm flipV="1">
                        <a:off x="2316" y="8638"/>
                        <a:ext cx="814" cy="9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none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" name="流程图: 对照 13"/>
                      <p:cNvSpPr/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 rot="5400000">
                        <a:off x="3233" y="8435"/>
                        <a:ext cx="211" cy="417"/>
                      </a:xfrm>
                      <a:prstGeom prst="flowChartCollat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5" name="直接箭头连接符 14"/>
                      <p:cNvCxnSpPr/>
                      <p:nvPr>
                        <p:custDataLst>
                          <p:tags r:id="rId17"/>
                        </p:custDataLst>
                      </p:nvPr>
                    </p:nvCxnSpPr>
                    <p:spPr>
                      <a:xfrm>
                        <a:off x="3547" y="8653"/>
                        <a:ext cx="533" cy="5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none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直接箭头连接符 15"/>
                      <p:cNvCxnSpPr/>
                      <p:nvPr>
                        <p:custDataLst>
                          <p:tags r:id="rId18"/>
                        </p:custDataLst>
                      </p:nvPr>
                    </p:nvCxnSpPr>
                    <p:spPr>
                      <a:xfrm flipH="1" flipV="1">
                        <a:off x="4070" y="5389"/>
                        <a:ext cx="10" cy="3249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none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直接箭头连接符 18"/>
                      <p:cNvCxnSpPr/>
                      <p:nvPr>
                        <p:custDataLst>
                          <p:tags r:id="rId19"/>
                        </p:custDataLst>
                      </p:nvPr>
                    </p:nvCxnSpPr>
                    <p:spPr>
                      <a:xfrm>
                        <a:off x="4070" y="5385"/>
                        <a:ext cx="1150" cy="3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none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直接箭头连接符 19"/>
                      <p:cNvCxnSpPr/>
                      <p:nvPr>
                        <p:custDataLst>
                          <p:tags r:id="rId20"/>
                        </p:custDataLst>
                      </p:nvPr>
                    </p:nvCxnSpPr>
                    <p:spPr>
                      <a:xfrm>
                        <a:off x="5212" y="5400"/>
                        <a:ext cx="8" cy="367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headEnd type="none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4" name="文本框 23"/>
                    <p:cNvSpPr txBox="1"/>
                    <p:nvPr/>
                  </p:nvSpPr>
                  <p:spPr>
                    <a:xfrm>
                      <a:off x="5310" y="2367"/>
                      <a:ext cx="1597" cy="3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ctr"/>
                      <a:r>
                        <a:rPr lang="en-US" sz="12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#1 Separator </a:t>
                      </a:r>
                      <a:endParaRPr lang="en-US" sz="12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5310" y="5759"/>
                      <a:ext cx="1597" cy="3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ctr"/>
                      <a:r>
                        <a:rPr lang="en-US" sz="12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#2 Separator </a:t>
                      </a:r>
                      <a:endParaRPr lang="en-US" sz="12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26" name="文本框 25"/>
                    <p:cNvSpPr txBox="1"/>
                    <p:nvPr/>
                  </p:nvSpPr>
                  <p:spPr>
                    <a:xfrm>
                      <a:off x="3016" y="1431"/>
                      <a:ext cx="1385" cy="4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2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zh-CN" altLang="en-US" sz="12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nlet </a:t>
                      </a:r>
                      <a:r>
                        <a:rPr lang="en-US" altLang="zh-CN" sz="12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r>
                        <a:rPr lang="zh-CN" altLang="en-US" sz="12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alve</a:t>
                      </a:r>
                      <a:endParaRPr lang="zh-CN" altLang="en-US" sz="12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27" name="文本框 26"/>
                    <p:cNvSpPr txBox="1"/>
                    <p:nvPr/>
                  </p:nvSpPr>
                  <p:spPr>
                    <a:xfrm>
                      <a:off x="2501" y="8204"/>
                      <a:ext cx="1385" cy="4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2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zh-CN" altLang="en-US" sz="12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nlet </a:t>
                      </a:r>
                      <a:r>
                        <a:rPr lang="en-US" altLang="zh-CN" sz="12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r>
                        <a:rPr lang="zh-CN" altLang="en-US" sz="12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alve</a:t>
                      </a:r>
                      <a:endParaRPr lang="zh-CN" altLang="en-US" sz="12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5406" y="4666"/>
                      <a:ext cx="1868" cy="3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000" b="1" i="1">
                          <a:latin typeface="Times New Roman" panose="02020603050405020304" charset="0"/>
                          <a:cs typeface="Times New Roman" panose="02020603050405020304" charset="0"/>
                        </a:rPr>
                        <a:t>Water Outlet Rate</a:t>
                      </a:r>
                      <a:endParaRPr lang="en-US" altLang="zh-CN" sz="1000" b="1" i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cxnSp>
                  <p:nvCxnSpPr>
                    <p:cNvPr id="29" name="直接箭头连接符 28"/>
                    <p:cNvCxnSpPr/>
                    <p:nvPr>
                      <p:custDataLst>
                        <p:tags r:id="rId21"/>
                      </p:custDataLst>
                    </p:nvPr>
                  </p:nvCxnSpPr>
                  <p:spPr>
                    <a:xfrm flipH="1" flipV="1">
                      <a:off x="6651" y="5033"/>
                      <a:ext cx="4173" cy="19"/>
                    </a:xfrm>
                    <a:prstGeom prst="straightConnector1">
                      <a:avLst/>
                    </a:prstGeom>
                    <a:ln w="19050">
                      <a:solidFill>
                        <a:srgbClr val="0070C0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流程图: 对照 29"/>
                    <p:cNvSpPr/>
                    <p:nvPr>
                      <p:custDataLst>
                        <p:tags r:id="rId22"/>
                      </p:custDataLst>
                    </p:nvPr>
                  </p:nvSpPr>
                  <p:spPr>
                    <a:xfrm rot="5400000">
                      <a:off x="10927" y="4834"/>
                      <a:ext cx="211" cy="417"/>
                    </a:xfrm>
                    <a:prstGeom prst="flowChartCollate">
                      <a:avLst/>
                    </a:prstGeom>
                    <a:noFill/>
                    <a:ln w="19050">
                      <a:solidFill>
                        <a:srgbClr val="0070C0"/>
                      </a:solidFill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1" name="直接箭头连接符 30"/>
                    <p:cNvCxnSpPr/>
                    <p:nvPr>
                      <p:custDataLst>
                        <p:tags r:id="rId23"/>
                      </p:custDataLst>
                    </p:nvPr>
                  </p:nvCxnSpPr>
                  <p:spPr>
                    <a:xfrm flipH="1">
                      <a:off x="11241" y="5052"/>
                      <a:ext cx="2295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0070C0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4" name="直接箭头连接符 33"/>
                  <p:cNvCxnSpPr/>
                  <p:nvPr>
                    <p:custDataLst>
                      <p:tags r:id="rId24"/>
                    </p:custDataLst>
                  </p:nvPr>
                </p:nvCxnSpPr>
                <p:spPr>
                  <a:xfrm flipH="1" flipV="1">
                    <a:off x="6651" y="8412"/>
                    <a:ext cx="4173" cy="19"/>
                  </a:xfrm>
                  <a:prstGeom prst="straightConnector1">
                    <a:avLst/>
                  </a:prstGeom>
                  <a:ln w="19050">
                    <a:solidFill>
                      <a:srgbClr val="0070C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流程图: 对照 35"/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 rot="5400000">
                    <a:off x="10927" y="8213"/>
                    <a:ext cx="211" cy="417"/>
                  </a:xfrm>
                  <a:prstGeom prst="flowChartCollate">
                    <a:avLst/>
                  </a:prstGeom>
                  <a:noFill/>
                  <a:ln w="19050">
                    <a:solidFill>
                      <a:srgbClr val="0070C0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7" name="直接箭头连接符 36"/>
                  <p:cNvCxnSpPr/>
                  <p:nvPr>
                    <p:custDataLst>
                      <p:tags r:id="rId26"/>
                    </p:custDataLst>
                  </p:nvPr>
                </p:nvCxnSpPr>
                <p:spPr>
                  <a:xfrm flipH="1">
                    <a:off x="11241" y="8424"/>
                    <a:ext cx="2283" cy="7"/>
                  </a:xfrm>
                  <a:prstGeom prst="straightConnector1">
                    <a:avLst/>
                  </a:prstGeom>
                  <a:ln w="19050">
                    <a:solidFill>
                      <a:srgbClr val="0070C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5406" y="8053"/>
                    <a:ext cx="1868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 b="1" i="1">
                        <a:latin typeface="Times New Roman" panose="02020603050405020304" charset="0"/>
                        <a:cs typeface="Times New Roman" panose="02020603050405020304" charset="0"/>
                      </a:rPr>
                      <a:t>Water Outlet Rate</a:t>
                    </a:r>
                    <a:endParaRPr lang="en-US" altLang="zh-CN" sz="1000" b="1" i="1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40" name="直接箭头连接符 39"/>
                  <p:cNvCxnSpPr/>
                  <p:nvPr>
                    <p:custDataLst>
                      <p:tags r:id="rId27"/>
                    </p:custDataLst>
                  </p:nvPr>
                </p:nvCxnSpPr>
                <p:spPr>
                  <a:xfrm flipH="1" flipV="1">
                    <a:off x="8666" y="4860"/>
                    <a:ext cx="1428" cy="2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流程图: 对照 40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 rot="5400000">
                    <a:off x="11348" y="3556"/>
                    <a:ext cx="211" cy="417"/>
                  </a:xfrm>
                  <a:prstGeom prst="flowChartCollate">
                    <a:avLst/>
                  </a:prstGeom>
                  <a:no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" name="直接箭头连接符 41"/>
                  <p:cNvCxnSpPr/>
                  <p:nvPr>
                    <p:custDataLst>
                      <p:tags r:id="rId29"/>
                    </p:custDataLst>
                  </p:nvPr>
                </p:nvCxnSpPr>
                <p:spPr>
                  <a:xfrm>
                    <a:off x="10068" y="3753"/>
                    <a:ext cx="10" cy="1109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箭头连接符 42"/>
                  <p:cNvCxnSpPr/>
                  <p:nvPr>
                    <p:custDataLst>
                      <p:tags r:id="rId30"/>
                    </p:custDataLst>
                  </p:nvPr>
                </p:nvCxnSpPr>
                <p:spPr>
                  <a:xfrm flipH="1" flipV="1">
                    <a:off x="10068" y="3761"/>
                    <a:ext cx="1177" cy="8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箭头连接符 44"/>
                  <p:cNvCxnSpPr/>
                  <p:nvPr>
                    <p:custDataLst>
                      <p:tags r:id="rId31"/>
                    </p:custDataLst>
                  </p:nvPr>
                </p:nvCxnSpPr>
                <p:spPr>
                  <a:xfrm flipH="1" flipV="1">
                    <a:off x="11662" y="3753"/>
                    <a:ext cx="2282" cy="3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箭头连接符 45"/>
                  <p:cNvCxnSpPr/>
                  <p:nvPr>
                    <p:custDataLst>
                      <p:tags r:id="rId32"/>
                    </p:custDataLst>
                  </p:nvPr>
                </p:nvCxnSpPr>
                <p:spPr>
                  <a:xfrm flipH="1" flipV="1">
                    <a:off x="8662" y="8264"/>
                    <a:ext cx="1428" cy="2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流程图: 对照 46"/>
                  <p:cNvSpPr/>
                  <p:nvPr>
                    <p:custDataLst>
                      <p:tags r:id="rId33"/>
                    </p:custDataLst>
                  </p:nvPr>
                </p:nvSpPr>
                <p:spPr>
                  <a:xfrm rot="5400000">
                    <a:off x="11344" y="6960"/>
                    <a:ext cx="211" cy="417"/>
                  </a:xfrm>
                  <a:prstGeom prst="flowChartCollate">
                    <a:avLst/>
                  </a:prstGeom>
                  <a:no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8" name="直接箭头连接符 47"/>
                  <p:cNvCxnSpPr/>
                  <p:nvPr>
                    <p:custDataLst>
                      <p:tags r:id="rId34"/>
                    </p:custDataLst>
                  </p:nvPr>
                </p:nvCxnSpPr>
                <p:spPr>
                  <a:xfrm>
                    <a:off x="10064" y="7157"/>
                    <a:ext cx="10" cy="1109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箭头连接符 48"/>
                  <p:cNvCxnSpPr/>
                  <p:nvPr>
                    <p:custDataLst>
                      <p:tags r:id="rId35"/>
                    </p:custDataLst>
                  </p:nvPr>
                </p:nvCxnSpPr>
                <p:spPr>
                  <a:xfrm flipH="1" flipV="1">
                    <a:off x="10064" y="7165"/>
                    <a:ext cx="1177" cy="8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箭头连接符 50"/>
                  <p:cNvCxnSpPr/>
                  <p:nvPr>
                    <p:custDataLst>
                      <p:tags r:id="rId36"/>
                    </p:custDataLst>
                  </p:nvPr>
                </p:nvCxnSpPr>
                <p:spPr>
                  <a:xfrm flipH="1" flipV="1">
                    <a:off x="11658" y="7157"/>
                    <a:ext cx="2274" cy="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7682" y="4551"/>
                    <a:ext cx="1616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 b="1" i="1">
                        <a:latin typeface="Times New Roman" panose="02020603050405020304" charset="0"/>
                        <a:cs typeface="Times New Roman" panose="02020603050405020304" charset="0"/>
                      </a:rPr>
                      <a:t>Oil Outlet Rate</a:t>
                    </a:r>
                    <a:endParaRPr lang="en-US" altLang="zh-CN" sz="1000" b="1" i="1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7682" y="7978"/>
                    <a:ext cx="1616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 b="1" i="1">
                        <a:latin typeface="Times New Roman" panose="02020603050405020304" charset="0"/>
                        <a:cs typeface="Times New Roman" panose="02020603050405020304" charset="0"/>
                      </a:rPr>
                      <a:t>Oil Outlet Rate</a:t>
                    </a:r>
                    <a:endParaRPr lang="en-US" altLang="zh-CN" sz="1000" b="1" i="1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10510" y="8538"/>
                    <a:ext cx="2505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 b="1" i="1">
                        <a:latin typeface="Times New Roman" panose="02020603050405020304" charset="0"/>
                        <a:cs typeface="Times New Roman" panose="02020603050405020304" charset="0"/>
                      </a:rPr>
                      <a:t>Water Phase Outlet Valve</a:t>
                    </a:r>
                    <a:endParaRPr lang="en-US" altLang="zh-CN" sz="1000" b="1" i="1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0350" y="3870"/>
                    <a:ext cx="2321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 b="1" i="1">
                        <a:latin typeface="Times New Roman" panose="02020603050405020304" charset="0"/>
                        <a:cs typeface="Times New Roman" panose="02020603050405020304" charset="0"/>
                      </a:rPr>
                      <a:t>Oil Phase Outlet Valve</a:t>
                    </a:r>
                    <a:endParaRPr lang="en-US" altLang="zh-CN" sz="1000" b="1" i="1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0350" y="7274"/>
                    <a:ext cx="2321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 b="1" i="1">
                        <a:latin typeface="Times New Roman" panose="02020603050405020304" charset="0"/>
                        <a:cs typeface="Times New Roman" panose="02020603050405020304" charset="0"/>
                      </a:rPr>
                      <a:t>Oil Phase Outlet Valve</a:t>
                    </a:r>
                    <a:endParaRPr lang="en-US" altLang="zh-CN" sz="1000" b="1" i="1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0519" y="5064"/>
                    <a:ext cx="2682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 b="1" i="1">
                        <a:latin typeface="Times New Roman" panose="02020603050405020304" charset="0"/>
                        <a:cs typeface="Times New Roman" panose="02020603050405020304" charset="0"/>
                      </a:rPr>
                      <a:t>Water Phase Outlet Valve</a:t>
                    </a:r>
                    <a:endParaRPr lang="en-US" altLang="zh-CN" sz="1000" b="1" i="1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cxnSp>
              <p:nvCxnSpPr>
                <p:cNvPr id="239" name="直接箭头连接符 238"/>
                <p:cNvCxnSpPr/>
                <p:nvPr>
                  <p:custDataLst>
                    <p:tags r:id="rId37"/>
                  </p:custDataLst>
                </p:nvPr>
              </p:nvCxnSpPr>
              <p:spPr>
                <a:xfrm flipH="1" flipV="1">
                  <a:off x="8676" y="1863"/>
                  <a:ext cx="2769" cy="2"/>
                </a:xfrm>
                <a:prstGeom prst="straightConnector1">
                  <a:avLst/>
                </a:prstGeom>
                <a:ln w="19050">
                  <a:solidFill>
                    <a:schemeClr val="accent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流程图: 对照 77"/>
                <p:cNvSpPr/>
                <p:nvPr>
                  <p:custDataLst>
                    <p:tags r:id="rId38"/>
                  </p:custDataLst>
                </p:nvPr>
              </p:nvSpPr>
              <p:spPr>
                <a:xfrm rot="5400000">
                  <a:off x="11548" y="1648"/>
                  <a:ext cx="211" cy="417"/>
                </a:xfrm>
                <a:prstGeom prst="flowChartCollate">
                  <a:avLst/>
                </a:prstGeom>
                <a:noFill/>
                <a:ln w="19050">
                  <a:solidFill>
                    <a:schemeClr val="accent5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9" name="直接箭头连接符 78"/>
                <p:cNvCxnSpPr/>
                <p:nvPr>
                  <p:custDataLst>
                    <p:tags r:id="rId39"/>
                  </p:custDataLst>
                </p:nvPr>
              </p:nvCxnSpPr>
              <p:spPr>
                <a:xfrm flipH="1">
                  <a:off x="11862" y="1848"/>
                  <a:ext cx="1097" cy="10"/>
                </a:xfrm>
                <a:prstGeom prst="straightConnector1">
                  <a:avLst/>
                </a:prstGeom>
                <a:ln w="19050">
                  <a:solidFill>
                    <a:schemeClr val="accent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文本框 79"/>
                <p:cNvSpPr txBox="1"/>
                <p:nvPr/>
              </p:nvSpPr>
              <p:spPr>
                <a:xfrm>
                  <a:off x="10518" y="1962"/>
                  <a:ext cx="2321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 b="1" i="1">
                      <a:latin typeface="Times New Roman" panose="02020603050405020304" charset="0"/>
                      <a:cs typeface="Times New Roman" panose="02020603050405020304" charset="0"/>
                    </a:rPr>
                    <a:t>G</a:t>
                  </a:r>
                  <a:r>
                    <a:rPr lang="en-US" altLang="zh-CN" sz="1000" b="1" i="1">
                      <a:latin typeface="Times New Roman" panose="02020603050405020304" charset="0"/>
                      <a:cs typeface="Times New Roman" panose="02020603050405020304" charset="0"/>
                    </a:rPr>
                    <a:t>as Phase Outlet Valve</a:t>
                  </a:r>
                  <a:endParaRPr lang="en-US" altLang="zh-CN" sz="1000" b="1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81" name="直接箭头连接符 80"/>
                <p:cNvCxnSpPr/>
                <p:nvPr>
                  <p:custDataLst>
                    <p:tags r:id="rId40"/>
                  </p:custDataLst>
                </p:nvPr>
              </p:nvCxnSpPr>
              <p:spPr>
                <a:xfrm>
                  <a:off x="8660" y="5568"/>
                  <a:ext cx="2" cy="202"/>
                </a:xfrm>
                <a:prstGeom prst="straightConnector1">
                  <a:avLst/>
                </a:prstGeom>
                <a:ln w="190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流程图: 对照 82"/>
                <p:cNvSpPr/>
                <p:nvPr>
                  <p:custDataLst>
                    <p:tags r:id="rId41"/>
                  </p:custDataLst>
                </p:nvPr>
              </p:nvSpPr>
              <p:spPr>
                <a:xfrm rot="5400000">
                  <a:off x="11534" y="5820"/>
                  <a:ext cx="211" cy="417"/>
                </a:xfrm>
                <a:prstGeom prst="flowChartCollate">
                  <a:avLst/>
                </a:prstGeom>
                <a:noFill/>
                <a:ln w="19050">
                  <a:solidFill>
                    <a:schemeClr val="accent5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直接箭头连接符 83"/>
                <p:cNvCxnSpPr/>
                <p:nvPr>
                  <p:custDataLst>
                    <p:tags r:id="rId42"/>
                  </p:custDataLst>
                </p:nvPr>
              </p:nvCxnSpPr>
              <p:spPr>
                <a:xfrm flipH="1">
                  <a:off x="11862" y="6030"/>
                  <a:ext cx="1108" cy="3"/>
                </a:xfrm>
                <a:prstGeom prst="straightConnector1">
                  <a:avLst/>
                </a:prstGeom>
                <a:ln w="19050">
                  <a:solidFill>
                    <a:schemeClr val="accent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文本框 84"/>
                <p:cNvSpPr txBox="1"/>
                <p:nvPr/>
              </p:nvSpPr>
              <p:spPr>
                <a:xfrm>
                  <a:off x="10519" y="6134"/>
                  <a:ext cx="2321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 b="1" i="1">
                      <a:latin typeface="Times New Roman" panose="02020603050405020304" charset="0"/>
                      <a:cs typeface="Times New Roman" panose="02020603050405020304" charset="0"/>
                    </a:rPr>
                    <a:t>G</a:t>
                  </a:r>
                  <a:r>
                    <a:rPr lang="en-US" altLang="zh-CN" sz="1000" b="1" i="1">
                      <a:latin typeface="Times New Roman" panose="02020603050405020304" charset="0"/>
                      <a:cs typeface="Times New Roman" panose="02020603050405020304" charset="0"/>
                    </a:rPr>
                    <a:t>as Phase Outlet Valve</a:t>
                  </a:r>
                  <a:endParaRPr lang="en-US" altLang="zh-CN" sz="1000" b="1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233" name="组合 232"/>
                <p:cNvGrpSpPr/>
                <p:nvPr/>
              </p:nvGrpSpPr>
              <p:grpSpPr>
                <a:xfrm rot="0">
                  <a:off x="10932" y="4666"/>
                  <a:ext cx="200" cy="166"/>
                  <a:chOff x="13765" y="3435"/>
                  <a:chExt cx="272" cy="238"/>
                </a:xfrm>
              </p:grpSpPr>
              <p:sp>
                <p:nvSpPr>
                  <p:cNvPr id="234" name="椭圆 233"/>
                  <p:cNvSpPr/>
                  <p:nvPr>
                    <p:custDataLst>
                      <p:tags r:id="rId43"/>
                    </p:custDataLst>
                  </p:nvPr>
                </p:nvSpPr>
                <p:spPr>
                  <a:xfrm>
                    <a:off x="13765" y="3435"/>
                    <a:ext cx="272" cy="238"/>
                  </a:xfrm>
                  <a:prstGeom prst="ellipse">
                    <a:avLst/>
                  </a:prstGeom>
                  <a:noFill/>
                  <a:ln w="19050">
                    <a:solidFill>
                      <a:srgbClr val="92D050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35" name="直接连接符 234"/>
                  <p:cNvCxnSpPr>
                    <a:stCxn id="234" idx="6"/>
                    <a:endCxn id="234" idx="2"/>
                  </p:cNvCxnSpPr>
                  <p:nvPr>
                    <p:custDataLst>
                      <p:tags r:id="rId44"/>
                    </p:custDataLst>
                  </p:nvPr>
                </p:nvCxnSpPr>
                <p:spPr>
                  <a:xfrm flipH="1">
                    <a:off x="13765" y="3554"/>
                    <a:ext cx="272" cy="0"/>
                  </a:xfrm>
                  <a:prstGeom prst="line">
                    <a:avLst/>
                  </a:prstGeom>
                  <a:ln w="1905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直接箭头连接符 85"/>
                <p:cNvCxnSpPr/>
                <p:nvPr>
                  <p:custDataLst>
                    <p:tags r:id="rId45"/>
                  </p:custDataLst>
                </p:nvPr>
              </p:nvCxnSpPr>
              <p:spPr>
                <a:xfrm flipV="1">
                  <a:off x="4846" y="3903"/>
                  <a:ext cx="0" cy="1305"/>
                </a:xfrm>
                <a:prstGeom prst="straightConnector1">
                  <a:avLst/>
                </a:prstGeom>
                <a:ln w="19050">
                  <a:solidFill>
                    <a:srgbClr val="92D05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文本框 86"/>
                <p:cNvSpPr txBox="1"/>
                <p:nvPr>
                  <p:custDataLst>
                    <p:tags r:id="rId46"/>
                  </p:custDataLst>
                </p:nvPr>
              </p:nvSpPr>
              <p:spPr>
                <a:xfrm>
                  <a:off x="10874" y="4551"/>
                  <a:ext cx="936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 b="1" i="1">
                      <a:latin typeface="Times New Roman" panose="02020603050405020304" charset="0"/>
                      <a:cs typeface="Times New Roman" panose="02020603050405020304" charset="0"/>
                    </a:rPr>
                    <a:t>PID</a:t>
                  </a:r>
                  <a:endParaRPr lang="en-US" altLang="zh-CN" sz="1000" b="1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90" name="直接箭头连接符 89"/>
                <p:cNvCxnSpPr/>
                <p:nvPr>
                  <p:custDataLst>
                    <p:tags r:id="rId47"/>
                  </p:custDataLst>
                </p:nvPr>
              </p:nvCxnSpPr>
              <p:spPr>
                <a:xfrm flipH="1" flipV="1">
                  <a:off x="10508" y="4413"/>
                  <a:ext cx="6" cy="820"/>
                </a:xfrm>
                <a:prstGeom prst="straightConnector1">
                  <a:avLst/>
                </a:prstGeom>
                <a:ln w="19050">
                  <a:solidFill>
                    <a:srgbClr val="92D05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箭头连接符 90"/>
                <p:cNvCxnSpPr/>
                <p:nvPr>
                  <p:custDataLst>
                    <p:tags r:id="rId48"/>
                  </p:custDataLst>
                </p:nvPr>
              </p:nvCxnSpPr>
              <p:spPr>
                <a:xfrm flipV="1">
                  <a:off x="10507" y="4417"/>
                  <a:ext cx="516" cy="1"/>
                </a:xfrm>
                <a:prstGeom prst="straightConnector1">
                  <a:avLst/>
                </a:prstGeom>
                <a:ln w="19050">
                  <a:solidFill>
                    <a:srgbClr val="92D05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箭头连接符 93"/>
                <p:cNvCxnSpPr>
                  <a:endCxn id="234" idx="0"/>
                </p:cNvCxnSpPr>
                <p:nvPr>
                  <p:custDataLst>
                    <p:tags r:id="rId49"/>
                  </p:custDataLst>
                </p:nvPr>
              </p:nvCxnSpPr>
              <p:spPr>
                <a:xfrm>
                  <a:off x="11029" y="4413"/>
                  <a:ext cx="3" cy="253"/>
                </a:xfrm>
                <a:prstGeom prst="straightConnector1">
                  <a:avLst/>
                </a:prstGeom>
                <a:ln w="19050">
                  <a:solidFill>
                    <a:srgbClr val="92D05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/>
                <p:cNvCxnSpPr/>
                <p:nvPr>
                  <p:custDataLst>
                    <p:tags r:id="rId50"/>
                  </p:custDataLst>
                </p:nvPr>
              </p:nvCxnSpPr>
              <p:spPr>
                <a:xfrm flipH="1" flipV="1">
                  <a:off x="9906" y="3230"/>
                  <a:ext cx="8" cy="2014"/>
                </a:xfrm>
                <a:prstGeom prst="straightConnector1">
                  <a:avLst/>
                </a:prstGeom>
                <a:ln w="19050">
                  <a:solidFill>
                    <a:srgbClr val="92D05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/>
                <p:cNvCxnSpPr/>
                <p:nvPr>
                  <p:custDataLst>
                    <p:tags r:id="rId51"/>
                  </p:custDataLst>
                </p:nvPr>
              </p:nvCxnSpPr>
              <p:spPr>
                <a:xfrm>
                  <a:off x="9914" y="3230"/>
                  <a:ext cx="1531" cy="2"/>
                </a:xfrm>
                <a:prstGeom prst="straightConnector1">
                  <a:avLst/>
                </a:prstGeom>
                <a:ln w="19050">
                  <a:solidFill>
                    <a:srgbClr val="92D05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7" name="组合 96"/>
                <p:cNvGrpSpPr/>
                <p:nvPr/>
              </p:nvGrpSpPr>
              <p:grpSpPr>
                <a:xfrm rot="0">
                  <a:off x="11349" y="3404"/>
                  <a:ext cx="200" cy="166"/>
                  <a:chOff x="13765" y="3435"/>
                  <a:chExt cx="272" cy="238"/>
                </a:xfrm>
              </p:grpSpPr>
              <p:sp>
                <p:nvSpPr>
                  <p:cNvPr id="98" name="椭圆 97"/>
                  <p:cNvSpPr/>
                  <p:nvPr>
                    <p:custDataLst>
                      <p:tags r:id="rId52"/>
                    </p:custDataLst>
                  </p:nvPr>
                </p:nvSpPr>
                <p:spPr>
                  <a:xfrm>
                    <a:off x="13765" y="3435"/>
                    <a:ext cx="272" cy="238"/>
                  </a:xfrm>
                  <a:prstGeom prst="ellipse">
                    <a:avLst/>
                  </a:prstGeom>
                  <a:noFill/>
                  <a:ln w="19050">
                    <a:solidFill>
                      <a:srgbClr val="92D050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9" name="直接连接符 98"/>
                  <p:cNvCxnSpPr>
                    <a:stCxn id="98" idx="6"/>
                    <a:endCxn id="98" idx="2"/>
                  </p:cNvCxnSpPr>
                  <p:nvPr>
                    <p:custDataLst>
                      <p:tags r:id="rId53"/>
                    </p:custDataLst>
                  </p:nvPr>
                </p:nvCxnSpPr>
                <p:spPr>
                  <a:xfrm flipH="1">
                    <a:off x="13765" y="3554"/>
                    <a:ext cx="272" cy="0"/>
                  </a:xfrm>
                  <a:prstGeom prst="line">
                    <a:avLst/>
                  </a:prstGeom>
                  <a:ln w="1905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1" name="直接箭头连接符 100"/>
                <p:cNvCxnSpPr/>
                <p:nvPr>
                  <p:custDataLst>
                    <p:tags r:id="rId54"/>
                  </p:custDataLst>
                </p:nvPr>
              </p:nvCxnSpPr>
              <p:spPr>
                <a:xfrm flipV="1">
                  <a:off x="11448" y="3555"/>
                  <a:ext cx="0" cy="214"/>
                </a:xfrm>
                <a:prstGeom prst="straightConnector1">
                  <a:avLst/>
                </a:prstGeom>
                <a:ln w="19050">
                  <a:solidFill>
                    <a:srgbClr val="92D050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箭头连接符 101"/>
                <p:cNvCxnSpPr/>
                <p:nvPr>
                  <p:custDataLst>
                    <p:tags r:id="rId55"/>
                  </p:custDataLst>
                </p:nvPr>
              </p:nvCxnSpPr>
              <p:spPr>
                <a:xfrm flipV="1">
                  <a:off x="11448" y="3227"/>
                  <a:ext cx="2" cy="182"/>
                </a:xfrm>
                <a:prstGeom prst="straightConnector1">
                  <a:avLst/>
                </a:prstGeom>
                <a:ln w="19050">
                  <a:solidFill>
                    <a:srgbClr val="92D050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文本框 102"/>
                <p:cNvSpPr txBox="1"/>
                <p:nvPr>
                  <p:custDataLst>
                    <p:tags r:id="rId56"/>
                  </p:custDataLst>
                </p:nvPr>
              </p:nvSpPr>
              <p:spPr>
                <a:xfrm>
                  <a:off x="11301" y="3285"/>
                  <a:ext cx="936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 b="1" i="1">
                      <a:latin typeface="Times New Roman" panose="02020603050405020304" charset="0"/>
                      <a:cs typeface="Times New Roman" panose="02020603050405020304" charset="0"/>
                    </a:rPr>
                    <a:t>PID</a:t>
                  </a:r>
                  <a:endParaRPr lang="en-US" altLang="zh-CN" sz="1000" b="1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04" name="直接箭头连接符 103"/>
                <p:cNvCxnSpPr/>
                <p:nvPr>
                  <p:custDataLst>
                    <p:tags r:id="rId57"/>
                  </p:custDataLst>
                </p:nvPr>
              </p:nvCxnSpPr>
              <p:spPr>
                <a:xfrm flipV="1">
                  <a:off x="10246" y="1164"/>
                  <a:ext cx="2" cy="4077"/>
                </a:xfrm>
                <a:prstGeom prst="straightConnector1">
                  <a:avLst/>
                </a:prstGeom>
                <a:ln w="19050">
                  <a:solidFill>
                    <a:srgbClr val="92D05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组合 104"/>
                <p:cNvGrpSpPr/>
                <p:nvPr/>
              </p:nvGrpSpPr>
              <p:grpSpPr>
                <a:xfrm rot="0">
                  <a:off x="11562" y="1482"/>
                  <a:ext cx="200" cy="166"/>
                  <a:chOff x="13765" y="3435"/>
                  <a:chExt cx="272" cy="238"/>
                </a:xfrm>
              </p:grpSpPr>
              <p:sp>
                <p:nvSpPr>
                  <p:cNvPr id="106" name="椭圆 105"/>
                  <p:cNvSpPr/>
                  <p:nvPr>
                    <p:custDataLst>
                      <p:tags r:id="rId58"/>
                    </p:custDataLst>
                  </p:nvPr>
                </p:nvSpPr>
                <p:spPr>
                  <a:xfrm>
                    <a:off x="13765" y="3435"/>
                    <a:ext cx="272" cy="238"/>
                  </a:xfrm>
                  <a:prstGeom prst="ellipse">
                    <a:avLst/>
                  </a:prstGeom>
                  <a:noFill/>
                  <a:ln w="19050">
                    <a:solidFill>
                      <a:srgbClr val="92D050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7" name="直接连接符 106"/>
                  <p:cNvCxnSpPr>
                    <a:stCxn id="106" idx="6"/>
                    <a:endCxn id="106" idx="2"/>
                  </p:cNvCxnSpPr>
                  <p:nvPr>
                    <p:custDataLst>
                      <p:tags r:id="rId59"/>
                    </p:custDataLst>
                  </p:nvPr>
                </p:nvCxnSpPr>
                <p:spPr>
                  <a:xfrm flipH="1">
                    <a:off x="13765" y="3554"/>
                    <a:ext cx="272" cy="0"/>
                  </a:xfrm>
                  <a:prstGeom prst="line">
                    <a:avLst/>
                  </a:prstGeom>
                  <a:ln w="19050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8" name="直接箭头连接符 107"/>
                <p:cNvCxnSpPr/>
                <p:nvPr>
                  <p:custDataLst>
                    <p:tags r:id="rId60"/>
                  </p:custDataLst>
                </p:nvPr>
              </p:nvCxnSpPr>
              <p:spPr>
                <a:xfrm flipV="1">
                  <a:off x="11662" y="1651"/>
                  <a:ext cx="0" cy="214"/>
                </a:xfrm>
                <a:prstGeom prst="straightConnector1">
                  <a:avLst/>
                </a:prstGeom>
                <a:ln w="19050">
                  <a:solidFill>
                    <a:srgbClr val="92D050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箭头连接符 108"/>
                <p:cNvCxnSpPr/>
                <p:nvPr>
                  <p:custDataLst>
                    <p:tags r:id="rId61"/>
                  </p:custDataLst>
                </p:nvPr>
              </p:nvCxnSpPr>
              <p:spPr>
                <a:xfrm>
                  <a:off x="10250" y="1160"/>
                  <a:ext cx="1423" cy="7"/>
                </a:xfrm>
                <a:prstGeom prst="straightConnector1">
                  <a:avLst/>
                </a:prstGeom>
                <a:ln w="19050">
                  <a:solidFill>
                    <a:srgbClr val="92D05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箭头连接符 109"/>
                <p:cNvCxnSpPr/>
                <p:nvPr>
                  <p:custDataLst>
                    <p:tags r:id="rId62"/>
                  </p:custDataLst>
                </p:nvPr>
              </p:nvCxnSpPr>
              <p:spPr>
                <a:xfrm flipV="1">
                  <a:off x="11661" y="1167"/>
                  <a:ext cx="3" cy="308"/>
                </a:xfrm>
                <a:prstGeom prst="straightConnector1">
                  <a:avLst/>
                </a:prstGeom>
                <a:ln w="19050">
                  <a:solidFill>
                    <a:srgbClr val="92D05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文本框 110"/>
                <p:cNvSpPr txBox="1"/>
                <p:nvPr>
                  <p:custDataLst>
                    <p:tags r:id="rId63"/>
                  </p:custDataLst>
                </p:nvPr>
              </p:nvSpPr>
              <p:spPr>
                <a:xfrm>
                  <a:off x="11549" y="1365"/>
                  <a:ext cx="936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 b="1" i="1">
                      <a:latin typeface="Times New Roman" panose="02020603050405020304" charset="0"/>
                      <a:cs typeface="Times New Roman" panose="02020603050405020304" charset="0"/>
                    </a:rPr>
                    <a:t>PID</a:t>
                  </a:r>
                  <a:endParaRPr lang="en-US" altLang="zh-CN" sz="1000" b="1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12" name="直接箭头连接符 111"/>
                <p:cNvCxnSpPr/>
                <p:nvPr>
                  <p:custDataLst>
                    <p:tags r:id="rId64"/>
                  </p:custDataLst>
                </p:nvPr>
              </p:nvCxnSpPr>
              <p:spPr>
                <a:xfrm>
                  <a:off x="4846" y="9109"/>
                  <a:ext cx="5673" cy="11"/>
                </a:xfrm>
                <a:prstGeom prst="straightConnector1">
                  <a:avLst/>
                </a:prstGeom>
                <a:ln w="19050">
                  <a:solidFill>
                    <a:srgbClr val="92D05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箭头连接符 112"/>
                <p:cNvCxnSpPr/>
                <p:nvPr>
                  <p:custDataLst>
                    <p:tags r:id="rId65"/>
                  </p:custDataLst>
                </p:nvPr>
              </p:nvCxnSpPr>
              <p:spPr>
                <a:xfrm flipV="1">
                  <a:off x="4846" y="7410"/>
                  <a:ext cx="0" cy="1674"/>
                </a:xfrm>
                <a:prstGeom prst="straightConnector1">
                  <a:avLst/>
                </a:prstGeom>
                <a:ln w="19050">
                  <a:solidFill>
                    <a:srgbClr val="92D050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直接箭头连接符 114"/>
              <p:cNvCxnSpPr/>
              <p:nvPr>
                <p:custDataLst>
                  <p:tags r:id="rId66"/>
                </p:custDataLst>
              </p:nvPr>
            </p:nvCxnSpPr>
            <p:spPr>
              <a:xfrm flipV="1">
                <a:off x="10501" y="7792"/>
                <a:ext cx="9" cy="1344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椭圆 116"/>
              <p:cNvSpPr/>
              <p:nvPr>
                <p:custDataLst>
                  <p:tags r:id="rId67"/>
                </p:custDataLst>
              </p:nvPr>
            </p:nvSpPr>
            <p:spPr>
              <a:xfrm>
                <a:off x="10932" y="8053"/>
                <a:ext cx="200" cy="166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8" name="直接连接符 117"/>
              <p:cNvCxnSpPr>
                <a:stCxn id="117" idx="6"/>
                <a:endCxn id="117" idx="2"/>
              </p:cNvCxnSpPr>
              <p:nvPr>
                <p:custDataLst>
                  <p:tags r:id="rId68"/>
                </p:custDataLst>
              </p:nvPr>
            </p:nvCxnSpPr>
            <p:spPr>
              <a:xfrm flipH="1">
                <a:off x="10932" y="8136"/>
                <a:ext cx="200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/>
              <p:nvPr>
                <p:custDataLst>
                  <p:tags r:id="rId69"/>
                </p:custDataLst>
              </p:nvPr>
            </p:nvCxnSpPr>
            <p:spPr>
              <a:xfrm flipV="1">
                <a:off x="10507" y="7797"/>
                <a:ext cx="516" cy="1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7" idx="0"/>
              </p:cNvCxnSpPr>
              <p:nvPr>
                <p:custDataLst>
                  <p:tags r:id="rId70"/>
                </p:custDataLst>
              </p:nvPr>
            </p:nvCxnSpPr>
            <p:spPr>
              <a:xfrm flipV="1">
                <a:off x="11032" y="7785"/>
                <a:ext cx="5" cy="268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文本框 121"/>
              <p:cNvSpPr txBox="1"/>
              <p:nvPr>
                <p:custDataLst>
                  <p:tags r:id="rId71"/>
                </p:custDataLst>
              </p:nvPr>
            </p:nvSpPr>
            <p:spPr>
              <a:xfrm>
                <a:off x="10912" y="7932"/>
                <a:ext cx="93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 b="1" i="1">
                    <a:latin typeface="Times New Roman" panose="02020603050405020304" charset="0"/>
                    <a:cs typeface="Times New Roman" panose="02020603050405020304" charset="0"/>
                  </a:rPr>
                  <a:t>PID</a:t>
                </a:r>
                <a:endParaRPr lang="en-US" altLang="zh-CN" sz="1000" b="1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29" name="直接箭头连接符 128"/>
              <p:cNvCxnSpPr/>
              <p:nvPr>
                <p:custDataLst>
                  <p:tags r:id="rId72"/>
                </p:custDataLst>
              </p:nvPr>
            </p:nvCxnSpPr>
            <p:spPr>
              <a:xfrm flipH="1" flipV="1">
                <a:off x="10182" y="5519"/>
                <a:ext cx="2" cy="3601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/>
              <p:cNvCxnSpPr/>
              <p:nvPr>
                <p:custDataLst>
                  <p:tags r:id="rId73"/>
                </p:custDataLst>
              </p:nvPr>
            </p:nvCxnSpPr>
            <p:spPr>
              <a:xfrm flipH="1" flipV="1">
                <a:off x="10874" y="6024"/>
                <a:ext cx="557" cy="1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/>
              <p:cNvCxnSpPr/>
              <p:nvPr>
                <p:custDataLst>
                  <p:tags r:id="rId74"/>
                </p:custDataLst>
              </p:nvPr>
            </p:nvCxnSpPr>
            <p:spPr>
              <a:xfrm flipH="1" flipV="1">
                <a:off x="8660" y="5577"/>
                <a:ext cx="2240" cy="8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/>
              <p:cNvCxnSpPr/>
              <p:nvPr>
                <p:custDataLst>
                  <p:tags r:id="rId75"/>
                </p:custDataLst>
              </p:nvPr>
            </p:nvCxnSpPr>
            <p:spPr>
              <a:xfrm>
                <a:off x="10890" y="5585"/>
                <a:ext cx="0" cy="440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/>
              <p:cNvCxnSpPr/>
              <p:nvPr>
                <p:custDataLst>
                  <p:tags r:id="rId76"/>
                </p:custDataLst>
              </p:nvPr>
            </p:nvCxnSpPr>
            <p:spPr>
              <a:xfrm flipV="1">
                <a:off x="10180" y="5448"/>
                <a:ext cx="1458" cy="2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文本框 133"/>
              <p:cNvSpPr txBox="1"/>
              <p:nvPr>
                <p:custDataLst>
                  <p:tags r:id="rId77"/>
                </p:custDataLst>
              </p:nvPr>
            </p:nvSpPr>
            <p:spPr>
              <a:xfrm>
                <a:off x="11454" y="5537"/>
                <a:ext cx="93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 b="1" i="1">
                    <a:latin typeface="Times New Roman" panose="02020603050405020304" charset="0"/>
                    <a:cs typeface="Times New Roman" panose="02020603050405020304" charset="0"/>
                  </a:rPr>
                  <a:t>PID</a:t>
                </a:r>
                <a:endParaRPr lang="en-US" altLang="zh-CN" sz="1000" b="1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5" name="椭圆 134"/>
              <p:cNvSpPr/>
              <p:nvPr>
                <p:custDataLst>
                  <p:tags r:id="rId78"/>
                </p:custDataLst>
              </p:nvPr>
            </p:nvSpPr>
            <p:spPr>
              <a:xfrm>
                <a:off x="11539" y="5687"/>
                <a:ext cx="200" cy="166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6" name="直接连接符 135"/>
              <p:cNvCxnSpPr>
                <a:stCxn id="135" idx="6"/>
                <a:endCxn id="135" idx="2"/>
              </p:cNvCxnSpPr>
              <p:nvPr>
                <p:custDataLst>
                  <p:tags r:id="rId79"/>
                </p:custDataLst>
              </p:nvPr>
            </p:nvCxnSpPr>
            <p:spPr>
              <a:xfrm flipH="1">
                <a:off x="11539" y="5770"/>
                <a:ext cx="200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/>
              <p:nvPr>
                <p:custDataLst>
                  <p:tags r:id="rId80"/>
                </p:custDataLst>
              </p:nvPr>
            </p:nvCxnSpPr>
            <p:spPr>
              <a:xfrm flipH="1">
                <a:off x="11636" y="5853"/>
                <a:ext cx="2" cy="172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/>
              <p:cNvCxnSpPr/>
              <p:nvPr>
                <p:custDataLst>
                  <p:tags r:id="rId81"/>
                </p:custDataLst>
              </p:nvPr>
            </p:nvCxnSpPr>
            <p:spPr>
              <a:xfrm flipV="1">
                <a:off x="11636" y="5424"/>
                <a:ext cx="0" cy="269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/>
              <p:cNvCxnSpPr/>
              <p:nvPr>
                <p:custDataLst>
                  <p:tags r:id="rId82"/>
                </p:custDataLst>
              </p:nvPr>
            </p:nvCxnSpPr>
            <p:spPr>
              <a:xfrm flipH="1" flipV="1">
                <a:off x="10340" y="6710"/>
                <a:ext cx="6" cy="2399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/>
              <p:cNvCxnSpPr/>
              <p:nvPr>
                <p:custDataLst>
                  <p:tags r:id="rId83"/>
                </p:custDataLst>
              </p:nvPr>
            </p:nvCxnSpPr>
            <p:spPr>
              <a:xfrm>
                <a:off x="10342" y="6714"/>
                <a:ext cx="1107" cy="5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椭圆 140"/>
              <p:cNvSpPr/>
              <p:nvPr>
                <p:custDataLst>
                  <p:tags r:id="rId84"/>
                </p:custDataLst>
              </p:nvPr>
            </p:nvSpPr>
            <p:spPr>
              <a:xfrm>
                <a:off x="11349" y="6827"/>
                <a:ext cx="200" cy="166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2" name="直接连接符 141"/>
              <p:cNvCxnSpPr>
                <a:stCxn id="141" idx="6"/>
                <a:endCxn id="141" idx="2"/>
              </p:cNvCxnSpPr>
              <p:nvPr>
                <p:custDataLst>
                  <p:tags r:id="rId85"/>
                </p:custDataLst>
              </p:nvPr>
            </p:nvCxnSpPr>
            <p:spPr>
              <a:xfrm flipH="1">
                <a:off x="11349" y="6910"/>
                <a:ext cx="200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箭头连接符 142"/>
              <p:cNvCxnSpPr/>
              <p:nvPr>
                <p:custDataLst>
                  <p:tags r:id="rId86"/>
                </p:custDataLst>
              </p:nvPr>
            </p:nvCxnSpPr>
            <p:spPr>
              <a:xfrm flipH="1">
                <a:off x="11450" y="6993"/>
                <a:ext cx="2" cy="172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/>
              <p:nvPr>
                <p:custDataLst>
                  <p:tags r:id="rId87"/>
                </p:custDataLst>
              </p:nvPr>
            </p:nvCxnSpPr>
            <p:spPr>
              <a:xfrm flipV="1">
                <a:off x="11454" y="6710"/>
                <a:ext cx="0" cy="118"/>
              </a:xfrm>
              <a:prstGeom prst="straightConnector1">
                <a:avLst/>
              </a:prstGeom>
              <a:ln w="19050">
                <a:solidFill>
                  <a:srgbClr val="92D05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文本框 144"/>
              <p:cNvSpPr txBox="1"/>
              <p:nvPr>
                <p:custDataLst>
                  <p:tags r:id="rId88"/>
                </p:custDataLst>
              </p:nvPr>
            </p:nvSpPr>
            <p:spPr>
              <a:xfrm>
                <a:off x="11301" y="6677"/>
                <a:ext cx="93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 b="1" i="1">
                    <a:latin typeface="Times New Roman" panose="02020603050405020304" charset="0"/>
                    <a:cs typeface="Times New Roman" panose="02020603050405020304" charset="0"/>
                  </a:rPr>
                  <a:t>PID</a:t>
                </a:r>
                <a:endParaRPr lang="en-US" altLang="zh-CN" sz="1000" b="1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cxnSp>
          <p:nvCxnSpPr>
            <p:cNvPr id="148" name="直接连接符 147"/>
            <p:cNvCxnSpPr/>
            <p:nvPr/>
          </p:nvCxnSpPr>
          <p:spPr>
            <a:xfrm>
              <a:off x="13932" y="3744"/>
              <a:ext cx="10" cy="342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>
              <p:custDataLst>
                <p:tags r:id="rId89"/>
              </p:custDataLst>
            </p:nvPr>
          </p:nvCxnSpPr>
          <p:spPr>
            <a:xfrm flipH="1" flipV="1">
              <a:off x="13932" y="5516"/>
              <a:ext cx="2282" cy="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文本框 149"/>
            <p:cNvSpPr txBox="1"/>
            <p:nvPr/>
          </p:nvSpPr>
          <p:spPr>
            <a:xfrm>
              <a:off x="13944" y="5130"/>
              <a:ext cx="210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 i="1">
                  <a:latin typeface="Times New Roman" panose="02020603050405020304" charset="0"/>
                  <a:cs typeface="Times New Roman" panose="02020603050405020304" charset="0"/>
                </a:rPr>
                <a:t>Total Outlet </a:t>
              </a:r>
              <a:r>
                <a:rPr lang="en-US" altLang="zh-CN" sz="1000" b="1" i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Oil </a:t>
              </a:r>
              <a:r>
                <a:rPr lang="en-US" altLang="zh-CN" sz="1000" b="1" i="1"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altLang="zh-CN" sz="1000" b="1" i="1">
                  <a:latin typeface="Times New Roman" panose="02020603050405020304" charset="0"/>
                  <a:cs typeface="Times New Roman" panose="02020603050405020304" charset="0"/>
                </a:rPr>
                <a:t>low</a:t>
              </a:r>
              <a:endParaRPr lang="en-US" altLang="zh-CN" sz="1000" b="1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51" name="直接连接符 150"/>
            <p:cNvCxnSpPr/>
            <p:nvPr/>
          </p:nvCxnSpPr>
          <p:spPr>
            <a:xfrm>
              <a:off x="13536" y="5064"/>
              <a:ext cx="0" cy="337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>
              <p:custDataLst>
                <p:tags r:id="rId90"/>
              </p:custDataLst>
            </p:nvPr>
          </p:nvCxnSpPr>
          <p:spPr>
            <a:xfrm flipH="1">
              <a:off x="13536" y="6707"/>
              <a:ext cx="2663" cy="1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3942" y="6321"/>
              <a:ext cx="235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 i="1">
                  <a:latin typeface="Times New Roman" panose="02020603050405020304" charset="0"/>
                  <a:cs typeface="Times New Roman" panose="02020603050405020304" charset="0"/>
                </a:rPr>
                <a:t>Total Outlet Water</a:t>
              </a:r>
              <a:r>
                <a:rPr lang="en-US" altLang="zh-CN" sz="1000" b="1" i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</a:t>
              </a:r>
              <a:r>
                <a:rPr lang="en-US" altLang="zh-CN" sz="1000" b="1" i="1"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altLang="zh-CN" sz="1000" b="1" i="1">
                  <a:latin typeface="Times New Roman" panose="02020603050405020304" charset="0"/>
                  <a:cs typeface="Times New Roman" panose="02020603050405020304" charset="0"/>
                </a:rPr>
                <a:t>low</a:t>
              </a:r>
              <a:endParaRPr lang="en-US" altLang="zh-CN" sz="1000" b="1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54" name="直接连接符 153"/>
            <p:cNvCxnSpPr/>
            <p:nvPr/>
          </p:nvCxnSpPr>
          <p:spPr>
            <a:xfrm>
              <a:off x="12958" y="1847"/>
              <a:ext cx="12" cy="4183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>
              <a:off x="12958" y="3903"/>
              <a:ext cx="3292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7" name="文本框 156"/>
            <p:cNvSpPr txBox="1"/>
            <p:nvPr/>
          </p:nvSpPr>
          <p:spPr>
            <a:xfrm>
              <a:off x="14004" y="3517"/>
              <a:ext cx="219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 i="1">
                  <a:latin typeface="Times New Roman" panose="02020603050405020304" charset="0"/>
                  <a:cs typeface="Times New Roman" panose="02020603050405020304" charset="0"/>
                </a:rPr>
                <a:t>Total Outlet G</a:t>
              </a:r>
              <a:r>
                <a:rPr lang="en-US" altLang="zh-CN" sz="1000" b="1" i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as</a:t>
              </a:r>
              <a:r>
                <a:rPr lang="en-US" altLang="zh-CN" sz="1000" b="1" i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</a:t>
              </a:r>
              <a:r>
                <a:rPr lang="en-US" altLang="zh-CN" sz="1000" b="1" i="1"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altLang="zh-CN" sz="1000" b="1" i="1">
                  <a:latin typeface="Times New Roman" panose="02020603050405020304" charset="0"/>
                  <a:cs typeface="Times New Roman" panose="02020603050405020304" charset="0"/>
                </a:rPr>
                <a:t>low</a:t>
              </a:r>
              <a:endParaRPr lang="en-US" altLang="zh-CN" sz="1000" b="1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  <p:custDataLst>
      <p:tags r:id="rId9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54.xml><?xml version="1.0" encoding="utf-8"?>
<p:tagLst xmlns:p="http://schemas.openxmlformats.org/presentationml/2006/main">
  <p:tag name="COMMONDATA" val="eyJoZGlkIjoiNmFkM2I5NjQzOWM5Yzk0NTg0ZTBlMWU3MTQ5MDM1MTIifQ=="/>
  <p:tag name="resource_record_key" val="{&quot;13&quot;:[19951231]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WPS 演示</Application>
  <PresentationFormat>宽屏</PresentationFormat>
  <Paragraphs>58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Lv.</cp:lastModifiedBy>
  <cp:revision>237</cp:revision>
  <dcterms:created xsi:type="dcterms:W3CDTF">2019-06-19T02:08:00Z</dcterms:created>
  <dcterms:modified xsi:type="dcterms:W3CDTF">2024-02-29T03:13:27Z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5B580944FB454EDBB40401383FED4AF1_11</vt:lpwstr>
  </property>
</Properties>
</file>