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jpeg" ContentType="image/jpeg"/>
  <Default Extension="JPG" ContentType="image/.jp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7" r:id="rId3"/>
    <p:sldId id="369" r:id="rId4"/>
    <p:sldId id="288" r:id="rId5"/>
    <p:sldId id="285" r:id="rId6"/>
    <p:sldId id="258" r:id="rId7"/>
    <p:sldId id="287" r:id="rId8"/>
    <p:sldId id="353" r:id="rId9"/>
    <p:sldId id="367" r:id="rId10"/>
    <p:sldId id="377" r:id="rId11"/>
    <p:sldId id="326" r:id="rId12"/>
    <p:sldId id="379" r:id="rId13"/>
    <p:sldId id="380" r:id="rId14"/>
  </p:sldIdLst>
  <p:sldSz cx="13679805" cy="96012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0" userDrawn="1">
          <p15:clr>
            <a:srgbClr val="A4A3A4"/>
          </p15:clr>
        </p15:guide>
        <p15:guide id="2" pos="46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156389"/>
    <a:srgbClr val="D374FF"/>
    <a:srgbClr val="5C5C66"/>
    <a:srgbClr val="13227A"/>
    <a:srgbClr val="FFFFFF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910"/>
        <p:guide pos="46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4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30428" y="1143000"/>
            <a:ext cx="439714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345110" y="1280160"/>
            <a:ext cx="10995167" cy="35985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345110" y="4984560"/>
            <a:ext cx="10995167" cy="206136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360" spc="200">
                <a:uFillTx/>
              </a:defRPr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82654" y="1083600"/>
            <a:ext cx="12312002" cy="767592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45110" y="3477600"/>
            <a:ext cx="10995167" cy="142632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84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345110" y="4984560"/>
            <a:ext cx="10995167" cy="66024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3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2654" y="851760"/>
            <a:ext cx="12307963" cy="98784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82654" y="2086560"/>
            <a:ext cx="12307963" cy="666288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233772" y="5387760"/>
            <a:ext cx="8716962" cy="107352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16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233772" y="6461280"/>
            <a:ext cx="8716962" cy="121464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52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40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2654" y="851760"/>
            <a:ext cx="12307963" cy="98784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82654" y="2101680"/>
            <a:ext cx="5808615" cy="664776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194119" y="2101680"/>
            <a:ext cx="5808615" cy="664776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2654" y="851760"/>
            <a:ext cx="12307963" cy="98784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82654" y="2000880"/>
            <a:ext cx="5994426" cy="53424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8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82654" y="2595600"/>
            <a:ext cx="5994426" cy="615384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996807" y="1990421"/>
            <a:ext cx="5994426" cy="53424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8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996807" y="2595600"/>
            <a:ext cx="5994426" cy="615384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2654" y="851760"/>
            <a:ext cx="12307963" cy="98784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2575" y="2177161"/>
            <a:ext cx="5871713" cy="645147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2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7125450" y="2177280"/>
            <a:ext cx="5865166" cy="64512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2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1483931" y="1280160"/>
            <a:ext cx="1171418" cy="70408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92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026000" y="1280160"/>
            <a:ext cx="10288277" cy="7040880"/>
          </a:xfrm>
        </p:spPr>
        <p:txBody>
          <a:bodyPr vert="eaVert" lIns="46800" tIns="46800" rIns="46800" bIns="46800"/>
          <a:lstStyle>
            <a:lvl1pPr marL="320040" indent="-320040">
              <a:spcAft>
                <a:spcPts val="1000"/>
              </a:spcAft>
              <a:defRPr spc="300"/>
            </a:lvl1pPr>
            <a:lvl2pPr marL="960120" indent="-320040">
              <a:defRPr spc="300"/>
            </a:lvl2pPr>
            <a:lvl3pPr marL="1600200" indent="-320040">
              <a:defRPr spc="300"/>
            </a:lvl3pPr>
            <a:lvl4pPr marL="2240280" indent="-320040">
              <a:defRPr spc="300"/>
            </a:lvl4pPr>
            <a:lvl5pPr marL="2880360" indent="-32004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82654" y="851760"/>
            <a:ext cx="12307963" cy="98784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82654" y="2086560"/>
            <a:ext cx="12307963" cy="6662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86693" y="8840160"/>
            <a:ext cx="3029528" cy="443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618347" y="8840160"/>
            <a:ext cx="4443308" cy="443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9961088" y="8840160"/>
            <a:ext cx="3029528" cy="443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80160" rtl="0" eaLnBrk="1" fontAlgn="auto" latinLnBrk="0" hangingPunct="1">
        <a:lnSpc>
          <a:spcPct val="100000"/>
        </a:lnSpc>
        <a:spcBef>
          <a:spcPct val="0"/>
        </a:spcBef>
        <a:buNone/>
        <a:defRPr sz="504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960120" indent="-320040" algn="l" defTabSz="128016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253615" algn="l"/>
          <a:tab pos="2253615" algn="l"/>
          <a:tab pos="2253615" algn="l"/>
          <a:tab pos="2253615" algn="l"/>
        </a:tabLst>
        <a:defRPr sz="22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600200" indent="-320040" algn="l" defTabSz="128016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2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240280" indent="-320040" algn="l" defTabSz="128016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9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880360" indent="-320040" algn="l" defTabSz="128016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9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3.xml"/><Relationship Id="rId1" Type="http://schemas.openxmlformats.org/officeDocument/2006/relationships/image" Target="../media/image27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4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9" Type="http://schemas.openxmlformats.org/officeDocument/2006/relationships/tags" Target="../tags/tag103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tags" Target="../tags/tag105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0" Type="http://schemas.openxmlformats.org/officeDocument/2006/relationships/vmlDrawing" Target="../drawings/vmlDrawing1.vml"/><Relationship Id="rId6" Type="http://schemas.openxmlformats.org/officeDocument/2006/relationships/tags" Target="../tags/tag137.xml"/><Relationship Id="rId59" Type="http://schemas.openxmlformats.org/officeDocument/2006/relationships/slideLayout" Target="../slideLayouts/slideLayout2.xml"/><Relationship Id="rId58" Type="http://schemas.openxmlformats.org/officeDocument/2006/relationships/tags" Target="../tags/tag170.xml"/><Relationship Id="rId57" Type="http://schemas.openxmlformats.org/officeDocument/2006/relationships/tags" Target="../tags/tag169.xml"/><Relationship Id="rId56" Type="http://schemas.openxmlformats.org/officeDocument/2006/relationships/tags" Target="../tags/tag168.xml"/><Relationship Id="rId55" Type="http://schemas.openxmlformats.org/officeDocument/2006/relationships/tags" Target="../tags/tag167.xml"/><Relationship Id="rId54" Type="http://schemas.openxmlformats.org/officeDocument/2006/relationships/tags" Target="../tags/tag166.xml"/><Relationship Id="rId53" Type="http://schemas.openxmlformats.org/officeDocument/2006/relationships/tags" Target="../tags/tag165.xml"/><Relationship Id="rId52" Type="http://schemas.openxmlformats.org/officeDocument/2006/relationships/tags" Target="../tags/tag164.xml"/><Relationship Id="rId51" Type="http://schemas.openxmlformats.org/officeDocument/2006/relationships/tags" Target="../tags/tag163.xml"/><Relationship Id="rId50" Type="http://schemas.openxmlformats.org/officeDocument/2006/relationships/tags" Target="../tags/tag162.xml"/><Relationship Id="rId5" Type="http://schemas.openxmlformats.org/officeDocument/2006/relationships/tags" Target="../tags/tag136.xml"/><Relationship Id="rId49" Type="http://schemas.openxmlformats.org/officeDocument/2006/relationships/tags" Target="../tags/tag161.xml"/><Relationship Id="rId48" Type="http://schemas.openxmlformats.org/officeDocument/2006/relationships/tags" Target="../tags/tag160.xml"/><Relationship Id="rId47" Type="http://schemas.openxmlformats.org/officeDocument/2006/relationships/image" Target="../media/image8.wmf"/><Relationship Id="rId46" Type="http://schemas.openxmlformats.org/officeDocument/2006/relationships/oleObject" Target="../embeddings/oleObject11.bin"/><Relationship Id="rId45" Type="http://schemas.openxmlformats.org/officeDocument/2006/relationships/tags" Target="../tags/tag159.xml"/><Relationship Id="rId44" Type="http://schemas.openxmlformats.org/officeDocument/2006/relationships/oleObject" Target="../embeddings/oleObject10.bin"/><Relationship Id="rId43" Type="http://schemas.openxmlformats.org/officeDocument/2006/relationships/tags" Target="../tags/tag158.xml"/><Relationship Id="rId42" Type="http://schemas.openxmlformats.org/officeDocument/2006/relationships/oleObject" Target="../embeddings/oleObject9.bin"/><Relationship Id="rId41" Type="http://schemas.openxmlformats.org/officeDocument/2006/relationships/tags" Target="../tags/tag157.xml"/><Relationship Id="rId40" Type="http://schemas.openxmlformats.org/officeDocument/2006/relationships/oleObject" Target="../embeddings/oleObject8.bin"/><Relationship Id="rId4" Type="http://schemas.openxmlformats.org/officeDocument/2006/relationships/tags" Target="../tags/tag135.xml"/><Relationship Id="rId39" Type="http://schemas.openxmlformats.org/officeDocument/2006/relationships/tags" Target="../tags/tag156.xml"/><Relationship Id="rId38" Type="http://schemas.openxmlformats.org/officeDocument/2006/relationships/image" Target="../media/image7.wmf"/><Relationship Id="rId37" Type="http://schemas.openxmlformats.org/officeDocument/2006/relationships/oleObject" Target="../embeddings/oleObject7.bin"/><Relationship Id="rId36" Type="http://schemas.openxmlformats.org/officeDocument/2006/relationships/tags" Target="../tags/tag155.xml"/><Relationship Id="rId35" Type="http://schemas.openxmlformats.org/officeDocument/2006/relationships/image" Target="../media/image6.wmf"/><Relationship Id="rId34" Type="http://schemas.openxmlformats.org/officeDocument/2006/relationships/oleObject" Target="../embeddings/oleObject6.bin"/><Relationship Id="rId33" Type="http://schemas.openxmlformats.org/officeDocument/2006/relationships/tags" Target="../tags/tag154.xml"/><Relationship Id="rId32" Type="http://schemas.openxmlformats.org/officeDocument/2006/relationships/image" Target="../media/image5.wmf"/><Relationship Id="rId31" Type="http://schemas.openxmlformats.org/officeDocument/2006/relationships/oleObject" Target="../embeddings/oleObject5.bin"/><Relationship Id="rId30" Type="http://schemas.openxmlformats.org/officeDocument/2006/relationships/tags" Target="../tags/tag153.xml"/><Relationship Id="rId3" Type="http://schemas.openxmlformats.org/officeDocument/2006/relationships/tags" Target="../tags/tag134.xml"/><Relationship Id="rId29" Type="http://schemas.openxmlformats.org/officeDocument/2006/relationships/image" Target="../media/image4.wmf"/><Relationship Id="rId28" Type="http://schemas.openxmlformats.org/officeDocument/2006/relationships/oleObject" Target="../embeddings/oleObject4.bin"/><Relationship Id="rId27" Type="http://schemas.openxmlformats.org/officeDocument/2006/relationships/tags" Target="../tags/tag152.xml"/><Relationship Id="rId26" Type="http://schemas.openxmlformats.org/officeDocument/2006/relationships/image" Target="../media/image3.wmf"/><Relationship Id="rId25" Type="http://schemas.openxmlformats.org/officeDocument/2006/relationships/oleObject" Target="../embeddings/oleObject3.bin"/><Relationship Id="rId24" Type="http://schemas.openxmlformats.org/officeDocument/2006/relationships/tags" Target="../tags/tag151.xml"/><Relationship Id="rId23" Type="http://schemas.openxmlformats.org/officeDocument/2006/relationships/image" Target="../media/image2.wmf"/><Relationship Id="rId22" Type="http://schemas.openxmlformats.org/officeDocument/2006/relationships/oleObject" Target="../embeddings/oleObject2.bin"/><Relationship Id="rId21" Type="http://schemas.openxmlformats.org/officeDocument/2006/relationships/tags" Target="../tags/tag150.xml"/><Relationship Id="rId20" Type="http://schemas.openxmlformats.org/officeDocument/2006/relationships/image" Target="../media/image1.wmf"/><Relationship Id="rId2" Type="http://schemas.openxmlformats.org/officeDocument/2006/relationships/tags" Target="../tags/tag133.xml"/><Relationship Id="rId19" Type="http://schemas.openxmlformats.org/officeDocument/2006/relationships/oleObject" Target="../embeddings/oleObject1.bin"/><Relationship Id="rId18" Type="http://schemas.openxmlformats.org/officeDocument/2006/relationships/tags" Target="../tags/tag149.xml"/><Relationship Id="rId17" Type="http://schemas.openxmlformats.org/officeDocument/2006/relationships/tags" Target="../tags/tag148.xml"/><Relationship Id="rId16" Type="http://schemas.openxmlformats.org/officeDocument/2006/relationships/tags" Target="../tags/tag147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9" Type="http://schemas.openxmlformats.org/officeDocument/2006/relationships/slideLayout" Target="../slideLayouts/slideLayout2.xml"/><Relationship Id="rId68" Type="http://schemas.openxmlformats.org/officeDocument/2006/relationships/tags" Target="../tags/tag238.xml"/><Relationship Id="rId67" Type="http://schemas.openxmlformats.org/officeDocument/2006/relationships/tags" Target="../tags/tag237.xml"/><Relationship Id="rId66" Type="http://schemas.openxmlformats.org/officeDocument/2006/relationships/tags" Target="../tags/tag236.xml"/><Relationship Id="rId65" Type="http://schemas.openxmlformats.org/officeDocument/2006/relationships/tags" Target="../tags/tag235.xml"/><Relationship Id="rId64" Type="http://schemas.openxmlformats.org/officeDocument/2006/relationships/tags" Target="../tags/tag234.xml"/><Relationship Id="rId63" Type="http://schemas.openxmlformats.org/officeDocument/2006/relationships/tags" Target="../tags/tag233.xml"/><Relationship Id="rId62" Type="http://schemas.openxmlformats.org/officeDocument/2006/relationships/tags" Target="../tags/tag232.xml"/><Relationship Id="rId61" Type="http://schemas.openxmlformats.org/officeDocument/2006/relationships/tags" Target="../tags/tag231.xml"/><Relationship Id="rId60" Type="http://schemas.openxmlformats.org/officeDocument/2006/relationships/tags" Target="../tags/tag230.xml"/><Relationship Id="rId6" Type="http://schemas.openxmlformats.org/officeDocument/2006/relationships/tags" Target="../tags/tag176.xml"/><Relationship Id="rId59" Type="http://schemas.openxmlformats.org/officeDocument/2006/relationships/tags" Target="../tags/tag229.xml"/><Relationship Id="rId58" Type="http://schemas.openxmlformats.org/officeDocument/2006/relationships/tags" Target="../tags/tag228.xml"/><Relationship Id="rId57" Type="http://schemas.openxmlformats.org/officeDocument/2006/relationships/tags" Target="../tags/tag227.xml"/><Relationship Id="rId56" Type="http://schemas.openxmlformats.org/officeDocument/2006/relationships/tags" Target="../tags/tag226.xml"/><Relationship Id="rId55" Type="http://schemas.openxmlformats.org/officeDocument/2006/relationships/tags" Target="../tags/tag225.xml"/><Relationship Id="rId54" Type="http://schemas.openxmlformats.org/officeDocument/2006/relationships/tags" Target="../tags/tag224.xml"/><Relationship Id="rId53" Type="http://schemas.openxmlformats.org/officeDocument/2006/relationships/tags" Target="../tags/tag223.xml"/><Relationship Id="rId52" Type="http://schemas.openxmlformats.org/officeDocument/2006/relationships/tags" Target="../tags/tag222.xml"/><Relationship Id="rId51" Type="http://schemas.openxmlformats.org/officeDocument/2006/relationships/tags" Target="../tags/tag221.xml"/><Relationship Id="rId50" Type="http://schemas.openxmlformats.org/officeDocument/2006/relationships/tags" Target="../tags/tag220.xml"/><Relationship Id="rId5" Type="http://schemas.openxmlformats.org/officeDocument/2006/relationships/tags" Target="../tags/tag175.xml"/><Relationship Id="rId49" Type="http://schemas.openxmlformats.org/officeDocument/2006/relationships/tags" Target="../tags/tag219.xml"/><Relationship Id="rId48" Type="http://schemas.openxmlformats.org/officeDocument/2006/relationships/tags" Target="../tags/tag218.xml"/><Relationship Id="rId47" Type="http://schemas.openxmlformats.org/officeDocument/2006/relationships/tags" Target="../tags/tag217.xml"/><Relationship Id="rId46" Type="http://schemas.openxmlformats.org/officeDocument/2006/relationships/tags" Target="../tags/tag216.xml"/><Relationship Id="rId45" Type="http://schemas.openxmlformats.org/officeDocument/2006/relationships/tags" Target="../tags/tag215.xml"/><Relationship Id="rId44" Type="http://schemas.openxmlformats.org/officeDocument/2006/relationships/tags" Target="../tags/tag214.xml"/><Relationship Id="rId43" Type="http://schemas.openxmlformats.org/officeDocument/2006/relationships/tags" Target="../tags/tag213.xml"/><Relationship Id="rId42" Type="http://schemas.openxmlformats.org/officeDocument/2006/relationships/tags" Target="../tags/tag212.xml"/><Relationship Id="rId41" Type="http://schemas.openxmlformats.org/officeDocument/2006/relationships/tags" Target="../tags/tag211.xml"/><Relationship Id="rId40" Type="http://schemas.openxmlformats.org/officeDocument/2006/relationships/tags" Target="../tags/tag210.xml"/><Relationship Id="rId4" Type="http://schemas.openxmlformats.org/officeDocument/2006/relationships/tags" Target="../tags/tag174.xml"/><Relationship Id="rId39" Type="http://schemas.openxmlformats.org/officeDocument/2006/relationships/tags" Target="../tags/tag209.xml"/><Relationship Id="rId38" Type="http://schemas.openxmlformats.org/officeDocument/2006/relationships/tags" Target="../tags/tag208.xml"/><Relationship Id="rId37" Type="http://schemas.openxmlformats.org/officeDocument/2006/relationships/tags" Target="../tags/tag207.xml"/><Relationship Id="rId36" Type="http://schemas.openxmlformats.org/officeDocument/2006/relationships/tags" Target="../tags/tag206.xml"/><Relationship Id="rId35" Type="http://schemas.openxmlformats.org/officeDocument/2006/relationships/tags" Target="../tags/tag205.xml"/><Relationship Id="rId34" Type="http://schemas.openxmlformats.org/officeDocument/2006/relationships/tags" Target="../tags/tag204.xml"/><Relationship Id="rId33" Type="http://schemas.openxmlformats.org/officeDocument/2006/relationships/tags" Target="../tags/tag203.xml"/><Relationship Id="rId32" Type="http://schemas.openxmlformats.org/officeDocument/2006/relationships/tags" Target="../tags/tag202.xml"/><Relationship Id="rId31" Type="http://schemas.openxmlformats.org/officeDocument/2006/relationships/tags" Target="../tags/tag201.xml"/><Relationship Id="rId30" Type="http://schemas.openxmlformats.org/officeDocument/2006/relationships/tags" Target="../tags/tag200.xml"/><Relationship Id="rId3" Type="http://schemas.openxmlformats.org/officeDocument/2006/relationships/tags" Target="../tags/tag173.xml"/><Relationship Id="rId29" Type="http://schemas.openxmlformats.org/officeDocument/2006/relationships/tags" Target="../tags/tag199.xml"/><Relationship Id="rId28" Type="http://schemas.openxmlformats.org/officeDocument/2006/relationships/tags" Target="../tags/tag198.xml"/><Relationship Id="rId27" Type="http://schemas.openxmlformats.org/officeDocument/2006/relationships/tags" Target="../tags/tag197.xml"/><Relationship Id="rId26" Type="http://schemas.openxmlformats.org/officeDocument/2006/relationships/tags" Target="../tags/tag196.xml"/><Relationship Id="rId25" Type="http://schemas.openxmlformats.org/officeDocument/2006/relationships/tags" Target="../tags/tag195.xml"/><Relationship Id="rId24" Type="http://schemas.openxmlformats.org/officeDocument/2006/relationships/tags" Target="../tags/tag194.xml"/><Relationship Id="rId23" Type="http://schemas.openxmlformats.org/officeDocument/2006/relationships/tags" Target="../tags/tag193.xml"/><Relationship Id="rId22" Type="http://schemas.openxmlformats.org/officeDocument/2006/relationships/tags" Target="../tags/tag192.xml"/><Relationship Id="rId21" Type="http://schemas.openxmlformats.org/officeDocument/2006/relationships/tags" Target="../tags/tag191.xml"/><Relationship Id="rId20" Type="http://schemas.openxmlformats.org/officeDocument/2006/relationships/tags" Target="../tags/tag190.xml"/><Relationship Id="rId2" Type="http://schemas.openxmlformats.org/officeDocument/2006/relationships/tags" Target="../tags/tag172.xml"/><Relationship Id="rId19" Type="http://schemas.openxmlformats.org/officeDocument/2006/relationships/tags" Target="../tags/tag189.xml"/><Relationship Id="rId18" Type="http://schemas.openxmlformats.org/officeDocument/2006/relationships/tags" Target="../tags/tag188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tags" Target="../tags/tag17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9" Type="http://schemas.openxmlformats.org/officeDocument/2006/relationships/tags" Target="../tags/tag239.xml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image" Target="../media/image22.png"/><Relationship Id="rId13" Type="http://schemas.openxmlformats.org/officeDocument/2006/relationships/image" Target="../media/image21.png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4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20632" y="1798891"/>
            <a:ext cx="11290746" cy="5632038"/>
            <a:chOff x="1774" y="647"/>
            <a:chExt cx="16934" cy="8447"/>
          </a:xfrm>
        </p:grpSpPr>
        <p:grpSp>
          <p:nvGrpSpPr>
            <p:cNvPr id="53" name="组合 52"/>
            <p:cNvGrpSpPr/>
            <p:nvPr/>
          </p:nvGrpSpPr>
          <p:grpSpPr>
            <a:xfrm>
              <a:off x="3620" y="975"/>
              <a:ext cx="14950" cy="7950"/>
              <a:chOff x="1339" y="444"/>
              <a:chExt cx="16521" cy="8919"/>
            </a:xfrm>
          </p:grpSpPr>
          <p:cxnSp>
            <p:nvCxnSpPr>
              <p:cNvPr id="50" name="直接箭头连接符 49"/>
              <p:cNvCxnSpPr>
                <a:stCxn id="17" idx="4"/>
                <a:endCxn id="43" idx="0"/>
              </p:cNvCxnSpPr>
              <p:nvPr>
                <p:custDataLst>
                  <p:tags r:id="rId1"/>
                </p:custDataLst>
              </p:nvPr>
            </p:nvCxnSpPr>
            <p:spPr>
              <a:xfrm>
                <a:off x="14503" y="5245"/>
                <a:ext cx="1843" cy="27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17" idx="4"/>
                <a:endCxn id="42" idx="0"/>
              </p:cNvCxnSpPr>
              <p:nvPr>
                <p:custDataLst>
                  <p:tags r:id="rId2"/>
                </p:custDataLst>
              </p:nvPr>
            </p:nvCxnSpPr>
            <p:spPr>
              <a:xfrm flipH="1">
                <a:off x="12519" y="5245"/>
                <a:ext cx="1984" cy="27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14" idx="4"/>
                <a:endCxn id="43" idx="0"/>
              </p:cNvCxnSpPr>
              <p:nvPr>
                <p:custDataLst>
                  <p:tags r:id="rId3"/>
                </p:custDataLst>
              </p:nvPr>
            </p:nvCxnSpPr>
            <p:spPr>
              <a:xfrm>
                <a:off x="7915" y="5321"/>
                <a:ext cx="8431" cy="26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endCxn id="42" idx="0"/>
              </p:cNvCxnSpPr>
              <p:nvPr>
                <p:custDataLst>
                  <p:tags r:id="rId4"/>
                </p:custDataLst>
              </p:nvPr>
            </p:nvCxnSpPr>
            <p:spPr>
              <a:xfrm>
                <a:off x="7941" y="5346"/>
                <a:ext cx="4578" cy="26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4" idx="4"/>
                <a:endCxn id="26" idx="0"/>
              </p:cNvCxnSpPr>
              <p:nvPr>
                <p:custDataLst>
                  <p:tags r:id="rId5"/>
                </p:custDataLst>
              </p:nvPr>
            </p:nvCxnSpPr>
            <p:spPr>
              <a:xfrm flipH="1">
                <a:off x="6620" y="5321"/>
                <a:ext cx="1295" cy="26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endCxn id="26" idx="0"/>
              </p:cNvCxnSpPr>
              <p:nvPr>
                <p:custDataLst>
                  <p:tags r:id="rId6"/>
                </p:custDataLst>
              </p:nvPr>
            </p:nvCxnSpPr>
            <p:spPr>
              <a:xfrm>
                <a:off x="3748" y="5250"/>
                <a:ext cx="2872" cy="27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13" idx="4"/>
                <a:endCxn id="24" idx="0"/>
              </p:cNvCxnSpPr>
              <p:nvPr>
                <p:custDataLst>
                  <p:tags r:id="rId7"/>
                </p:custDataLst>
              </p:nvPr>
            </p:nvCxnSpPr>
            <p:spPr>
              <a:xfrm flipH="1">
                <a:off x="2853" y="5245"/>
                <a:ext cx="891" cy="27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/>
              <p:cNvGrpSpPr/>
              <p:nvPr/>
            </p:nvGrpSpPr>
            <p:grpSpPr>
              <a:xfrm rot="0">
                <a:off x="2230" y="444"/>
                <a:ext cx="13787" cy="4877"/>
                <a:chOff x="1053" y="-76"/>
                <a:chExt cx="13787" cy="4877"/>
              </a:xfrm>
            </p:grpSpPr>
            <p:sp>
              <p:nvSpPr>
                <p:cNvPr id="13" name="椭圆 12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053" y="3450"/>
                  <a:ext cx="3028" cy="127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BLOCK</a:t>
                  </a:r>
                  <a:r>
                    <a:rPr lang="en-US" sz="2100" b="1" i="1" baseline="-25000">
                      <a:latin typeface="Times New Roman" panose="02020603050405020304" charset="0"/>
                      <a:cs typeface="Times New Roman" panose="02020603050405020304" charset="0"/>
                    </a:rPr>
                    <a:t>g</a:t>
                  </a:r>
                  <a:r>
                    <a:rPr lang="zh-CN" altLang="en-US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 </a:t>
                  </a:r>
                  <a:endParaRPr lang="zh-CN" altLang="en-US" sz="21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" name="椭圆 13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224" y="3526"/>
                  <a:ext cx="3028" cy="127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LEAK</a:t>
                  </a:r>
                  <a:r>
                    <a:rPr lang="en-US" sz="2100" b="1" i="1" baseline="-25000">
                      <a:latin typeface="Times New Roman" panose="02020603050405020304" charset="0"/>
                      <a:cs typeface="Times New Roman" panose="02020603050405020304" charset="0"/>
                    </a:rPr>
                    <a:t>g</a:t>
                  </a:r>
                  <a:r>
                    <a:rPr lang="zh-CN" altLang="en-US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 </a:t>
                  </a:r>
                  <a:endParaRPr lang="zh-CN" altLang="en-US" sz="21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7" name="椭圆 16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1812" y="3450"/>
                  <a:ext cx="3028" cy="127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AFC</a:t>
                  </a:r>
                  <a:r>
                    <a:rPr lang="en-US" altLang="zh-CN" sz="2100" b="1" i="1" baseline="-25000">
                      <a:latin typeface="Times New Roman" panose="02020603050405020304" charset="0"/>
                      <a:cs typeface="Times New Roman" panose="02020603050405020304" charset="0"/>
                    </a:rPr>
                    <a:t>w</a:t>
                  </a:r>
                  <a:endParaRPr lang="en-US" altLang="zh-CN" sz="2100" b="1" i="1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21" name="直接箭头连接符 20"/>
                <p:cNvCxnSpPr>
                  <a:stCxn id="3" idx="4"/>
                  <a:endCxn id="17" idx="0"/>
                </p:cNvCxnSpPr>
                <p:nvPr>
                  <p:custDataLst>
                    <p:tags r:id="rId11"/>
                  </p:custDataLst>
                </p:nvPr>
              </p:nvCxnSpPr>
              <p:spPr>
                <a:xfrm>
                  <a:off x="7890" y="1199"/>
                  <a:ext cx="5436" cy="22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文本框 17"/>
                <p:cNvSpPr txBox="1"/>
                <p:nvPr/>
              </p:nvSpPr>
              <p:spPr>
                <a:xfrm>
                  <a:off x="8252" y="3450"/>
                  <a:ext cx="3913" cy="1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4620" i="1">
                      <a:latin typeface="Times New Roman" panose="02020603050405020304" charset="0"/>
                      <a:cs typeface="Times New Roman" panose="02020603050405020304" charset="0"/>
                    </a:rPr>
                    <a:t>......</a:t>
                  </a:r>
                  <a:endParaRPr lang="en-US" altLang="zh-CN" sz="4620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9" name="直接箭头连接符 18"/>
                <p:cNvCxnSpPr>
                  <a:stCxn id="3" idx="4"/>
                  <a:endCxn id="13" idx="0"/>
                </p:cNvCxnSpPr>
                <p:nvPr/>
              </p:nvCxnSpPr>
              <p:spPr>
                <a:xfrm flipH="1">
                  <a:off x="2567" y="1199"/>
                  <a:ext cx="5323" cy="225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>
                  <a:stCxn id="3" idx="4"/>
                  <a:endCxn id="14" idx="0"/>
                </p:cNvCxnSpPr>
                <p:nvPr>
                  <p:custDataLst>
                    <p:tags r:id="rId12"/>
                  </p:custDataLst>
                </p:nvPr>
              </p:nvCxnSpPr>
              <p:spPr>
                <a:xfrm flipH="1">
                  <a:off x="6738" y="1199"/>
                  <a:ext cx="1152" cy="232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椭圆 2"/>
                <p:cNvSpPr/>
                <p:nvPr/>
              </p:nvSpPr>
              <p:spPr>
                <a:xfrm>
                  <a:off x="6376" y="-76"/>
                  <a:ext cx="3028" cy="12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Separator</a:t>
                  </a:r>
                  <a:r>
                    <a:rPr lang="en-US" altLang="zh-CN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 </a:t>
                  </a:r>
                  <a:r>
                    <a:rPr lang="zh-CN" altLang="en-US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system </a:t>
                  </a:r>
                  <a:endParaRPr lang="zh-CN" altLang="en-US" sz="21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24" name="椭圆 23"/>
              <p:cNvSpPr/>
              <p:nvPr>
                <p:custDataLst>
                  <p:tags r:id="rId13"/>
                </p:custDataLst>
              </p:nvPr>
            </p:nvSpPr>
            <p:spPr>
              <a:xfrm>
                <a:off x="1339" y="8015"/>
                <a:ext cx="3028" cy="127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WL</a:t>
                </a:r>
                <a:r>
                  <a:rPr lang="zh-CN" alt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endParaRPr lang="zh-CN" altLang="en-US" sz="21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6" name="椭圆 25"/>
              <p:cNvSpPr/>
              <p:nvPr>
                <p:custDataLst>
                  <p:tags r:id="rId14"/>
                </p:custDataLst>
              </p:nvPr>
            </p:nvSpPr>
            <p:spPr>
              <a:xfrm>
                <a:off x="5106" y="8015"/>
                <a:ext cx="3028" cy="127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WOR</a:t>
                </a:r>
                <a:endParaRPr lang="en-US" sz="21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7" name="文本框 26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643" y="8015"/>
                <a:ext cx="3913" cy="1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620" i="1">
                    <a:latin typeface="Times New Roman" panose="02020603050405020304" charset="0"/>
                    <a:cs typeface="Times New Roman" panose="02020603050405020304" charset="0"/>
                  </a:rPr>
                  <a:t>......</a:t>
                </a:r>
                <a:endParaRPr lang="en-US" altLang="zh-CN" sz="462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" name="椭圆 41"/>
              <p:cNvSpPr/>
              <p:nvPr>
                <p:custDataLst>
                  <p:tags r:id="rId16"/>
                </p:custDataLst>
              </p:nvPr>
            </p:nvSpPr>
            <p:spPr>
              <a:xfrm>
                <a:off x="11005" y="8015"/>
                <a:ext cx="3028" cy="127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WOR</a:t>
                </a:r>
                <a:endParaRPr lang="en-US" sz="21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3" name="椭圆 42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832" y="8015"/>
                <a:ext cx="3028" cy="127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OVO</a:t>
                </a:r>
                <a:endParaRPr lang="en-US" sz="21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55" name="文本框 54"/>
            <p:cNvSpPr txBox="1"/>
            <p:nvPr>
              <p:custDataLst>
                <p:tags r:id="rId18"/>
              </p:custDataLst>
            </p:nvPr>
          </p:nvSpPr>
          <p:spPr>
            <a:xfrm>
              <a:off x="3179" y="4075"/>
              <a:ext cx="1247" cy="112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Fault 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2100" b="1" i="1">
                  <a:latin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ayer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774" y="7489"/>
              <a:ext cx="1846" cy="160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l"/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Fault 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21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ymptom 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21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L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ayer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57" name="矩形 56"/>
            <p:cNvSpPr/>
            <p:nvPr>
              <p:custDataLst>
                <p:tags r:id="rId19"/>
              </p:custDataLst>
            </p:nvPr>
          </p:nvSpPr>
          <p:spPr>
            <a:xfrm>
              <a:off x="3137" y="3878"/>
              <a:ext cx="14315" cy="1522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58" name="矩形 57"/>
            <p:cNvSpPr/>
            <p:nvPr>
              <p:custDataLst>
                <p:tags r:id="rId20"/>
              </p:custDataLst>
            </p:nvPr>
          </p:nvSpPr>
          <p:spPr>
            <a:xfrm>
              <a:off x="1774" y="7489"/>
              <a:ext cx="16934" cy="1605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767" y="647"/>
              <a:ext cx="1476" cy="166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System 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2100" b="1" i="1"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tate 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2100" b="1" i="1">
                  <a:latin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ayer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" name="矩形 59"/>
            <p:cNvSpPr/>
            <p:nvPr>
              <p:custDataLst>
                <p:tags r:id="rId21"/>
              </p:custDataLst>
            </p:nvPr>
          </p:nvSpPr>
          <p:spPr>
            <a:xfrm>
              <a:off x="7768" y="647"/>
              <a:ext cx="4466" cy="1661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</p:spTree>
    <p:custDataLst>
      <p:tags r:id="rId2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5531171" y="805815"/>
            <a:ext cx="2616327" cy="612743"/>
          </a:xfrm>
          <a:prstGeom prst="roundRect">
            <a:avLst>
              <a:gd name="adj" fmla="val 9894"/>
            </a:avLst>
          </a:prstGeom>
          <a:solidFill>
            <a:schemeClr val="accent1">
              <a:lumMod val="75000"/>
            </a:schemeClr>
          </a:solidFill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360" b="1" i="1">
                <a:latin typeface="Times New Roman" panose="02020603050405020304" charset="0"/>
                <a:cs typeface="Times New Roman" panose="02020603050405020304" charset="0"/>
              </a:rPr>
              <a:t>Start</a:t>
            </a:r>
            <a:endParaRPr lang="en-US" altLang="zh-CN" sz="336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663854" y="7668292"/>
            <a:ext cx="2351627" cy="612743"/>
          </a:xfrm>
          <a:prstGeom prst="roundRect">
            <a:avLst>
              <a:gd name="adj" fmla="val 9894"/>
            </a:avLst>
          </a:prstGeom>
          <a:solidFill>
            <a:schemeClr val="accent1">
              <a:lumMod val="75000"/>
            </a:schemeClr>
          </a:solidFill>
          <a:effectLst>
            <a:outerShdw blurRad="50800" dist="381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360" b="1" i="1">
                <a:latin typeface="Times New Roman" panose="02020603050405020304" charset="0"/>
                <a:cs typeface="Times New Roman" panose="02020603050405020304" charset="0"/>
              </a:rPr>
              <a:t>End</a:t>
            </a:r>
            <a:endParaRPr lang="en-US" altLang="zh-CN" sz="336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75818" y="1852866"/>
            <a:ext cx="2930367" cy="57873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prstDash val="solid"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Analysis </a:t>
            </a:r>
            <a:endParaRPr lang="en-US" altLang="zh-CN" sz="21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ClrTx/>
              <a:buSzTx/>
              <a:buFontTx/>
            </a:pPr>
            <a:r>
              <a:rPr lang="en-US" altLang="zh-CN" sz="2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Discrete Dataset</a:t>
            </a:r>
            <a:endParaRPr lang="en-US" altLang="zh-CN" sz="21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664521" y="3683794"/>
            <a:ext cx="2350961" cy="967454"/>
            <a:chOff x="7837" y="2782"/>
            <a:chExt cx="3526" cy="1451"/>
          </a:xfrm>
        </p:grpSpPr>
        <p:sp>
          <p:nvSpPr>
            <p:cNvPr id="14" name="流程图: 决策 13"/>
            <p:cNvSpPr/>
            <p:nvPr/>
          </p:nvSpPr>
          <p:spPr>
            <a:xfrm>
              <a:off x="7837" y="2782"/>
              <a:ext cx="3526" cy="1451"/>
            </a:xfrm>
            <a:prstGeom prst="flowChartDecisi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591" y="2998"/>
              <a:ext cx="2016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890" b="1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r>
                <a:rPr lang="zh-CN" altLang="en-US" sz="1890" b="1">
                  <a:latin typeface="Times New Roman" panose="02020603050405020304" charset="0"/>
                  <a:cs typeface="Times New Roman" panose="02020603050405020304" charset="0"/>
                </a:rPr>
                <a:t>onditions </a:t>
              </a:r>
              <a:endParaRPr lang="zh-CN" altLang="en-US" sz="189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890" b="1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zh-CN" altLang="en-US" sz="1890" b="1">
                  <a:latin typeface="Times New Roman" panose="02020603050405020304" charset="0"/>
                  <a:cs typeface="Times New Roman" panose="02020603050405020304" charset="0"/>
                </a:rPr>
                <a:t>xist</a:t>
              </a:r>
              <a:endParaRPr lang="zh-CN" altLang="en-US" sz="189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0" name="直接箭头连接符 19"/>
          <p:cNvCxnSpPr>
            <a:stCxn id="9" idx="2"/>
            <a:endCxn id="4" idx="0"/>
          </p:cNvCxnSpPr>
          <p:nvPr/>
        </p:nvCxnSpPr>
        <p:spPr>
          <a:xfrm flipH="1">
            <a:off x="6839430" y="2431288"/>
            <a:ext cx="1270" cy="33147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375151" y="5261991"/>
            <a:ext cx="2931033" cy="5694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prstDash val="solid"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r>
              <a:rPr lang="en-US" altLang="zh-CN" sz="2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Get the Parameters </a:t>
            </a:r>
            <a:endParaRPr lang="en-US" altLang="zh-CN" sz="21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buClrTx/>
              <a:buSzTx/>
              <a:buNone/>
            </a:pPr>
            <a:r>
              <a:rPr lang="en-US" altLang="zh-CN" sz="2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from </a:t>
            </a:r>
            <a:r>
              <a:rPr lang="en-US" altLang="zh-CN" sz="2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Discrete </a:t>
            </a:r>
            <a:r>
              <a:rPr lang="en-US" altLang="zh-CN" sz="2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US" altLang="zh-CN" sz="21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75151" y="6480143"/>
            <a:ext cx="2929700" cy="6274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prstDash val="solid"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r>
              <a:rPr lang="en-US" altLang="zh-CN" sz="2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Final CPTs of Fault Symptom Layer Nodes</a:t>
            </a:r>
            <a:endParaRPr lang="en-US" altLang="zh-CN" sz="21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4" name="直接箭头连接符 23"/>
          <p:cNvCxnSpPr>
            <a:stCxn id="14" idx="2"/>
            <a:endCxn id="21" idx="0"/>
          </p:cNvCxnSpPr>
          <p:nvPr/>
        </p:nvCxnSpPr>
        <p:spPr>
          <a:xfrm>
            <a:off x="6840001" y="4651534"/>
            <a:ext cx="635" cy="61087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2"/>
            <a:endCxn id="22" idx="0"/>
          </p:cNvCxnSpPr>
          <p:nvPr/>
        </p:nvCxnSpPr>
        <p:spPr>
          <a:xfrm flipH="1">
            <a:off x="6840001" y="5831396"/>
            <a:ext cx="667" cy="648748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2"/>
            <a:endCxn id="8" idx="0"/>
          </p:cNvCxnSpPr>
          <p:nvPr/>
        </p:nvCxnSpPr>
        <p:spPr>
          <a:xfrm>
            <a:off x="6840001" y="7107555"/>
            <a:ext cx="0" cy="560737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069404" y="3885819"/>
            <a:ext cx="2790349" cy="56940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prstDash val="solid"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  <a:buNone/>
            </a:pPr>
            <a:r>
              <a:rPr lang="en-US" altLang="zh-CN" sz="2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Consulting the PM</a:t>
            </a:r>
            <a:endParaRPr lang="en-US" altLang="zh-CN" sz="21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7400" y="6489700"/>
            <a:ext cx="2802890" cy="6273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prstDash val="solid"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just">
              <a:buClrTx/>
              <a:buSzTx/>
              <a:buNone/>
            </a:pPr>
            <a:r>
              <a:rPr lang="en-US" altLang="zh-CN" sz="2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Obtain the Parameters from PM</a:t>
            </a:r>
            <a:endParaRPr lang="en-US" altLang="zh-CN" sz="21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9" name="直接箭头连接符 28"/>
          <p:cNvCxnSpPr>
            <a:endCxn id="27" idx="3"/>
          </p:cNvCxnSpPr>
          <p:nvPr/>
        </p:nvCxnSpPr>
        <p:spPr>
          <a:xfrm flipH="1" flipV="1">
            <a:off x="4859721" y="4170775"/>
            <a:ext cx="824230" cy="508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8" idx="3"/>
            <a:endCxn id="22" idx="1"/>
          </p:cNvCxnSpPr>
          <p:nvPr/>
        </p:nvCxnSpPr>
        <p:spPr>
          <a:xfrm flipV="1">
            <a:off x="4860357" y="6793993"/>
            <a:ext cx="514985" cy="9525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851086" y="3768471"/>
            <a:ext cx="814102" cy="381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90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1890"/>
              <a:t> </a:t>
            </a:r>
            <a:endParaRPr lang="en-US" altLang="zh-CN" sz="1890"/>
          </a:p>
        </p:txBody>
      </p:sp>
      <p:sp>
        <p:nvSpPr>
          <p:cNvPr id="36" name="文本框 35"/>
          <p:cNvSpPr txBox="1"/>
          <p:nvPr/>
        </p:nvSpPr>
        <p:spPr>
          <a:xfrm>
            <a:off x="6625308" y="4689919"/>
            <a:ext cx="814102" cy="381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90" b="1" i="1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1890"/>
              <a:t> </a:t>
            </a:r>
            <a:endParaRPr lang="en-US" altLang="zh-CN" sz="1890"/>
          </a:p>
        </p:txBody>
      </p:sp>
      <p:cxnSp>
        <p:nvCxnSpPr>
          <p:cNvPr id="3" name="直接箭头连接符 2"/>
          <p:cNvCxnSpPr>
            <a:stCxn id="6" idx="2"/>
            <a:endCxn id="9" idx="0"/>
          </p:cNvCxnSpPr>
          <p:nvPr/>
        </p:nvCxnSpPr>
        <p:spPr>
          <a:xfrm>
            <a:off x="6839334" y="1418558"/>
            <a:ext cx="1905" cy="43434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374548" y="2762821"/>
            <a:ext cx="2930367" cy="57873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noFill/>
            <a:prstDash val="solid"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1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CPTs of Fault Symptom Layer Nodes</a:t>
            </a:r>
            <a:endParaRPr lang="en-US" altLang="zh-CN" sz="21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箭头连接符 4"/>
          <p:cNvCxnSpPr>
            <a:stCxn id="4" idx="2"/>
            <a:endCxn id="14" idx="0"/>
          </p:cNvCxnSpPr>
          <p:nvPr/>
        </p:nvCxnSpPr>
        <p:spPr>
          <a:xfrm>
            <a:off x="6839430" y="3341243"/>
            <a:ext cx="635" cy="342265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063750" y="4770120"/>
            <a:ext cx="2780030" cy="54356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i="1">
                <a:solidFill>
                  <a:srgbClr val="FF0000"/>
                </a:solidFill>
                <a:cs typeface="+mn-lt"/>
                <a:sym typeface="+mn-ea"/>
              </a:rPr>
              <a:t>Fuzzy Theory</a:t>
            </a:r>
            <a:r>
              <a:rPr lang="en-US" altLang="zh-CN" sz="2000" b="1">
                <a:cs typeface="+mn-lt"/>
                <a:sym typeface="+mn-ea"/>
              </a:rPr>
              <a:t> </a:t>
            </a:r>
            <a:endParaRPr lang="zh-CN" altLang="en-US" sz="2000"/>
          </a:p>
        </p:txBody>
      </p:sp>
      <p:sp>
        <p:nvSpPr>
          <p:cNvPr id="10" name="矩形 9"/>
          <p:cNvSpPr/>
          <p:nvPr/>
        </p:nvSpPr>
        <p:spPr>
          <a:xfrm>
            <a:off x="2063750" y="5624195"/>
            <a:ext cx="2780030" cy="543560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 i="1">
                <a:solidFill>
                  <a:srgbClr val="FF0000"/>
                </a:solidFill>
                <a:cs typeface="+mn-lt"/>
                <a:sym typeface="+mn-ea"/>
              </a:rPr>
              <a:t>Noisy-MAX</a:t>
            </a:r>
            <a:r>
              <a:rPr lang="en-US" altLang="zh-CN" b="1" i="1">
                <a:solidFill>
                  <a:srgbClr val="FF0000"/>
                </a:solidFill>
                <a:cs typeface="+mn-lt"/>
                <a:sym typeface="+mn-ea"/>
              </a:rPr>
              <a:t> 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27" idx="2"/>
            <a:endCxn id="7" idx="0"/>
          </p:cNvCxnSpPr>
          <p:nvPr/>
        </p:nvCxnSpPr>
        <p:spPr>
          <a:xfrm flipH="1">
            <a:off x="3453610" y="4455033"/>
            <a:ext cx="10795" cy="314960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10" idx="0"/>
          </p:cNvCxnSpPr>
          <p:nvPr/>
        </p:nvCxnSpPr>
        <p:spPr>
          <a:xfrm>
            <a:off x="3453610" y="5313553"/>
            <a:ext cx="0" cy="310515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2"/>
            <a:endCxn id="28" idx="0"/>
          </p:cNvCxnSpPr>
          <p:nvPr/>
        </p:nvCxnSpPr>
        <p:spPr>
          <a:xfrm>
            <a:off x="3453610" y="6167628"/>
            <a:ext cx="5080" cy="321945"/>
          </a:xfrm>
          <a:prstGeom prst="straightConnector1">
            <a:avLst/>
          </a:prstGeom>
          <a:ln w="38100">
            <a:solidFill>
              <a:srgbClr val="002060"/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Fig. 9. WL node's part of CP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690" y="1836420"/>
            <a:ext cx="11528425" cy="556641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371715" y="3792220"/>
            <a:ext cx="4956175" cy="10490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371715" y="5090160"/>
            <a:ext cx="4956175" cy="22529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371715" y="3165475"/>
            <a:ext cx="4956175" cy="3778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185" y="826135"/>
            <a:ext cx="11372850" cy="657479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281545" y="4742815"/>
            <a:ext cx="4956175" cy="2606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81545" y="3256280"/>
            <a:ext cx="4956175" cy="11068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81545" y="2449830"/>
            <a:ext cx="4956175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220470" y="2741930"/>
            <a:ext cx="11290935" cy="3477895"/>
            <a:chOff x="1922" y="6225"/>
            <a:chExt cx="17781" cy="5477"/>
          </a:xfrm>
        </p:grpSpPr>
        <p:grpSp>
          <p:nvGrpSpPr>
            <p:cNvPr id="53" name="组合 52"/>
            <p:cNvGrpSpPr/>
            <p:nvPr/>
          </p:nvGrpSpPr>
          <p:grpSpPr>
            <a:xfrm rot="0">
              <a:off x="3861" y="6293"/>
              <a:ext cx="15698" cy="5164"/>
              <a:chOff x="1339" y="3773"/>
              <a:chExt cx="16521" cy="5517"/>
            </a:xfrm>
          </p:grpSpPr>
          <p:cxnSp>
            <p:nvCxnSpPr>
              <p:cNvPr id="50" name="直接箭头连接符 49"/>
              <p:cNvCxnSpPr>
                <a:stCxn id="17" idx="4"/>
                <a:endCxn id="43" idx="0"/>
              </p:cNvCxnSpPr>
              <p:nvPr>
                <p:custDataLst>
                  <p:tags r:id="rId1"/>
                </p:custDataLst>
              </p:nvPr>
            </p:nvCxnSpPr>
            <p:spPr>
              <a:xfrm>
                <a:off x="14503" y="5245"/>
                <a:ext cx="1843" cy="27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17" idx="4"/>
                <a:endCxn id="42" idx="0"/>
              </p:cNvCxnSpPr>
              <p:nvPr>
                <p:custDataLst>
                  <p:tags r:id="rId2"/>
                </p:custDataLst>
              </p:nvPr>
            </p:nvCxnSpPr>
            <p:spPr>
              <a:xfrm flipH="1">
                <a:off x="12519" y="5245"/>
                <a:ext cx="1984" cy="27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14" idx="4"/>
                <a:endCxn id="43" idx="0"/>
              </p:cNvCxnSpPr>
              <p:nvPr>
                <p:custDataLst>
                  <p:tags r:id="rId3"/>
                </p:custDataLst>
              </p:nvPr>
            </p:nvCxnSpPr>
            <p:spPr>
              <a:xfrm>
                <a:off x="7915" y="5321"/>
                <a:ext cx="8431" cy="26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>
                <a:endCxn id="42" idx="0"/>
              </p:cNvCxnSpPr>
              <p:nvPr>
                <p:custDataLst>
                  <p:tags r:id="rId4"/>
                </p:custDataLst>
              </p:nvPr>
            </p:nvCxnSpPr>
            <p:spPr>
              <a:xfrm>
                <a:off x="7941" y="5346"/>
                <a:ext cx="4578" cy="26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4" idx="4"/>
                <a:endCxn id="26" idx="0"/>
              </p:cNvCxnSpPr>
              <p:nvPr>
                <p:custDataLst>
                  <p:tags r:id="rId5"/>
                </p:custDataLst>
              </p:nvPr>
            </p:nvCxnSpPr>
            <p:spPr>
              <a:xfrm flipH="1">
                <a:off x="6620" y="5321"/>
                <a:ext cx="1295" cy="26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>
                <a:endCxn id="26" idx="0"/>
              </p:cNvCxnSpPr>
              <p:nvPr>
                <p:custDataLst>
                  <p:tags r:id="rId6"/>
                </p:custDataLst>
              </p:nvPr>
            </p:nvCxnSpPr>
            <p:spPr>
              <a:xfrm>
                <a:off x="3748" y="5250"/>
                <a:ext cx="2872" cy="27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13" idx="4"/>
                <a:endCxn id="24" idx="0"/>
              </p:cNvCxnSpPr>
              <p:nvPr>
                <p:custDataLst>
                  <p:tags r:id="rId7"/>
                </p:custDataLst>
              </p:nvPr>
            </p:nvCxnSpPr>
            <p:spPr>
              <a:xfrm flipH="1">
                <a:off x="2853" y="5245"/>
                <a:ext cx="891" cy="27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/>
              <p:cNvGrpSpPr/>
              <p:nvPr/>
            </p:nvGrpSpPr>
            <p:grpSpPr>
              <a:xfrm rot="0">
                <a:off x="2230" y="3773"/>
                <a:ext cx="13787" cy="1548"/>
                <a:chOff x="1053" y="3253"/>
                <a:chExt cx="13787" cy="1548"/>
              </a:xfrm>
            </p:grpSpPr>
            <p:sp>
              <p:nvSpPr>
                <p:cNvPr id="13" name="椭圆 12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053" y="3450"/>
                  <a:ext cx="3028" cy="127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BLOCK</a:t>
                  </a:r>
                  <a:r>
                    <a:rPr lang="en-US" sz="2100" b="1" i="1" baseline="-25000">
                      <a:latin typeface="Times New Roman" panose="02020603050405020304" charset="0"/>
                      <a:cs typeface="Times New Roman" panose="02020603050405020304" charset="0"/>
                    </a:rPr>
                    <a:t>g</a:t>
                  </a:r>
                  <a:r>
                    <a:rPr lang="zh-CN" altLang="en-US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 </a:t>
                  </a:r>
                  <a:endParaRPr lang="zh-CN" altLang="en-US" sz="21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" name="椭圆 13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224" y="3526"/>
                  <a:ext cx="3028" cy="127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LEAK</a:t>
                  </a:r>
                  <a:r>
                    <a:rPr lang="en-US" sz="2100" b="1" i="1" baseline="-25000">
                      <a:latin typeface="Times New Roman" panose="02020603050405020304" charset="0"/>
                      <a:cs typeface="Times New Roman" panose="02020603050405020304" charset="0"/>
                    </a:rPr>
                    <a:t>g</a:t>
                  </a:r>
                  <a:r>
                    <a:rPr lang="zh-CN" altLang="en-US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 </a:t>
                  </a:r>
                  <a:endParaRPr lang="zh-CN" altLang="en-US" sz="2100" b="1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7" name="椭圆 16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1812" y="3450"/>
                  <a:ext cx="3028" cy="127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2100" b="1" i="1">
                      <a:latin typeface="Times New Roman" panose="02020603050405020304" charset="0"/>
                      <a:cs typeface="Times New Roman" panose="02020603050405020304" charset="0"/>
                    </a:rPr>
                    <a:t>AFC</a:t>
                  </a:r>
                  <a:r>
                    <a:rPr lang="en-US" altLang="zh-CN" sz="2100" b="1" i="1" baseline="-25000">
                      <a:latin typeface="Times New Roman" panose="02020603050405020304" charset="0"/>
                      <a:cs typeface="Times New Roman" panose="02020603050405020304" charset="0"/>
                    </a:rPr>
                    <a:t>w</a:t>
                  </a:r>
                  <a:endParaRPr lang="en-US" altLang="zh-CN" sz="2100" b="1" i="1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8252" y="3253"/>
                  <a:ext cx="3913" cy="13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4620" i="1">
                      <a:latin typeface="Times New Roman" panose="02020603050405020304" charset="0"/>
                      <a:cs typeface="Times New Roman" panose="02020603050405020304" charset="0"/>
                    </a:rPr>
                    <a:t>......</a:t>
                  </a:r>
                  <a:endParaRPr lang="en-US" altLang="zh-CN" sz="4620" i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24" name="椭圆 23"/>
              <p:cNvSpPr/>
              <p:nvPr>
                <p:custDataLst>
                  <p:tags r:id="rId11"/>
                </p:custDataLst>
              </p:nvPr>
            </p:nvSpPr>
            <p:spPr>
              <a:xfrm>
                <a:off x="1339" y="8015"/>
                <a:ext cx="3028" cy="127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WL</a:t>
                </a:r>
                <a:r>
                  <a:rPr lang="zh-CN" alt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endParaRPr lang="zh-CN" altLang="en-US" sz="21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6" name="椭圆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5106" y="8015"/>
                <a:ext cx="3028" cy="127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WOR</a:t>
                </a:r>
                <a:endParaRPr lang="en-US" sz="21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7" name="文本框 26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7643" y="7675"/>
                <a:ext cx="3913" cy="1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4620" i="1">
                    <a:latin typeface="Times New Roman" panose="02020603050405020304" charset="0"/>
                    <a:cs typeface="Times New Roman" panose="02020603050405020304" charset="0"/>
                  </a:rPr>
                  <a:t>......</a:t>
                </a:r>
                <a:endParaRPr lang="en-US" altLang="zh-CN" sz="4620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" name="椭圆 41"/>
              <p:cNvSpPr/>
              <p:nvPr>
                <p:custDataLst>
                  <p:tags r:id="rId14"/>
                </p:custDataLst>
              </p:nvPr>
            </p:nvSpPr>
            <p:spPr>
              <a:xfrm>
                <a:off x="11005" y="8015"/>
                <a:ext cx="3028" cy="127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WOR</a:t>
                </a:r>
                <a:endParaRPr lang="en-US" sz="21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3" name="椭圆 42"/>
              <p:cNvSpPr/>
              <p:nvPr>
                <p:custDataLst>
                  <p:tags r:id="rId15"/>
                </p:custDataLst>
              </p:nvPr>
            </p:nvSpPr>
            <p:spPr>
              <a:xfrm>
                <a:off x="14832" y="8015"/>
                <a:ext cx="3028" cy="127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OVO</a:t>
                </a:r>
                <a:endParaRPr lang="en-US" sz="21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55" name="文本框 54"/>
            <p:cNvSpPr txBox="1"/>
            <p:nvPr>
              <p:custDataLst>
                <p:tags r:id="rId16"/>
              </p:custDataLst>
            </p:nvPr>
          </p:nvSpPr>
          <p:spPr>
            <a:xfrm>
              <a:off x="3398" y="6432"/>
              <a:ext cx="1309" cy="118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/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Fault 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2100" b="1" i="1">
                  <a:latin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ayer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922" y="10017"/>
              <a:ext cx="1938" cy="168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algn="l"/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Fault 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21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ymptom 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21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L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ayer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57" name="矩形 56"/>
            <p:cNvSpPr/>
            <p:nvPr>
              <p:custDataLst>
                <p:tags r:id="rId17"/>
              </p:custDataLst>
            </p:nvPr>
          </p:nvSpPr>
          <p:spPr>
            <a:xfrm>
              <a:off x="3353" y="6225"/>
              <a:ext cx="15031" cy="1598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58" name="矩形 57"/>
            <p:cNvSpPr/>
            <p:nvPr>
              <p:custDataLst>
                <p:tags r:id="rId18"/>
              </p:custDataLst>
            </p:nvPr>
          </p:nvSpPr>
          <p:spPr>
            <a:xfrm>
              <a:off x="1922" y="10017"/>
              <a:ext cx="17781" cy="1685"/>
            </a:xfrm>
            <a:prstGeom prst="rect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dashDot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8" name="文本框 107"/>
          <p:cNvSpPr txBox="1"/>
          <p:nvPr>
            <p:custDataLst>
              <p:tags r:id="rId1"/>
            </p:custDataLst>
          </p:nvPr>
        </p:nvSpPr>
        <p:spPr>
          <a:xfrm>
            <a:off x="11351899" y="2023586"/>
            <a:ext cx="2052257" cy="316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70" b="1" i="1">
                <a:latin typeface="Times New Roman" panose="02020603050405020304" charset="0"/>
                <a:cs typeface="Times New Roman" panose="02020603050405020304" charset="0"/>
              </a:rPr>
              <a:t>Gas</a:t>
            </a:r>
            <a:r>
              <a:rPr lang="zh-CN" altLang="en-US" sz="1470" b="1" i="1">
                <a:latin typeface="Times New Roman" panose="02020603050405020304" charset="0"/>
                <a:cs typeface="Times New Roman" panose="02020603050405020304" charset="0"/>
              </a:rPr>
              <a:t> Out</a:t>
            </a:r>
            <a:r>
              <a:rPr lang="en-US" altLang="zh-CN" sz="1470" b="1" i="1">
                <a:latin typeface="Times New Roman" panose="02020603050405020304" charset="0"/>
                <a:cs typeface="Times New Roman" panose="02020603050405020304" charset="0"/>
              </a:rPr>
              <a:t>let</a:t>
            </a:r>
            <a:r>
              <a:rPr lang="zh-CN" altLang="en-US" sz="1470" b="1" i="1">
                <a:latin typeface="Times New Roman" panose="02020603050405020304" charset="0"/>
                <a:cs typeface="Times New Roman" panose="02020603050405020304" charset="0"/>
              </a:rPr>
              <a:t> Rate</a:t>
            </a:r>
            <a:endParaRPr lang="zh-CN" altLang="en-US" sz="147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14581" y="1414176"/>
            <a:ext cx="12116849" cy="6420803"/>
            <a:chOff x="563" y="321"/>
            <a:chExt cx="18173" cy="9630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5925" y="6866"/>
              <a:ext cx="9733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lg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5925" y="5632"/>
              <a:ext cx="5" cy="297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lg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2309" y="1282"/>
              <a:ext cx="3" cy="1044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12330" y="6248"/>
              <a:ext cx="5" cy="146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8840" y="6258"/>
              <a:ext cx="0" cy="295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563" y="1334"/>
              <a:ext cx="13718" cy="5718"/>
              <a:chOff x="563" y="1334"/>
              <a:chExt cx="13718" cy="5718"/>
            </a:xfrm>
          </p:grpSpPr>
          <p:grpSp>
            <p:nvGrpSpPr>
              <p:cNvPr id="211" name="组合 210"/>
              <p:cNvGrpSpPr/>
              <p:nvPr/>
            </p:nvGrpSpPr>
            <p:grpSpPr>
              <a:xfrm rot="0">
                <a:off x="4667" y="2326"/>
                <a:ext cx="9614" cy="4726"/>
                <a:chOff x="6561" y="1338"/>
                <a:chExt cx="9614" cy="4726"/>
              </a:xfrm>
            </p:grpSpPr>
            <p:grpSp>
              <p:nvGrpSpPr>
                <p:cNvPr id="198" name="组合 197"/>
                <p:cNvGrpSpPr/>
                <p:nvPr/>
              </p:nvGrpSpPr>
              <p:grpSpPr>
                <a:xfrm>
                  <a:off x="6561" y="1338"/>
                  <a:ext cx="9614" cy="4398"/>
                  <a:chOff x="6561" y="1338"/>
                  <a:chExt cx="9614" cy="4398"/>
                </a:xfrm>
              </p:grpSpPr>
              <p:grpSp>
                <p:nvGrpSpPr>
                  <p:cNvPr id="192" name="组合 191"/>
                  <p:cNvGrpSpPr/>
                  <p:nvPr/>
                </p:nvGrpSpPr>
                <p:grpSpPr>
                  <a:xfrm>
                    <a:off x="6561" y="1338"/>
                    <a:ext cx="9614" cy="4398"/>
                    <a:chOff x="6561" y="1338"/>
                    <a:chExt cx="9614" cy="4398"/>
                  </a:xfrm>
                </p:grpSpPr>
                <p:grpSp>
                  <p:nvGrpSpPr>
                    <p:cNvPr id="186" name="组合 185"/>
                    <p:cNvGrpSpPr/>
                    <p:nvPr/>
                  </p:nvGrpSpPr>
                  <p:grpSpPr>
                    <a:xfrm>
                      <a:off x="6561" y="1338"/>
                      <a:ext cx="9614" cy="4398"/>
                      <a:chOff x="6561" y="1338"/>
                      <a:chExt cx="9614" cy="4398"/>
                    </a:xfrm>
                  </p:grpSpPr>
                  <p:sp>
                    <p:nvSpPr>
                      <p:cNvPr id="184" name="任意多边形 183"/>
                      <p:cNvSpPr/>
                      <p:nvPr/>
                    </p:nvSpPr>
                    <p:spPr>
                      <a:xfrm>
                        <a:off x="12740" y="3643"/>
                        <a:ext cx="3375" cy="1612"/>
                      </a:xfrm>
                      <a:custGeom>
                        <a:avLst/>
                        <a:gdLst>
                          <a:gd name="connisteX0" fmla="*/ 9031 w 2142882"/>
                          <a:gd name="connsiteY0" fmla="*/ 77937 h 1044266"/>
                          <a:gd name="connisteX1" fmla="*/ 77611 w 2142882"/>
                          <a:gd name="connsiteY1" fmla="*/ 39837 h 1044266"/>
                          <a:gd name="connisteX2" fmla="*/ 146191 w 2142882"/>
                          <a:gd name="connsiteY2" fmla="*/ 9357 h 1044266"/>
                          <a:gd name="connisteX3" fmla="*/ 214771 w 2142882"/>
                          <a:gd name="connsiteY3" fmla="*/ 1737 h 1044266"/>
                          <a:gd name="connisteX4" fmla="*/ 283351 w 2142882"/>
                          <a:gd name="connsiteY4" fmla="*/ 1737 h 1044266"/>
                          <a:gd name="connisteX5" fmla="*/ 351931 w 2142882"/>
                          <a:gd name="connsiteY5" fmla="*/ 16977 h 1044266"/>
                          <a:gd name="connisteX6" fmla="*/ 420511 w 2142882"/>
                          <a:gd name="connsiteY6" fmla="*/ 32217 h 1044266"/>
                          <a:gd name="connisteX7" fmla="*/ 489091 w 2142882"/>
                          <a:gd name="connsiteY7" fmla="*/ 47457 h 1044266"/>
                          <a:gd name="connisteX8" fmla="*/ 557671 w 2142882"/>
                          <a:gd name="connsiteY8" fmla="*/ 70317 h 1044266"/>
                          <a:gd name="connisteX9" fmla="*/ 626251 w 2142882"/>
                          <a:gd name="connsiteY9" fmla="*/ 77937 h 1044266"/>
                          <a:gd name="connisteX10" fmla="*/ 694831 w 2142882"/>
                          <a:gd name="connsiteY10" fmla="*/ 93177 h 1044266"/>
                          <a:gd name="connisteX11" fmla="*/ 763411 w 2142882"/>
                          <a:gd name="connsiteY11" fmla="*/ 100797 h 1044266"/>
                          <a:gd name="connisteX12" fmla="*/ 831991 w 2142882"/>
                          <a:gd name="connsiteY12" fmla="*/ 108417 h 1044266"/>
                          <a:gd name="connisteX13" fmla="*/ 900571 w 2142882"/>
                          <a:gd name="connsiteY13" fmla="*/ 108417 h 1044266"/>
                          <a:gd name="connisteX14" fmla="*/ 969151 w 2142882"/>
                          <a:gd name="connsiteY14" fmla="*/ 108417 h 1044266"/>
                          <a:gd name="connisteX15" fmla="*/ 1037731 w 2142882"/>
                          <a:gd name="connsiteY15" fmla="*/ 100797 h 1044266"/>
                          <a:gd name="connisteX16" fmla="*/ 1106311 w 2142882"/>
                          <a:gd name="connsiteY16" fmla="*/ 85557 h 1044266"/>
                          <a:gd name="connisteX17" fmla="*/ 1174891 w 2142882"/>
                          <a:gd name="connsiteY17" fmla="*/ 62697 h 1044266"/>
                          <a:gd name="connisteX18" fmla="*/ 1243471 w 2142882"/>
                          <a:gd name="connsiteY18" fmla="*/ 62697 h 1044266"/>
                          <a:gd name="connisteX19" fmla="*/ 1312051 w 2142882"/>
                          <a:gd name="connsiteY19" fmla="*/ 77937 h 1044266"/>
                          <a:gd name="connisteX20" fmla="*/ 1380631 w 2142882"/>
                          <a:gd name="connsiteY20" fmla="*/ 116037 h 1044266"/>
                          <a:gd name="connisteX21" fmla="*/ 1449211 w 2142882"/>
                          <a:gd name="connsiteY21" fmla="*/ 146517 h 1044266"/>
                          <a:gd name="connisteX22" fmla="*/ 1517791 w 2142882"/>
                          <a:gd name="connsiteY22" fmla="*/ 169377 h 1044266"/>
                          <a:gd name="connisteX23" fmla="*/ 1586371 w 2142882"/>
                          <a:gd name="connsiteY23" fmla="*/ 184617 h 1044266"/>
                          <a:gd name="connisteX24" fmla="*/ 1654951 w 2142882"/>
                          <a:gd name="connsiteY24" fmla="*/ 192237 h 1044266"/>
                          <a:gd name="connisteX25" fmla="*/ 1723531 w 2142882"/>
                          <a:gd name="connsiteY25" fmla="*/ 199857 h 1044266"/>
                          <a:gd name="connisteX26" fmla="*/ 1792111 w 2142882"/>
                          <a:gd name="connsiteY26" fmla="*/ 199857 h 1044266"/>
                          <a:gd name="connisteX27" fmla="*/ 1860691 w 2142882"/>
                          <a:gd name="connsiteY27" fmla="*/ 199857 h 1044266"/>
                          <a:gd name="connisteX28" fmla="*/ 1929271 w 2142882"/>
                          <a:gd name="connsiteY28" fmla="*/ 192237 h 1044266"/>
                          <a:gd name="connisteX29" fmla="*/ 1997851 w 2142882"/>
                          <a:gd name="connsiteY29" fmla="*/ 169377 h 1044266"/>
                          <a:gd name="connisteX30" fmla="*/ 2066431 w 2142882"/>
                          <a:gd name="connsiteY30" fmla="*/ 138897 h 1044266"/>
                          <a:gd name="connisteX31" fmla="*/ 2135011 w 2142882"/>
                          <a:gd name="connsiteY31" fmla="*/ 116037 h 1044266"/>
                          <a:gd name="connisteX32" fmla="*/ 2135011 w 2142882"/>
                          <a:gd name="connsiteY32" fmla="*/ 184617 h 1044266"/>
                          <a:gd name="connisteX33" fmla="*/ 2104531 w 2142882"/>
                          <a:gd name="connsiteY33" fmla="*/ 253197 h 1044266"/>
                          <a:gd name="connisteX34" fmla="*/ 2089291 w 2142882"/>
                          <a:gd name="connsiteY34" fmla="*/ 321777 h 1044266"/>
                          <a:gd name="connisteX35" fmla="*/ 2051191 w 2142882"/>
                          <a:gd name="connsiteY35" fmla="*/ 390357 h 1044266"/>
                          <a:gd name="connisteX36" fmla="*/ 2013091 w 2142882"/>
                          <a:gd name="connsiteY36" fmla="*/ 458937 h 1044266"/>
                          <a:gd name="connisteX37" fmla="*/ 1990231 w 2142882"/>
                          <a:gd name="connsiteY37" fmla="*/ 527517 h 1044266"/>
                          <a:gd name="connisteX38" fmla="*/ 1944511 w 2142882"/>
                          <a:gd name="connsiteY38" fmla="*/ 596097 h 1044266"/>
                          <a:gd name="connisteX39" fmla="*/ 1891171 w 2142882"/>
                          <a:gd name="connsiteY39" fmla="*/ 664677 h 1044266"/>
                          <a:gd name="connisteX40" fmla="*/ 1830211 w 2142882"/>
                          <a:gd name="connsiteY40" fmla="*/ 733257 h 1044266"/>
                          <a:gd name="connisteX41" fmla="*/ 1769251 w 2142882"/>
                          <a:gd name="connsiteY41" fmla="*/ 801837 h 1044266"/>
                          <a:gd name="connisteX42" fmla="*/ 1700671 w 2142882"/>
                          <a:gd name="connsiteY42" fmla="*/ 862797 h 1044266"/>
                          <a:gd name="connisteX43" fmla="*/ 1632091 w 2142882"/>
                          <a:gd name="connsiteY43" fmla="*/ 908517 h 1044266"/>
                          <a:gd name="connisteX44" fmla="*/ 1563511 w 2142882"/>
                          <a:gd name="connsiteY44" fmla="*/ 938997 h 1044266"/>
                          <a:gd name="connisteX45" fmla="*/ 1494931 w 2142882"/>
                          <a:gd name="connsiteY45" fmla="*/ 977097 h 1044266"/>
                          <a:gd name="connisteX46" fmla="*/ 1426351 w 2142882"/>
                          <a:gd name="connsiteY46" fmla="*/ 999957 h 1044266"/>
                          <a:gd name="connisteX47" fmla="*/ 1357771 w 2142882"/>
                          <a:gd name="connsiteY47" fmla="*/ 1015197 h 1044266"/>
                          <a:gd name="connisteX48" fmla="*/ 1289191 w 2142882"/>
                          <a:gd name="connsiteY48" fmla="*/ 1015197 h 1044266"/>
                          <a:gd name="connisteX49" fmla="*/ 1220611 w 2142882"/>
                          <a:gd name="connsiteY49" fmla="*/ 1022817 h 1044266"/>
                          <a:gd name="connisteX50" fmla="*/ 1152031 w 2142882"/>
                          <a:gd name="connsiteY50" fmla="*/ 1022817 h 1044266"/>
                          <a:gd name="connisteX51" fmla="*/ 1083451 w 2142882"/>
                          <a:gd name="connsiteY51" fmla="*/ 1030437 h 1044266"/>
                          <a:gd name="connisteX52" fmla="*/ 1014871 w 2142882"/>
                          <a:gd name="connsiteY52" fmla="*/ 1030437 h 1044266"/>
                          <a:gd name="connisteX53" fmla="*/ 946291 w 2142882"/>
                          <a:gd name="connsiteY53" fmla="*/ 1030437 h 1044266"/>
                          <a:gd name="connisteX54" fmla="*/ 877711 w 2142882"/>
                          <a:gd name="connsiteY54" fmla="*/ 1030437 h 1044266"/>
                          <a:gd name="connisteX55" fmla="*/ 809131 w 2142882"/>
                          <a:gd name="connsiteY55" fmla="*/ 1030437 h 1044266"/>
                          <a:gd name="connisteX56" fmla="*/ 740551 w 2142882"/>
                          <a:gd name="connsiteY56" fmla="*/ 1030437 h 1044266"/>
                          <a:gd name="connisteX57" fmla="*/ 671971 w 2142882"/>
                          <a:gd name="connsiteY57" fmla="*/ 1030437 h 1044266"/>
                          <a:gd name="connisteX58" fmla="*/ 603391 w 2142882"/>
                          <a:gd name="connsiteY58" fmla="*/ 1030437 h 1044266"/>
                          <a:gd name="connisteX59" fmla="*/ 534811 w 2142882"/>
                          <a:gd name="connsiteY59" fmla="*/ 1038057 h 1044266"/>
                          <a:gd name="connisteX60" fmla="*/ 466231 w 2142882"/>
                          <a:gd name="connsiteY60" fmla="*/ 1038057 h 1044266"/>
                          <a:gd name="connisteX61" fmla="*/ 397651 w 2142882"/>
                          <a:gd name="connsiteY61" fmla="*/ 1038057 h 1044266"/>
                          <a:gd name="connisteX62" fmla="*/ 329071 w 2142882"/>
                          <a:gd name="connsiteY62" fmla="*/ 1038057 h 1044266"/>
                          <a:gd name="connisteX63" fmla="*/ 260491 w 2142882"/>
                          <a:gd name="connsiteY63" fmla="*/ 1038057 h 1044266"/>
                          <a:gd name="connisteX64" fmla="*/ 191911 w 2142882"/>
                          <a:gd name="connsiteY64" fmla="*/ 1038057 h 1044266"/>
                          <a:gd name="connisteX65" fmla="*/ 123331 w 2142882"/>
                          <a:gd name="connsiteY65" fmla="*/ 1038057 h 1044266"/>
                          <a:gd name="connisteX66" fmla="*/ 54751 w 2142882"/>
                          <a:gd name="connsiteY66" fmla="*/ 1038057 h 1044266"/>
                          <a:gd name="connisteX67" fmla="*/ 16651 w 2142882"/>
                          <a:gd name="connsiteY67" fmla="*/ 969477 h 1044266"/>
                          <a:gd name="connisteX68" fmla="*/ 9031 w 2142882"/>
                          <a:gd name="connsiteY68" fmla="*/ 900897 h 1044266"/>
                          <a:gd name="connisteX69" fmla="*/ 1411 w 2142882"/>
                          <a:gd name="connsiteY69" fmla="*/ 832317 h 1044266"/>
                          <a:gd name="connisteX70" fmla="*/ 1411 w 2142882"/>
                          <a:gd name="connsiteY70" fmla="*/ 763737 h 1044266"/>
                          <a:gd name="connisteX71" fmla="*/ 9031 w 2142882"/>
                          <a:gd name="connsiteY71" fmla="*/ 695157 h 1044266"/>
                          <a:gd name="connisteX72" fmla="*/ 9031 w 2142882"/>
                          <a:gd name="connsiteY72" fmla="*/ 626577 h 1044266"/>
                          <a:gd name="connisteX73" fmla="*/ 9031 w 2142882"/>
                          <a:gd name="connsiteY73" fmla="*/ 557997 h 1044266"/>
                          <a:gd name="connisteX74" fmla="*/ 9031 w 2142882"/>
                          <a:gd name="connsiteY74" fmla="*/ 489417 h 1044266"/>
                          <a:gd name="connisteX75" fmla="*/ 9031 w 2142882"/>
                          <a:gd name="connsiteY75" fmla="*/ 420837 h 1044266"/>
                          <a:gd name="connisteX76" fmla="*/ 1411 w 2142882"/>
                          <a:gd name="connsiteY76" fmla="*/ 352257 h 1044266"/>
                          <a:gd name="connisteX77" fmla="*/ 1411 w 2142882"/>
                          <a:gd name="connsiteY77" fmla="*/ 283677 h 1044266"/>
                          <a:gd name="connisteX78" fmla="*/ 1411 w 2142882"/>
                          <a:gd name="connsiteY78" fmla="*/ 215097 h 1044266"/>
                          <a:gd name="connisteX79" fmla="*/ 1411 w 2142882"/>
                          <a:gd name="connsiteY79" fmla="*/ 146517 h 1044266"/>
                          <a:gd name="connisteX80" fmla="*/ 16651 w 2142882"/>
                          <a:gd name="connsiteY80" fmla="*/ 77937 h 1044266"/>
                          <a:gd name="connisteX81" fmla="*/ 9031 w 2142882"/>
                          <a:gd name="connsiteY81" fmla="*/ 77937 h 1044266"/>
                        </a:gdLst>
                        <a:ahLst/>
                        <a:cxnLst>
                          <a:cxn ang="0">
                            <a:pos x="connisteX0" y="connsiteY0"/>
                          </a:cxn>
                          <a:cxn ang="0">
                            <a:pos x="connisteX1" y="connsiteY1"/>
                          </a:cxn>
                          <a:cxn ang="0">
                            <a:pos x="connisteX2" y="connsiteY2"/>
                          </a:cxn>
                          <a:cxn ang="0">
                            <a:pos x="connisteX3" y="connsiteY3"/>
                          </a:cxn>
                          <a:cxn ang="0">
                            <a:pos x="connisteX4" y="connsiteY4"/>
                          </a:cxn>
                          <a:cxn ang="0">
                            <a:pos x="connisteX5" y="connsiteY5"/>
                          </a:cxn>
                          <a:cxn ang="0">
                            <a:pos x="connisteX6" y="connsiteY6"/>
                          </a:cxn>
                          <a:cxn ang="0">
                            <a:pos x="connisteX7" y="connsiteY7"/>
                          </a:cxn>
                          <a:cxn ang="0">
                            <a:pos x="connisteX8" y="connsiteY8"/>
                          </a:cxn>
                          <a:cxn ang="0">
                            <a:pos x="connisteX9" y="connsiteY9"/>
                          </a:cxn>
                          <a:cxn ang="0">
                            <a:pos x="connisteX10" y="connsiteY10"/>
                          </a:cxn>
                          <a:cxn ang="0">
                            <a:pos x="connisteX11" y="connsiteY11"/>
                          </a:cxn>
                          <a:cxn ang="0">
                            <a:pos x="connisteX12" y="connsiteY12"/>
                          </a:cxn>
                          <a:cxn ang="0">
                            <a:pos x="connisteX13" y="connsiteY13"/>
                          </a:cxn>
                          <a:cxn ang="0">
                            <a:pos x="connisteX14" y="connsiteY14"/>
                          </a:cxn>
                          <a:cxn ang="0">
                            <a:pos x="connisteX15" y="connsiteY15"/>
                          </a:cxn>
                          <a:cxn ang="0">
                            <a:pos x="connisteX16" y="connsiteY16"/>
                          </a:cxn>
                          <a:cxn ang="0">
                            <a:pos x="connisteX17" y="connsiteY17"/>
                          </a:cxn>
                          <a:cxn ang="0">
                            <a:pos x="connisteX18" y="connsiteY18"/>
                          </a:cxn>
                          <a:cxn ang="0">
                            <a:pos x="connisteX19" y="connsiteY19"/>
                          </a:cxn>
                          <a:cxn ang="0">
                            <a:pos x="connisteX20" y="connsiteY20"/>
                          </a:cxn>
                          <a:cxn ang="0">
                            <a:pos x="connisteX21" y="connsiteY21"/>
                          </a:cxn>
                          <a:cxn ang="0">
                            <a:pos x="connisteX22" y="connsiteY22"/>
                          </a:cxn>
                          <a:cxn ang="0">
                            <a:pos x="connisteX23" y="connsiteY23"/>
                          </a:cxn>
                          <a:cxn ang="0">
                            <a:pos x="connisteX24" y="connsiteY24"/>
                          </a:cxn>
                          <a:cxn ang="0">
                            <a:pos x="connisteX25" y="connsiteY25"/>
                          </a:cxn>
                          <a:cxn ang="0">
                            <a:pos x="connisteX26" y="connsiteY26"/>
                          </a:cxn>
                          <a:cxn ang="0">
                            <a:pos x="connisteX27" y="connsiteY27"/>
                          </a:cxn>
                          <a:cxn ang="0">
                            <a:pos x="connisteX28" y="connsiteY28"/>
                          </a:cxn>
                          <a:cxn ang="0">
                            <a:pos x="connisteX29" y="connsiteY29"/>
                          </a:cxn>
                          <a:cxn ang="0">
                            <a:pos x="connisteX30" y="connsiteY30"/>
                          </a:cxn>
                          <a:cxn ang="0">
                            <a:pos x="connisteX31" y="connsiteY31"/>
                          </a:cxn>
                          <a:cxn ang="0">
                            <a:pos x="connisteX32" y="connsiteY32"/>
                          </a:cxn>
                          <a:cxn ang="0">
                            <a:pos x="connisteX33" y="connsiteY33"/>
                          </a:cxn>
                          <a:cxn ang="0">
                            <a:pos x="connisteX34" y="connsiteY34"/>
                          </a:cxn>
                          <a:cxn ang="0">
                            <a:pos x="connisteX35" y="connsiteY35"/>
                          </a:cxn>
                          <a:cxn ang="0">
                            <a:pos x="connisteX36" y="connsiteY36"/>
                          </a:cxn>
                          <a:cxn ang="0">
                            <a:pos x="connisteX37" y="connsiteY37"/>
                          </a:cxn>
                          <a:cxn ang="0">
                            <a:pos x="connisteX38" y="connsiteY38"/>
                          </a:cxn>
                          <a:cxn ang="0">
                            <a:pos x="connisteX39" y="connsiteY39"/>
                          </a:cxn>
                          <a:cxn ang="0">
                            <a:pos x="connisteX40" y="connsiteY40"/>
                          </a:cxn>
                          <a:cxn ang="0">
                            <a:pos x="connisteX41" y="connsiteY41"/>
                          </a:cxn>
                          <a:cxn ang="0">
                            <a:pos x="connisteX42" y="connsiteY42"/>
                          </a:cxn>
                          <a:cxn ang="0">
                            <a:pos x="connisteX43" y="connsiteY43"/>
                          </a:cxn>
                          <a:cxn ang="0">
                            <a:pos x="connisteX44" y="connsiteY44"/>
                          </a:cxn>
                          <a:cxn ang="0">
                            <a:pos x="connisteX45" y="connsiteY45"/>
                          </a:cxn>
                          <a:cxn ang="0">
                            <a:pos x="connisteX46" y="connsiteY46"/>
                          </a:cxn>
                          <a:cxn ang="0">
                            <a:pos x="connisteX47" y="connsiteY47"/>
                          </a:cxn>
                          <a:cxn ang="0">
                            <a:pos x="connisteX48" y="connsiteY48"/>
                          </a:cxn>
                          <a:cxn ang="0">
                            <a:pos x="connisteX49" y="connsiteY49"/>
                          </a:cxn>
                          <a:cxn ang="0">
                            <a:pos x="connisteX50" y="connsiteY50"/>
                          </a:cxn>
                          <a:cxn ang="0">
                            <a:pos x="connisteX51" y="connsiteY51"/>
                          </a:cxn>
                          <a:cxn ang="0">
                            <a:pos x="connisteX52" y="connsiteY52"/>
                          </a:cxn>
                          <a:cxn ang="0">
                            <a:pos x="connisteX53" y="connsiteY53"/>
                          </a:cxn>
                          <a:cxn ang="0">
                            <a:pos x="connisteX54" y="connsiteY54"/>
                          </a:cxn>
                          <a:cxn ang="0">
                            <a:pos x="connisteX55" y="connsiteY55"/>
                          </a:cxn>
                          <a:cxn ang="0">
                            <a:pos x="connisteX56" y="connsiteY56"/>
                          </a:cxn>
                          <a:cxn ang="0">
                            <a:pos x="connisteX57" y="connsiteY57"/>
                          </a:cxn>
                          <a:cxn ang="0">
                            <a:pos x="connisteX58" y="connsiteY58"/>
                          </a:cxn>
                          <a:cxn ang="0">
                            <a:pos x="connisteX59" y="connsiteY59"/>
                          </a:cxn>
                          <a:cxn ang="0">
                            <a:pos x="connisteX60" y="connsiteY60"/>
                          </a:cxn>
                          <a:cxn ang="0">
                            <a:pos x="connisteX61" y="connsiteY61"/>
                          </a:cxn>
                          <a:cxn ang="0">
                            <a:pos x="connisteX62" y="connsiteY62"/>
                          </a:cxn>
                          <a:cxn ang="0">
                            <a:pos x="connisteX63" y="connsiteY63"/>
                          </a:cxn>
                          <a:cxn ang="0">
                            <a:pos x="connisteX64" y="connsiteY64"/>
                          </a:cxn>
                          <a:cxn ang="0">
                            <a:pos x="connisteX65" y="connsiteY65"/>
                          </a:cxn>
                          <a:cxn ang="0">
                            <a:pos x="connisteX66" y="connsiteY66"/>
                          </a:cxn>
                          <a:cxn ang="0">
                            <a:pos x="connisteX67" y="connsiteY67"/>
                          </a:cxn>
                          <a:cxn ang="0">
                            <a:pos x="connisteX68" y="connsiteY68"/>
                          </a:cxn>
                          <a:cxn ang="0">
                            <a:pos x="connisteX69" y="connsiteY69"/>
                          </a:cxn>
                          <a:cxn ang="0">
                            <a:pos x="connisteX70" y="connsiteY70"/>
                          </a:cxn>
                          <a:cxn ang="0">
                            <a:pos x="connisteX71" y="connsiteY71"/>
                          </a:cxn>
                          <a:cxn ang="0">
                            <a:pos x="connisteX72" y="connsiteY72"/>
                          </a:cxn>
                          <a:cxn ang="0">
                            <a:pos x="connisteX73" y="connsiteY73"/>
                          </a:cxn>
                          <a:cxn ang="0">
                            <a:pos x="connisteX74" y="connsiteY74"/>
                          </a:cxn>
                          <a:cxn ang="0">
                            <a:pos x="connisteX75" y="connsiteY75"/>
                          </a:cxn>
                          <a:cxn ang="0">
                            <a:pos x="connisteX76" y="connsiteY76"/>
                          </a:cxn>
                          <a:cxn ang="0">
                            <a:pos x="connisteX77" y="connsiteY77"/>
                          </a:cxn>
                          <a:cxn ang="0">
                            <a:pos x="connisteX78" y="connsiteY78"/>
                          </a:cxn>
                          <a:cxn ang="0">
                            <a:pos x="connisteX79" y="connsiteY79"/>
                          </a:cxn>
                          <a:cxn ang="0">
                            <a:pos x="connisteX80" y="connsiteY80"/>
                          </a:cxn>
                          <a:cxn ang="0">
                            <a:pos x="connisteX81" y="connsiteY81"/>
                          </a:cxn>
                        </a:cxnLst>
                        <a:rect l="l" t="t" r="r" b="b"/>
                        <a:pathLst>
                          <a:path w="2142883" h="1044266">
                            <a:moveTo>
                              <a:pt x="9031" y="77938"/>
                            </a:moveTo>
                            <a:cubicBezTo>
                              <a:pt x="21096" y="70318"/>
                              <a:pt x="50306" y="53808"/>
                              <a:pt x="77611" y="39838"/>
                            </a:cubicBezTo>
                            <a:cubicBezTo>
                              <a:pt x="104916" y="25868"/>
                              <a:pt x="118886" y="16978"/>
                              <a:pt x="146191" y="9358"/>
                            </a:cubicBezTo>
                            <a:cubicBezTo>
                              <a:pt x="173496" y="1738"/>
                              <a:pt x="187466" y="3008"/>
                              <a:pt x="214771" y="1738"/>
                            </a:cubicBezTo>
                            <a:cubicBezTo>
                              <a:pt x="242076" y="468"/>
                              <a:pt x="256046" y="-1437"/>
                              <a:pt x="283351" y="1738"/>
                            </a:cubicBezTo>
                            <a:cubicBezTo>
                              <a:pt x="310656" y="4913"/>
                              <a:pt x="324626" y="10628"/>
                              <a:pt x="351931" y="16978"/>
                            </a:cubicBezTo>
                            <a:cubicBezTo>
                              <a:pt x="379236" y="23328"/>
                              <a:pt x="393206" y="25868"/>
                              <a:pt x="420511" y="32218"/>
                            </a:cubicBezTo>
                            <a:cubicBezTo>
                              <a:pt x="447816" y="38568"/>
                              <a:pt x="461786" y="39838"/>
                              <a:pt x="489091" y="47458"/>
                            </a:cubicBezTo>
                            <a:cubicBezTo>
                              <a:pt x="516396" y="55078"/>
                              <a:pt x="530366" y="63968"/>
                              <a:pt x="557671" y="70318"/>
                            </a:cubicBezTo>
                            <a:cubicBezTo>
                              <a:pt x="584976" y="76668"/>
                              <a:pt x="598946" y="73493"/>
                              <a:pt x="626251" y="77938"/>
                            </a:cubicBezTo>
                            <a:cubicBezTo>
                              <a:pt x="653556" y="82383"/>
                              <a:pt x="667526" y="88733"/>
                              <a:pt x="694831" y="93178"/>
                            </a:cubicBezTo>
                            <a:cubicBezTo>
                              <a:pt x="722136" y="97623"/>
                              <a:pt x="736106" y="97623"/>
                              <a:pt x="763411" y="100798"/>
                            </a:cubicBezTo>
                            <a:cubicBezTo>
                              <a:pt x="790716" y="103973"/>
                              <a:pt x="804686" y="107148"/>
                              <a:pt x="831991" y="108418"/>
                            </a:cubicBezTo>
                            <a:cubicBezTo>
                              <a:pt x="859296" y="109688"/>
                              <a:pt x="873266" y="108418"/>
                              <a:pt x="900571" y="108418"/>
                            </a:cubicBezTo>
                            <a:cubicBezTo>
                              <a:pt x="927876" y="108418"/>
                              <a:pt x="941846" y="109688"/>
                              <a:pt x="969151" y="108418"/>
                            </a:cubicBezTo>
                            <a:cubicBezTo>
                              <a:pt x="996456" y="107148"/>
                              <a:pt x="1010426" y="105243"/>
                              <a:pt x="1037731" y="100798"/>
                            </a:cubicBezTo>
                            <a:cubicBezTo>
                              <a:pt x="1065036" y="96353"/>
                              <a:pt x="1079006" y="93178"/>
                              <a:pt x="1106311" y="85558"/>
                            </a:cubicBezTo>
                            <a:cubicBezTo>
                              <a:pt x="1133616" y="77938"/>
                              <a:pt x="1147586" y="67143"/>
                              <a:pt x="1174891" y="62698"/>
                            </a:cubicBezTo>
                            <a:cubicBezTo>
                              <a:pt x="1202196" y="58253"/>
                              <a:pt x="1216166" y="59523"/>
                              <a:pt x="1243471" y="62698"/>
                            </a:cubicBezTo>
                            <a:cubicBezTo>
                              <a:pt x="1270776" y="65873"/>
                              <a:pt x="1284746" y="67143"/>
                              <a:pt x="1312051" y="77938"/>
                            </a:cubicBezTo>
                            <a:cubicBezTo>
                              <a:pt x="1339356" y="88733"/>
                              <a:pt x="1353326" y="102068"/>
                              <a:pt x="1380631" y="116038"/>
                            </a:cubicBezTo>
                            <a:cubicBezTo>
                              <a:pt x="1407936" y="130008"/>
                              <a:pt x="1421906" y="135723"/>
                              <a:pt x="1449211" y="146518"/>
                            </a:cubicBezTo>
                            <a:cubicBezTo>
                              <a:pt x="1476516" y="157313"/>
                              <a:pt x="1490486" y="161758"/>
                              <a:pt x="1517791" y="169378"/>
                            </a:cubicBezTo>
                            <a:cubicBezTo>
                              <a:pt x="1545096" y="176998"/>
                              <a:pt x="1559066" y="180173"/>
                              <a:pt x="1586371" y="184618"/>
                            </a:cubicBezTo>
                            <a:cubicBezTo>
                              <a:pt x="1613676" y="189063"/>
                              <a:pt x="1627646" y="189063"/>
                              <a:pt x="1654951" y="192238"/>
                            </a:cubicBezTo>
                            <a:cubicBezTo>
                              <a:pt x="1682256" y="195413"/>
                              <a:pt x="1696226" y="198588"/>
                              <a:pt x="1723531" y="199858"/>
                            </a:cubicBezTo>
                            <a:cubicBezTo>
                              <a:pt x="1750836" y="201128"/>
                              <a:pt x="1764806" y="199858"/>
                              <a:pt x="1792111" y="199858"/>
                            </a:cubicBezTo>
                            <a:cubicBezTo>
                              <a:pt x="1819416" y="199858"/>
                              <a:pt x="1833386" y="201128"/>
                              <a:pt x="1860691" y="199858"/>
                            </a:cubicBezTo>
                            <a:cubicBezTo>
                              <a:pt x="1887996" y="198588"/>
                              <a:pt x="1901966" y="198588"/>
                              <a:pt x="1929271" y="192238"/>
                            </a:cubicBezTo>
                            <a:cubicBezTo>
                              <a:pt x="1956576" y="185888"/>
                              <a:pt x="1970546" y="180173"/>
                              <a:pt x="1997851" y="169378"/>
                            </a:cubicBezTo>
                            <a:cubicBezTo>
                              <a:pt x="2025156" y="158583"/>
                              <a:pt x="2039126" y="149693"/>
                              <a:pt x="2066431" y="138898"/>
                            </a:cubicBezTo>
                            <a:cubicBezTo>
                              <a:pt x="2093736" y="128103"/>
                              <a:pt x="2121041" y="107148"/>
                              <a:pt x="2135011" y="116038"/>
                            </a:cubicBezTo>
                            <a:cubicBezTo>
                              <a:pt x="2148981" y="124928"/>
                              <a:pt x="2141361" y="157313"/>
                              <a:pt x="2135011" y="184618"/>
                            </a:cubicBezTo>
                            <a:cubicBezTo>
                              <a:pt x="2128661" y="211923"/>
                              <a:pt x="2113421" y="225893"/>
                              <a:pt x="2104531" y="253198"/>
                            </a:cubicBezTo>
                            <a:cubicBezTo>
                              <a:pt x="2095641" y="280503"/>
                              <a:pt x="2100086" y="294473"/>
                              <a:pt x="2089291" y="321778"/>
                            </a:cubicBezTo>
                            <a:cubicBezTo>
                              <a:pt x="2078496" y="349083"/>
                              <a:pt x="2066431" y="363053"/>
                              <a:pt x="2051191" y="390358"/>
                            </a:cubicBezTo>
                            <a:cubicBezTo>
                              <a:pt x="2035951" y="417663"/>
                              <a:pt x="2025156" y="431633"/>
                              <a:pt x="2013091" y="458938"/>
                            </a:cubicBezTo>
                            <a:cubicBezTo>
                              <a:pt x="2001026" y="486243"/>
                              <a:pt x="2004201" y="500213"/>
                              <a:pt x="1990231" y="527518"/>
                            </a:cubicBezTo>
                            <a:cubicBezTo>
                              <a:pt x="1976261" y="554823"/>
                              <a:pt x="1964196" y="568793"/>
                              <a:pt x="1944511" y="596098"/>
                            </a:cubicBezTo>
                            <a:cubicBezTo>
                              <a:pt x="1924826" y="623403"/>
                              <a:pt x="1914031" y="637373"/>
                              <a:pt x="1891171" y="664678"/>
                            </a:cubicBezTo>
                            <a:cubicBezTo>
                              <a:pt x="1868311" y="691983"/>
                              <a:pt x="1854341" y="705953"/>
                              <a:pt x="1830211" y="733258"/>
                            </a:cubicBezTo>
                            <a:cubicBezTo>
                              <a:pt x="1806081" y="760563"/>
                              <a:pt x="1795286" y="775803"/>
                              <a:pt x="1769251" y="801838"/>
                            </a:cubicBezTo>
                            <a:cubicBezTo>
                              <a:pt x="1743216" y="827873"/>
                              <a:pt x="1727976" y="841208"/>
                              <a:pt x="1700671" y="862798"/>
                            </a:cubicBezTo>
                            <a:cubicBezTo>
                              <a:pt x="1673366" y="884388"/>
                              <a:pt x="1659396" y="893278"/>
                              <a:pt x="1632091" y="908518"/>
                            </a:cubicBezTo>
                            <a:cubicBezTo>
                              <a:pt x="1604786" y="923758"/>
                              <a:pt x="1590816" y="925028"/>
                              <a:pt x="1563511" y="938998"/>
                            </a:cubicBezTo>
                            <a:cubicBezTo>
                              <a:pt x="1536206" y="952968"/>
                              <a:pt x="1522236" y="965033"/>
                              <a:pt x="1494931" y="977098"/>
                            </a:cubicBezTo>
                            <a:cubicBezTo>
                              <a:pt x="1467626" y="989163"/>
                              <a:pt x="1453656" y="992338"/>
                              <a:pt x="1426351" y="999958"/>
                            </a:cubicBezTo>
                            <a:cubicBezTo>
                              <a:pt x="1399046" y="1007578"/>
                              <a:pt x="1385076" y="1012023"/>
                              <a:pt x="1357771" y="1015198"/>
                            </a:cubicBezTo>
                            <a:cubicBezTo>
                              <a:pt x="1330466" y="1018373"/>
                              <a:pt x="1316496" y="1013928"/>
                              <a:pt x="1289191" y="1015198"/>
                            </a:cubicBezTo>
                            <a:cubicBezTo>
                              <a:pt x="1261886" y="1016468"/>
                              <a:pt x="1247916" y="1021548"/>
                              <a:pt x="1220611" y="1022818"/>
                            </a:cubicBezTo>
                            <a:cubicBezTo>
                              <a:pt x="1193306" y="1024088"/>
                              <a:pt x="1179336" y="1021548"/>
                              <a:pt x="1152031" y="1022818"/>
                            </a:cubicBezTo>
                            <a:cubicBezTo>
                              <a:pt x="1124726" y="1024088"/>
                              <a:pt x="1110756" y="1029168"/>
                              <a:pt x="1083451" y="1030438"/>
                            </a:cubicBezTo>
                            <a:cubicBezTo>
                              <a:pt x="1056146" y="1031708"/>
                              <a:pt x="1042176" y="1030438"/>
                              <a:pt x="1014871" y="1030438"/>
                            </a:cubicBezTo>
                            <a:cubicBezTo>
                              <a:pt x="987566" y="1030438"/>
                              <a:pt x="973596" y="1030438"/>
                              <a:pt x="946291" y="1030438"/>
                            </a:cubicBezTo>
                            <a:cubicBezTo>
                              <a:pt x="918986" y="1030438"/>
                              <a:pt x="905016" y="1030438"/>
                              <a:pt x="877711" y="1030438"/>
                            </a:cubicBezTo>
                            <a:cubicBezTo>
                              <a:pt x="850406" y="1030438"/>
                              <a:pt x="836436" y="1030438"/>
                              <a:pt x="809131" y="1030438"/>
                            </a:cubicBezTo>
                            <a:cubicBezTo>
                              <a:pt x="781826" y="1030438"/>
                              <a:pt x="767856" y="1030438"/>
                              <a:pt x="740551" y="1030438"/>
                            </a:cubicBezTo>
                            <a:cubicBezTo>
                              <a:pt x="713246" y="1030438"/>
                              <a:pt x="699276" y="1030438"/>
                              <a:pt x="671971" y="1030438"/>
                            </a:cubicBezTo>
                            <a:cubicBezTo>
                              <a:pt x="644666" y="1030438"/>
                              <a:pt x="630696" y="1029168"/>
                              <a:pt x="603391" y="1030438"/>
                            </a:cubicBezTo>
                            <a:cubicBezTo>
                              <a:pt x="576086" y="1031708"/>
                              <a:pt x="562116" y="1036788"/>
                              <a:pt x="534811" y="1038058"/>
                            </a:cubicBezTo>
                            <a:cubicBezTo>
                              <a:pt x="507506" y="1039328"/>
                              <a:pt x="493536" y="1038058"/>
                              <a:pt x="466231" y="1038058"/>
                            </a:cubicBezTo>
                            <a:cubicBezTo>
                              <a:pt x="438926" y="1038058"/>
                              <a:pt x="424956" y="1038058"/>
                              <a:pt x="397651" y="1038058"/>
                            </a:cubicBezTo>
                            <a:cubicBezTo>
                              <a:pt x="370346" y="1038058"/>
                              <a:pt x="356376" y="1038058"/>
                              <a:pt x="329071" y="1038058"/>
                            </a:cubicBezTo>
                            <a:cubicBezTo>
                              <a:pt x="301766" y="1038058"/>
                              <a:pt x="287796" y="1038058"/>
                              <a:pt x="260491" y="1038058"/>
                            </a:cubicBezTo>
                            <a:cubicBezTo>
                              <a:pt x="233186" y="1038058"/>
                              <a:pt x="219216" y="1038058"/>
                              <a:pt x="191911" y="1038058"/>
                            </a:cubicBezTo>
                            <a:cubicBezTo>
                              <a:pt x="164606" y="1038058"/>
                              <a:pt x="150636" y="1038058"/>
                              <a:pt x="123331" y="1038058"/>
                            </a:cubicBezTo>
                            <a:cubicBezTo>
                              <a:pt x="96026" y="1038058"/>
                              <a:pt x="76341" y="1052028"/>
                              <a:pt x="54751" y="1038058"/>
                            </a:cubicBezTo>
                            <a:cubicBezTo>
                              <a:pt x="33161" y="1024088"/>
                              <a:pt x="25541" y="996783"/>
                              <a:pt x="16651" y="969478"/>
                            </a:cubicBezTo>
                            <a:cubicBezTo>
                              <a:pt x="7761" y="942173"/>
                              <a:pt x="12206" y="928203"/>
                              <a:pt x="9031" y="900898"/>
                            </a:cubicBezTo>
                            <a:cubicBezTo>
                              <a:pt x="5856" y="873593"/>
                              <a:pt x="2681" y="859623"/>
                              <a:pt x="1411" y="832318"/>
                            </a:cubicBezTo>
                            <a:cubicBezTo>
                              <a:pt x="141" y="805013"/>
                              <a:pt x="141" y="791043"/>
                              <a:pt x="1411" y="763738"/>
                            </a:cubicBezTo>
                            <a:cubicBezTo>
                              <a:pt x="2681" y="736433"/>
                              <a:pt x="7761" y="722463"/>
                              <a:pt x="9031" y="695158"/>
                            </a:cubicBezTo>
                            <a:cubicBezTo>
                              <a:pt x="10301" y="667853"/>
                              <a:pt x="9031" y="653883"/>
                              <a:pt x="9031" y="626578"/>
                            </a:cubicBezTo>
                            <a:cubicBezTo>
                              <a:pt x="9031" y="599273"/>
                              <a:pt x="9031" y="585303"/>
                              <a:pt x="9031" y="557998"/>
                            </a:cubicBezTo>
                            <a:cubicBezTo>
                              <a:pt x="9031" y="530693"/>
                              <a:pt x="9031" y="516723"/>
                              <a:pt x="9031" y="489418"/>
                            </a:cubicBezTo>
                            <a:cubicBezTo>
                              <a:pt x="9031" y="462113"/>
                              <a:pt x="10301" y="448143"/>
                              <a:pt x="9031" y="420838"/>
                            </a:cubicBezTo>
                            <a:cubicBezTo>
                              <a:pt x="7761" y="393533"/>
                              <a:pt x="2681" y="379563"/>
                              <a:pt x="1411" y="352258"/>
                            </a:cubicBezTo>
                            <a:cubicBezTo>
                              <a:pt x="141" y="324953"/>
                              <a:pt x="1411" y="310983"/>
                              <a:pt x="1411" y="283678"/>
                            </a:cubicBezTo>
                            <a:cubicBezTo>
                              <a:pt x="1411" y="256373"/>
                              <a:pt x="1411" y="242403"/>
                              <a:pt x="1411" y="215098"/>
                            </a:cubicBezTo>
                            <a:cubicBezTo>
                              <a:pt x="1411" y="187793"/>
                              <a:pt x="-1764" y="173823"/>
                              <a:pt x="1411" y="146518"/>
                            </a:cubicBezTo>
                            <a:cubicBezTo>
                              <a:pt x="4586" y="119213"/>
                              <a:pt x="15381" y="91908"/>
                              <a:pt x="16651" y="77938"/>
                            </a:cubicBezTo>
                            <a:cubicBezTo>
                              <a:pt x="17921" y="63968"/>
                              <a:pt x="-3034" y="85558"/>
                              <a:pt x="9031" y="77938"/>
                            </a:cubicBezTo>
                            <a:close/>
                          </a:path>
                        </a:pathLst>
                      </a:custGeom>
                      <a:pattFill prst="zigZag">
                        <a:fgClr>
                          <a:schemeClr val="accent3">
                            <a:lumMod val="20000"/>
                            <a:lumOff val="80000"/>
                          </a:schemeClr>
                        </a:fgClr>
                        <a:bgClr>
                          <a:schemeClr val="accent3">
                            <a:lumMod val="50000"/>
                          </a:schemeClr>
                        </a:bgClr>
                      </a:pattFill>
                      <a:ln w="2540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1890"/>
                      </a:p>
                    </p:txBody>
                  </p:sp>
                  <p:grpSp>
                    <p:nvGrpSpPr>
                      <p:cNvPr id="181" name="组合 180"/>
                      <p:cNvGrpSpPr/>
                      <p:nvPr/>
                    </p:nvGrpSpPr>
                    <p:grpSpPr>
                      <a:xfrm>
                        <a:off x="6561" y="1338"/>
                        <a:ext cx="9614" cy="4398"/>
                        <a:chOff x="7845" y="1483"/>
                        <a:chExt cx="9614" cy="4398"/>
                      </a:xfrm>
                    </p:grpSpPr>
                    <p:sp>
                      <p:nvSpPr>
                        <p:cNvPr id="180" name="任意多边形 179"/>
                        <p:cNvSpPr/>
                        <p:nvPr/>
                      </p:nvSpPr>
                      <p:spPr>
                        <a:xfrm>
                          <a:off x="7845" y="3104"/>
                          <a:ext cx="6196" cy="915"/>
                        </a:xfrm>
                        <a:custGeom>
                          <a:avLst/>
                          <a:gdLst>
                            <a:gd name="connisteX0" fmla="*/ 9525 w 3929079"/>
                            <a:gd name="connsiteY0" fmla="*/ 16651 h 443935"/>
                            <a:gd name="connisteX1" fmla="*/ 78105 w 3929079"/>
                            <a:gd name="connsiteY1" fmla="*/ 9031 h 443935"/>
                            <a:gd name="connisteX2" fmla="*/ 146685 w 3929079"/>
                            <a:gd name="connsiteY2" fmla="*/ 1411 h 443935"/>
                            <a:gd name="connisteX3" fmla="*/ 215265 w 3929079"/>
                            <a:gd name="connsiteY3" fmla="*/ 1411 h 443935"/>
                            <a:gd name="connisteX4" fmla="*/ 283845 w 3929079"/>
                            <a:gd name="connsiteY4" fmla="*/ 1411 h 443935"/>
                            <a:gd name="connisteX5" fmla="*/ 352425 w 3929079"/>
                            <a:gd name="connsiteY5" fmla="*/ 1411 h 443935"/>
                            <a:gd name="connisteX6" fmla="*/ 421005 w 3929079"/>
                            <a:gd name="connsiteY6" fmla="*/ 16651 h 443935"/>
                            <a:gd name="connisteX7" fmla="*/ 489585 w 3929079"/>
                            <a:gd name="connsiteY7" fmla="*/ 31891 h 443935"/>
                            <a:gd name="connisteX8" fmla="*/ 558165 w 3929079"/>
                            <a:gd name="connsiteY8" fmla="*/ 47131 h 443935"/>
                            <a:gd name="connisteX9" fmla="*/ 626745 w 3929079"/>
                            <a:gd name="connsiteY9" fmla="*/ 62371 h 443935"/>
                            <a:gd name="connisteX10" fmla="*/ 695325 w 3929079"/>
                            <a:gd name="connsiteY10" fmla="*/ 62371 h 443935"/>
                            <a:gd name="connisteX11" fmla="*/ 763905 w 3929079"/>
                            <a:gd name="connsiteY11" fmla="*/ 62371 h 443935"/>
                            <a:gd name="connisteX12" fmla="*/ 832485 w 3929079"/>
                            <a:gd name="connsiteY12" fmla="*/ 62371 h 443935"/>
                            <a:gd name="connisteX13" fmla="*/ 901065 w 3929079"/>
                            <a:gd name="connsiteY13" fmla="*/ 62371 h 443935"/>
                            <a:gd name="connisteX14" fmla="*/ 969645 w 3929079"/>
                            <a:gd name="connsiteY14" fmla="*/ 54751 h 443935"/>
                            <a:gd name="connisteX15" fmla="*/ 1038225 w 3929079"/>
                            <a:gd name="connsiteY15" fmla="*/ 47131 h 443935"/>
                            <a:gd name="connisteX16" fmla="*/ 1106805 w 3929079"/>
                            <a:gd name="connsiteY16" fmla="*/ 47131 h 443935"/>
                            <a:gd name="connisteX17" fmla="*/ 1175385 w 3929079"/>
                            <a:gd name="connsiteY17" fmla="*/ 39511 h 443935"/>
                            <a:gd name="connisteX18" fmla="*/ 1243965 w 3929079"/>
                            <a:gd name="connsiteY18" fmla="*/ 39511 h 443935"/>
                            <a:gd name="connisteX19" fmla="*/ 1312545 w 3929079"/>
                            <a:gd name="connsiteY19" fmla="*/ 24271 h 443935"/>
                            <a:gd name="connisteX20" fmla="*/ 1381125 w 3929079"/>
                            <a:gd name="connsiteY20" fmla="*/ 16651 h 443935"/>
                            <a:gd name="connisteX21" fmla="*/ 1449705 w 3929079"/>
                            <a:gd name="connsiteY21" fmla="*/ 9031 h 443935"/>
                            <a:gd name="connisteX22" fmla="*/ 1518285 w 3929079"/>
                            <a:gd name="connsiteY22" fmla="*/ 9031 h 443935"/>
                            <a:gd name="connisteX23" fmla="*/ 1586865 w 3929079"/>
                            <a:gd name="connsiteY23" fmla="*/ 1411 h 443935"/>
                            <a:gd name="connisteX24" fmla="*/ 1655445 w 3929079"/>
                            <a:gd name="connsiteY24" fmla="*/ 1411 h 443935"/>
                            <a:gd name="connisteX25" fmla="*/ 1724025 w 3929079"/>
                            <a:gd name="connsiteY25" fmla="*/ 1411 h 443935"/>
                            <a:gd name="connisteX26" fmla="*/ 1792605 w 3929079"/>
                            <a:gd name="connsiteY26" fmla="*/ 1411 h 443935"/>
                            <a:gd name="connisteX27" fmla="*/ 1861185 w 3929079"/>
                            <a:gd name="connsiteY27" fmla="*/ 16651 h 443935"/>
                            <a:gd name="connisteX28" fmla="*/ 1929765 w 3929079"/>
                            <a:gd name="connsiteY28" fmla="*/ 31891 h 443935"/>
                            <a:gd name="connisteX29" fmla="*/ 1998345 w 3929079"/>
                            <a:gd name="connsiteY29" fmla="*/ 39511 h 443935"/>
                            <a:gd name="connisteX30" fmla="*/ 2066925 w 3929079"/>
                            <a:gd name="connsiteY30" fmla="*/ 47131 h 443935"/>
                            <a:gd name="connisteX31" fmla="*/ 2135505 w 3929079"/>
                            <a:gd name="connsiteY31" fmla="*/ 62371 h 443935"/>
                            <a:gd name="connisteX32" fmla="*/ 2204085 w 3929079"/>
                            <a:gd name="connsiteY32" fmla="*/ 62371 h 443935"/>
                            <a:gd name="connisteX33" fmla="*/ 2272665 w 3929079"/>
                            <a:gd name="connsiteY33" fmla="*/ 69991 h 443935"/>
                            <a:gd name="connisteX34" fmla="*/ 2341245 w 3929079"/>
                            <a:gd name="connsiteY34" fmla="*/ 69991 h 443935"/>
                            <a:gd name="connisteX35" fmla="*/ 2409825 w 3929079"/>
                            <a:gd name="connsiteY35" fmla="*/ 69991 h 443935"/>
                            <a:gd name="connisteX36" fmla="*/ 2478405 w 3929079"/>
                            <a:gd name="connsiteY36" fmla="*/ 69991 h 443935"/>
                            <a:gd name="connisteX37" fmla="*/ 2546985 w 3929079"/>
                            <a:gd name="connsiteY37" fmla="*/ 69991 h 443935"/>
                            <a:gd name="connisteX38" fmla="*/ 2615565 w 3929079"/>
                            <a:gd name="connsiteY38" fmla="*/ 69991 h 443935"/>
                            <a:gd name="connisteX39" fmla="*/ 2684145 w 3929079"/>
                            <a:gd name="connsiteY39" fmla="*/ 69991 h 443935"/>
                            <a:gd name="connisteX40" fmla="*/ 2760345 w 3929079"/>
                            <a:gd name="connsiteY40" fmla="*/ 62371 h 443935"/>
                            <a:gd name="connisteX41" fmla="*/ 2828925 w 3929079"/>
                            <a:gd name="connsiteY41" fmla="*/ 54751 h 443935"/>
                            <a:gd name="connisteX42" fmla="*/ 2897505 w 3929079"/>
                            <a:gd name="connsiteY42" fmla="*/ 39511 h 443935"/>
                            <a:gd name="connisteX43" fmla="*/ 2966085 w 3929079"/>
                            <a:gd name="connsiteY43" fmla="*/ 39511 h 443935"/>
                            <a:gd name="connisteX44" fmla="*/ 3034665 w 3929079"/>
                            <a:gd name="connsiteY44" fmla="*/ 31891 h 443935"/>
                            <a:gd name="connisteX45" fmla="*/ 3103245 w 3929079"/>
                            <a:gd name="connsiteY45" fmla="*/ 24271 h 443935"/>
                            <a:gd name="connisteX46" fmla="*/ 3171825 w 3929079"/>
                            <a:gd name="connsiteY46" fmla="*/ 24271 h 443935"/>
                            <a:gd name="connisteX47" fmla="*/ 3240405 w 3929079"/>
                            <a:gd name="connsiteY47" fmla="*/ 39511 h 443935"/>
                            <a:gd name="connisteX48" fmla="*/ 3308985 w 3929079"/>
                            <a:gd name="connsiteY48" fmla="*/ 54751 h 443935"/>
                            <a:gd name="connisteX49" fmla="*/ 3377565 w 3929079"/>
                            <a:gd name="connsiteY49" fmla="*/ 69991 h 443935"/>
                            <a:gd name="connisteX50" fmla="*/ 3446145 w 3929079"/>
                            <a:gd name="connsiteY50" fmla="*/ 85231 h 443935"/>
                            <a:gd name="connisteX51" fmla="*/ 3514725 w 3929079"/>
                            <a:gd name="connsiteY51" fmla="*/ 85231 h 443935"/>
                            <a:gd name="connisteX52" fmla="*/ 3583305 w 3929079"/>
                            <a:gd name="connsiteY52" fmla="*/ 92851 h 443935"/>
                            <a:gd name="connisteX53" fmla="*/ 3651885 w 3929079"/>
                            <a:gd name="connsiteY53" fmla="*/ 92851 h 443935"/>
                            <a:gd name="connisteX54" fmla="*/ 3720465 w 3929079"/>
                            <a:gd name="connsiteY54" fmla="*/ 92851 h 443935"/>
                            <a:gd name="connisteX55" fmla="*/ 3789045 w 3929079"/>
                            <a:gd name="connsiteY55" fmla="*/ 92851 h 443935"/>
                            <a:gd name="connisteX56" fmla="*/ 3857625 w 3929079"/>
                            <a:gd name="connsiteY56" fmla="*/ 92851 h 443935"/>
                            <a:gd name="connisteX57" fmla="*/ 3926205 w 3929079"/>
                            <a:gd name="connsiteY57" fmla="*/ 77611 h 443935"/>
                            <a:gd name="connisteX58" fmla="*/ 3910965 w 3929079"/>
                            <a:gd name="connsiteY58" fmla="*/ 146191 h 443935"/>
                            <a:gd name="connisteX59" fmla="*/ 3910965 w 3929079"/>
                            <a:gd name="connsiteY59" fmla="*/ 214771 h 443935"/>
                            <a:gd name="connisteX60" fmla="*/ 3910965 w 3929079"/>
                            <a:gd name="connsiteY60" fmla="*/ 283351 h 443935"/>
                            <a:gd name="connisteX61" fmla="*/ 3926205 w 3929079"/>
                            <a:gd name="connsiteY61" fmla="*/ 351931 h 443935"/>
                            <a:gd name="connisteX62" fmla="*/ 3857625 w 3929079"/>
                            <a:gd name="connsiteY62" fmla="*/ 390031 h 443935"/>
                            <a:gd name="connisteX63" fmla="*/ 3789045 w 3929079"/>
                            <a:gd name="connsiteY63" fmla="*/ 367171 h 443935"/>
                            <a:gd name="connisteX64" fmla="*/ 3720465 w 3929079"/>
                            <a:gd name="connsiteY64" fmla="*/ 344311 h 443935"/>
                            <a:gd name="connisteX65" fmla="*/ 3651885 w 3929079"/>
                            <a:gd name="connsiteY65" fmla="*/ 344311 h 443935"/>
                            <a:gd name="connisteX66" fmla="*/ 3583305 w 3929079"/>
                            <a:gd name="connsiteY66" fmla="*/ 344311 h 443935"/>
                            <a:gd name="connisteX67" fmla="*/ 3514725 w 3929079"/>
                            <a:gd name="connsiteY67" fmla="*/ 344311 h 443935"/>
                            <a:gd name="connisteX68" fmla="*/ 3446145 w 3929079"/>
                            <a:gd name="connsiteY68" fmla="*/ 351931 h 443935"/>
                            <a:gd name="connisteX69" fmla="*/ 3377565 w 3929079"/>
                            <a:gd name="connsiteY69" fmla="*/ 367171 h 443935"/>
                            <a:gd name="connisteX70" fmla="*/ 3308985 w 3929079"/>
                            <a:gd name="connsiteY70" fmla="*/ 390031 h 443935"/>
                            <a:gd name="connisteX71" fmla="*/ 3240405 w 3929079"/>
                            <a:gd name="connsiteY71" fmla="*/ 412891 h 443935"/>
                            <a:gd name="connisteX72" fmla="*/ 3171825 w 3929079"/>
                            <a:gd name="connsiteY72" fmla="*/ 428131 h 443935"/>
                            <a:gd name="connisteX73" fmla="*/ 3103245 w 3929079"/>
                            <a:gd name="connsiteY73" fmla="*/ 435751 h 443935"/>
                            <a:gd name="connisteX74" fmla="*/ 3034665 w 3929079"/>
                            <a:gd name="connsiteY74" fmla="*/ 443371 h 443935"/>
                            <a:gd name="connisteX75" fmla="*/ 2966085 w 3929079"/>
                            <a:gd name="connsiteY75" fmla="*/ 443371 h 443935"/>
                            <a:gd name="connisteX76" fmla="*/ 2897505 w 3929079"/>
                            <a:gd name="connsiteY76" fmla="*/ 443371 h 443935"/>
                            <a:gd name="connisteX77" fmla="*/ 2828925 w 3929079"/>
                            <a:gd name="connsiteY77" fmla="*/ 443371 h 443935"/>
                            <a:gd name="connisteX78" fmla="*/ 2760345 w 3929079"/>
                            <a:gd name="connsiteY78" fmla="*/ 443371 h 443935"/>
                            <a:gd name="connisteX79" fmla="*/ 2691765 w 3929079"/>
                            <a:gd name="connsiteY79" fmla="*/ 435751 h 443935"/>
                            <a:gd name="connisteX80" fmla="*/ 2623185 w 3929079"/>
                            <a:gd name="connsiteY80" fmla="*/ 420511 h 443935"/>
                            <a:gd name="connisteX81" fmla="*/ 2554605 w 3929079"/>
                            <a:gd name="connsiteY81" fmla="*/ 405271 h 443935"/>
                            <a:gd name="connisteX82" fmla="*/ 2486025 w 3929079"/>
                            <a:gd name="connsiteY82" fmla="*/ 397651 h 443935"/>
                            <a:gd name="connisteX83" fmla="*/ 2417445 w 3929079"/>
                            <a:gd name="connsiteY83" fmla="*/ 374791 h 443935"/>
                            <a:gd name="connisteX84" fmla="*/ 2348865 w 3929079"/>
                            <a:gd name="connsiteY84" fmla="*/ 359551 h 443935"/>
                            <a:gd name="connisteX85" fmla="*/ 2280285 w 3929079"/>
                            <a:gd name="connsiteY85" fmla="*/ 344311 h 443935"/>
                            <a:gd name="connisteX86" fmla="*/ 2211705 w 3929079"/>
                            <a:gd name="connsiteY86" fmla="*/ 336691 h 443935"/>
                            <a:gd name="connisteX87" fmla="*/ 2143125 w 3929079"/>
                            <a:gd name="connsiteY87" fmla="*/ 329071 h 443935"/>
                            <a:gd name="connisteX88" fmla="*/ 2074545 w 3929079"/>
                            <a:gd name="connsiteY88" fmla="*/ 313831 h 443935"/>
                            <a:gd name="connisteX89" fmla="*/ 2005965 w 3929079"/>
                            <a:gd name="connsiteY89" fmla="*/ 298591 h 443935"/>
                            <a:gd name="connisteX90" fmla="*/ 1937385 w 3929079"/>
                            <a:gd name="connsiteY90" fmla="*/ 283351 h 443935"/>
                            <a:gd name="connisteX91" fmla="*/ 1868805 w 3929079"/>
                            <a:gd name="connsiteY91" fmla="*/ 275731 h 443935"/>
                            <a:gd name="connisteX92" fmla="*/ 1800225 w 3929079"/>
                            <a:gd name="connsiteY92" fmla="*/ 275731 h 443935"/>
                            <a:gd name="connisteX93" fmla="*/ 1731645 w 3929079"/>
                            <a:gd name="connsiteY93" fmla="*/ 275731 h 443935"/>
                            <a:gd name="connisteX94" fmla="*/ 1663065 w 3929079"/>
                            <a:gd name="connsiteY94" fmla="*/ 283351 h 443935"/>
                            <a:gd name="connisteX95" fmla="*/ 1594485 w 3929079"/>
                            <a:gd name="connsiteY95" fmla="*/ 298591 h 443935"/>
                            <a:gd name="connisteX96" fmla="*/ 1525905 w 3929079"/>
                            <a:gd name="connsiteY96" fmla="*/ 321451 h 443935"/>
                            <a:gd name="connisteX97" fmla="*/ 1457325 w 3929079"/>
                            <a:gd name="connsiteY97" fmla="*/ 344311 h 443935"/>
                            <a:gd name="connisteX98" fmla="*/ 1388745 w 3929079"/>
                            <a:gd name="connsiteY98" fmla="*/ 367171 h 443935"/>
                            <a:gd name="connisteX99" fmla="*/ 1320165 w 3929079"/>
                            <a:gd name="connsiteY99" fmla="*/ 382411 h 443935"/>
                            <a:gd name="connisteX100" fmla="*/ 1251585 w 3929079"/>
                            <a:gd name="connsiteY100" fmla="*/ 390031 h 443935"/>
                            <a:gd name="connisteX101" fmla="*/ 1183005 w 3929079"/>
                            <a:gd name="connsiteY101" fmla="*/ 397651 h 443935"/>
                            <a:gd name="connisteX102" fmla="*/ 1114425 w 3929079"/>
                            <a:gd name="connsiteY102" fmla="*/ 397651 h 443935"/>
                            <a:gd name="connisteX103" fmla="*/ 1045845 w 3929079"/>
                            <a:gd name="connsiteY103" fmla="*/ 397651 h 443935"/>
                            <a:gd name="connisteX104" fmla="*/ 977265 w 3929079"/>
                            <a:gd name="connsiteY104" fmla="*/ 382411 h 443935"/>
                            <a:gd name="connisteX105" fmla="*/ 908685 w 3929079"/>
                            <a:gd name="connsiteY105" fmla="*/ 367171 h 443935"/>
                            <a:gd name="connisteX106" fmla="*/ 840105 w 3929079"/>
                            <a:gd name="connsiteY106" fmla="*/ 344311 h 443935"/>
                            <a:gd name="connisteX107" fmla="*/ 771525 w 3929079"/>
                            <a:gd name="connsiteY107" fmla="*/ 329071 h 443935"/>
                            <a:gd name="connisteX108" fmla="*/ 702945 w 3929079"/>
                            <a:gd name="connsiteY108" fmla="*/ 306211 h 443935"/>
                            <a:gd name="connisteX109" fmla="*/ 634365 w 3929079"/>
                            <a:gd name="connsiteY109" fmla="*/ 298591 h 443935"/>
                            <a:gd name="connisteX110" fmla="*/ 565785 w 3929079"/>
                            <a:gd name="connsiteY110" fmla="*/ 290971 h 443935"/>
                            <a:gd name="connisteX111" fmla="*/ 497205 w 3929079"/>
                            <a:gd name="connsiteY111" fmla="*/ 275731 h 443935"/>
                            <a:gd name="connisteX112" fmla="*/ 428625 w 3929079"/>
                            <a:gd name="connsiteY112" fmla="*/ 275731 h 443935"/>
                            <a:gd name="connisteX113" fmla="*/ 360045 w 3929079"/>
                            <a:gd name="connsiteY113" fmla="*/ 275731 h 443935"/>
                            <a:gd name="connisteX114" fmla="*/ 291465 w 3929079"/>
                            <a:gd name="connsiteY114" fmla="*/ 268111 h 443935"/>
                            <a:gd name="connisteX115" fmla="*/ 222885 w 3929079"/>
                            <a:gd name="connsiteY115" fmla="*/ 268111 h 443935"/>
                            <a:gd name="connisteX116" fmla="*/ 154305 w 3929079"/>
                            <a:gd name="connsiteY116" fmla="*/ 268111 h 443935"/>
                            <a:gd name="connisteX117" fmla="*/ 85725 w 3929079"/>
                            <a:gd name="connsiteY117" fmla="*/ 283351 h 443935"/>
                            <a:gd name="connisteX118" fmla="*/ 17145 w 3929079"/>
                            <a:gd name="connsiteY118" fmla="*/ 306211 h 443935"/>
                            <a:gd name="connisteX119" fmla="*/ 17145 w 3929079"/>
                            <a:gd name="connsiteY119" fmla="*/ 237631 h 443935"/>
                            <a:gd name="connisteX120" fmla="*/ 9525 w 3929079"/>
                            <a:gd name="connsiteY120" fmla="*/ 169051 h 443935"/>
                            <a:gd name="connisteX121" fmla="*/ 1905 w 3929079"/>
                            <a:gd name="connsiteY121" fmla="*/ 100471 h 443935"/>
                            <a:gd name="connisteX122" fmla="*/ 9525 w 3929079"/>
                            <a:gd name="connsiteY122" fmla="*/ 16651 h 443935"/>
                          </a:gdLst>
                          <a:ahLst/>
                          <a:cxnLst>
                            <a:cxn ang="0">
                              <a:pos x="connisteX0" y="connsiteY0"/>
                            </a:cxn>
                            <a:cxn ang="0">
                              <a:pos x="connisteX1" y="connsiteY1"/>
                            </a:cxn>
                            <a:cxn ang="0">
                              <a:pos x="connisteX2" y="connsiteY2"/>
                            </a:cxn>
                            <a:cxn ang="0">
                              <a:pos x="connisteX3" y="connsiteY3"/>
                            </a:cxn>
                            <a:cxn ang="0">
                              <a:pos x="connisteX4" y="connsiteY4"/>
                            </a:cxn>
                            <a:cxn ang="0">
                              <a:pos x="connisteX5" y="connsiteY5"/>
                            </a:cxn>
                            <a:cxn ang="0">
                              <a:pos x="connisteX6" y="connsiteY6"/>
                            </a:cxn>
                            <a:cxn ang="0">
                              <a:pos x="connisteX7" y="connsiteY7"/>
                            </a:cxn>
                            <a:cxn ang="0">
                              <a:pos x="connisteX8" y="connsiteY8"/>
                            </a:cxn>
                            <a:cxn ang="0">
                              <a:pos x="connisteX9" y="connsiteY9"/>
                            </a:cxn>
                            <a:cxn ang="0">
                              <a:pos x="connisteX10" y="connsiteY10"/>
                            </a:cxn>
                            <a:cxn ang="0">
                              <a:pos x="connisteX11" y="connsiteY11"/>
                            </a:cxn>
                            <a:cxn ang="0">
                              <a:pos x="connisteX12" y="connsiteY12"/>
                            </a:cxn>
                            <a:cxn ang="0">
                              <a:pos x="connisteX13" y="connsiteY13"/>
                            </a:cxn>
                            <a:cxn ang="0">
                              <a:pos x="connisteX14" y="connsiteY14"/>
                            </a:cxn>
                            <a:cxn ang="0">
                              <a:pos x="connisteX15" y="connsiteY15"/>
                            </a:cxn>
                            <a:cxn ang="0">
                              <a:pos x="connisteX16" y="connsiteY16"/>
                            </a:cxn>
                            <a:cxn ang="0">
                              <a:pos x="connisteX17" y="connsiteY17"/>
                            </a:cxn>
                            <a:cxn ang="0">
                              <a:pos x="connisteX18" y="connsiteY18"/>
                            </a:cxn>
                            <a:cxn ang="0">
                              <a:pos x="connisteX19" y="connsiteY19"/>
                            </a:cxn>
                            <a:cxn ang="0">
                              <a:pos x="connisteX20" y="connsiteY20"/>
                            </a:cxn>
                            <a:cxn ang="0">
                              <a:pos x="connisteX21" y="connsiteY21"/>
                            </a:cxn>
                            <a:cxn ang="0">
                              <a:pos x="connisteX22" y="connsiteY22"/>
                            </a:cxn>
                            <a:cxn ang="0">
                              <a:pos x="connisteX23" y="connsiteY23"/>
                            </a:cxn>
                            <a:cxn ang="0">
                              <a:pos x="connisteX24" y="connsiteY24"/>
                            </a:cxn>
                            <a:cxn ang="0">
                              <a:pos x="connisteX25" y="connsiteY25"/>
                            </a:cxn>
                            <a:cxn ang="0">
                              <a:pos x="connisteX26" y="connsiteY26"/>
                            </a:cxn>
                            <a:cxn ang="0">
                              <a:pos x="connisteX27" y="connsiteY27"/>
                            </a:cxn>
                            <a:cxn ang="0">
                              <a:pos x="connisteX28" y="connsiteY28"/>
                            </a:cxn>
                            <a:cxn ang="0">
                              <a:pos x="connisteX29" y="connsiteY29"/>
                            </a:cxn>
                            <a:cxn ang="0">
                              <a:pos x="connisteX30" y="connsiteY30"/>
                            </a:cxn>
                            <a:cxn ang="0">
                              <a:pos x="connisteX31" y="connsiteY31"/>
                            </a:cxn>
                            <a:cxn ang="0">
                              <a:pos x="connisteX32" y="connsiteY32"/>
                            </a:cxn>
                            <a:cxn ang="0">
                              <a:pos x="connisteX33" y="connsiteY33"/>
                            </a:cxn>
                            <a:cxn ang="0">
                              <a:pos x="connisteX34" y="connsiteY34"/>
                            </a:cxn>
                            <a:cxn ang="0">
                              <a:pos x="connisteX35" y="connsiteY35"/>
                            </a:cxn>
                            <a:cxn ang="0">
                              <a:pos x="connisteX36" y="connsiteY36"/>
                            </a:cxn>
                            <a:cxn ang="0">
                              <a:pos x="connisteX37" y="connsiteY37"/>
                            </a:cxn>
                            <a:cxn ang="0">
                              <a:pos x="connisteX38" y="connsiteY38"/>
                            </a:cxn>
                            <a:cxn ang="0">
                              <a:pos x="connisteX39" y="connsiteY39"/>
                            </a:cxn>
                            <a:cxn ang="0">
                              <a:pos x="connisteX40" y="connsiteY40"/>
                            </a:cxn>
                            <a:cxn ang="0">
                              <a:pos x="connisteX41" y="connsiteY41"/>
                            </a:cxn>
                            <a:cxn ang="0">
                              <a:pos x="connisteX42" y="connsiteY42"/>
                            </a:cxn>
                            <a:cxn ang="0">
                              <a:pos x="connisteX43" y="connsiteY43"/>
                            </a:cxn>
                            <a:cxn ang="0">
                              <a:pos x="connisteX44" y="connsiteY44"/>
                            </a:cxn>
                            <a:cxn ang="0">
                              <a:pos x="connisteX45" y="connsiteY45"/>
                            </a:cxn>
                            <a:cxn ang="0">
                              <a:pos x="connisteX46" y="connsiteY46"/>
                            </a:cxn>
                            <a:cxn ang="0">
                              <a:pos x="connisteX47" y="connsiteY47"/>
                            </a:cxn>
                            <a:cxn ang="0">
                              <a:pos x="connisteX48" y="connsiteY48"/>
                            </a:cxn>
                            <a:cxn ang="0">
                              <a:pos x="connisteX49" y="connsiteY49"/>
                            </a:cxn>
                            <a:cxn ang="0">
                              <a:pos x="connisteX50" y="connsiteY50"/>
                            </a:cxn>
                            <a:cxn ang="0">
                              <a:pos x="connisteX51" y="connsiteY51"/>
                            </a:cxn>
                            <a:cxn ang="0">
                              <a:pos x="connisteX52" y="connsiteY52"/>
                            </a:cxn>
                            <a:cxn ang="0">
                              <a:pos x="connisteX53" y="connsiteY53"/>
                            </a:cxn>
                            <a:cxn ang="0">
                              <a:pos x="connisteX54" y="connsiteY54"/>
                            </a:cxn>
                            <a:cxn ang="0">
                              <a:pos x="connisteX55" y="connsiteY55"/>
                            </a:cxn>
                            <a:cxn ang="0">
                              <a:pos x="connisteX56" y="connsiteY56"/>
                            </a:cxn>
                            <a:cxn ang="0">
                              <a:pos x="connisteX57" y="connsiteY57"/>
                            </a:cxn>
                            <a:cxn ang="0">
                              <a:pos x="connisteX58" y="connsiteY58"/>
                            </a:cxn>
                            <a:cxn ang="0">
                              <a:pos x="connisteX59" y="connsiteY59"/>
                            </a:cxn>
                            <a:cxn ang="0">
                              <a:pos x="connisteX60" y="connsiteY60"/>
                            </a:cxn>
                            <a:cxn ang="0">
                              <a:pos x="connisteX61" y="connsiteY61"/>
                            </a:cxn>
                            <a:cxn ang="0">
                              <a:pos x="connisteX62" y="connsiteY62"/>
                            </a:cxn>
                            <a:cxn ang="0">
                              <a:pos x="connisteX63" y="connsiteY63"/>
                            </a:cxn>
                            <a:cxn ang="0">
                              <a:pos x="connisteX64" y="connsiteY64"/>
                            </a:cxn>
                            <a:cxn ang="0">
                              <a:pos x="connisteX65" y="connsiteY65"/>
                            </a:cxn>
                            <a:cxn ang="0">
                              <a:pos x="connisteX66" y="connsiteY66"/>
                            </a:cxn>
                            <a:cxn ang="0">
                              <a:pos x="connisteX67" y="connsiteY67"/>
                            </a:cxn>
                            <a:cxn ang="0">
                              <a:pos x="connisteX68" y="connsiteY68"/>
                            </a:cxn>
                            <a:cxn ang="0">
                              <a:pos x="connisteX69" y="connsiteY69"/>
                            </a:cxn>
                            <a:cxn ang="0">
                              <a:pos x="connisteX70" y="connsiteY70"/>
                            </a:cxn>
                            <a:cxn ang="0">
                              <a:pos x="connisteX71" y="connsiteY71"/>
                            </a:cxn>
                            <a:cxn ang="0">
                              <a:pos x="connisteX72" y="connsiteY72"/>
                            </a:cxn>
                            <a:cxn ang="0">
                              <a:pos x="connisteX73" y="connsiteY73"/>
                            </a:cxn>
                            <a:cxn ang="0">
                              <a:pos x="connisteX74" y="connsiteY74"/>
                            </a:cxn>
                            <a:cxn ang="0">
                              <a:pos x="connisteX75" y="connsiteY75"/>
                            </a:cxn>
                            <a:cxn ang="0">
                              <a:pos x="connisteX76" y="connsiteY76"/>
                            </a:cxn>
                            <a:cxn ang="0">
                              <a:pos x="connisteX77" y="connsiteY77"/>
                            </a:cxn>
                            <a:cxn ang="0">
                              <a:pos x="connisteX78" y="connsiteY78"/>
                            </a:cxn>
                            <a:cxn ang="0">
                              <a:pos x="connisteX79" y="connsiteY79"/>
                            </a:cxn>
                            <a:cxn ang="0">
                              <a:pos x="connisteX80" y="connsiteY80"/>
                            </a:cxn>
                            <a:cxn ang="0">
                              <a:pos x="connisteX81" y="connsiteY81"/>
                            </a:cxn>
                            <a:cxn ang="0">
                              <a:pos x="connisteX82" y="connsiteY82"/>
                            </a:cxn>
                            <a:cxn ang="0">
                              <a:pos x="connisteX83" y="connsiteY83"/>
                            </a:cxn>
                            <a:cxn ang="0">
                              <a:pos x="connisteX84" y="connsiteY84"/>
                            </a:cxn>
                            <a:cxn ang="0">
                              <a:pos x="connisteX85" y="connsiteY85"/>
                            </a:cxn>
                            <a:cxn ang="0">
                              <a:pos x="connisteX86" y="connsiteY86"/>
                            </a:cxn>
                            <a:cxn ang="0">
                              <a:pos x="connisteX87" y="connsiteY87"/>
                            </a:cxn>
                            <a:cxn ang="0">
                              <a:pos x="connisteX88" y="connsiteY88"/>
                            </a:cxn>
                            <a:cxn ang="0">
                              <a:pos x="connisteX89" y="connsiteY89"/>
                            </a:cxn>
                            <a:cxn ang="0">
                              <a:pos x="connisteX90" y="connsiteY90"/>
                            </a:cxn>
                            <a:cxn ang="0">
                              <a:pos x="connisteX91" y="connsiteY91"/>
                            </a:cxn>
                            <a:cxn ang="0">
                              <a:pos x="connisteX92" y="connsiteY92"/>
                            </a:cxn>
                            <a:cxn ang="0">
                              <a:pos x="connisteX93" y="connsiteY93"/>
                            </a:cxn>
                            <a:cxn ang="0">
                              <a:pos x="connisteX94" y="connsiteY94"/>
                            </a:cxn>
                            <a:cxn ang="0">
                              <a:pos x="connisteX95" y="connsiteY95"/>
                            </a:cxn>
                            <a:cxn ang="0">
                              <a:pos x="connisteX96" y="connsiteY96"/>
                            </a:cxn>
                            <a:cxn ang="0">
                              <a:pos x="connisteX97" y="connsiteY97"/>
                            </a:cxn>
                            <a:cxn ang="0">
                              <a:pos x="connisteX98" y="connsiteY98"/>
                            </a:cxn>
                            <a:cxn ang="0">
                              <a:pos x="connisteX99" y="connsiteY99"/>
                            </a:cxn>
                            <a:cxn ang="0">
                              <a:pos x="connisteX100" y="connsiteY100"/>
                            </a:cxn>
                            <a:cxn ang="0">
                              <a:pos x="connisteX101" y="connsiteY101"/>
                            </a:cxn>
                            <a:cxn ang="0">
                              <a:pos x="connisteX102" y="connsiteY102"/>
                            </a:cxn>
                            <a:cxn ang="0">
                              <a:pos x="connisteX103" y="connsiteY103"/>
                            </a:cxn>
                            <a:cxn ang="0">
                              <a:pos x="connisteX104" y="connsiteY104"/>
                            </a:cxn>
                            <a:cxn ang="0">
                              <a:pos x="connisteX105" y="connsiteY105"/>
                            </a:cxn>
                            <a:cxn ang="0">
                              <a:pos x="connisteX106" y="connsiteY106"/>
                            </a:cxn>
                            <a:cxn ang="0">
                              <a:pos x="connisteX107" y="connsiteY107"/>
                            </a:cxn>
                            <a:cxn ang="0">
                              <a:pos x="connisteX108" y="connsiteY108"/>
                            </a:cxn>
                            <a:cxn ang="0">
                              <a:pos x="connisteX109" y="connsiteY109"/>
                            </a:cxn>
                            <a:cxn ang="0">
                              <a:pos x="connisteX110" y="connsiteY110"/>
                            </a:cxn>
                            <a:cxn ang="0">
                              <a:pos x="connisteX111" y="connsiteY111"/>
                            </a:cxn>
                            <a:cxn ang="0">
                              <a:pos x="connisteX112" y="connsiteY112"/>
                            </a:cxn>
                            <a:cxn ang="0">
                              <a:pos x="connisteX113" y="connsiteY113"/>
                            </a:cxn>
                            <a:cxn ang="0">
                              <a:pos x="connisteX114" y="connsiteY114"/>
                            </a:cxn>
                            <a:cxn ang="0">
                              <a:pos x="connisteX115" y="connsiteY115"/>
                            </a:cxn>
                            <a:cxn ang="0">
                              <a:pos x="connisteX116" y="connsiteY116"/>
                            </a:cxn>
                            <a:cxn ang="0">
                              <a:pos x="connisteX117" y="connsiteY117"/>
                            </a:cxn>
                            <a:cxn ang="0">
                              <a:pos x="connisteX118" y="connsiteY118"/>
                            </a:cxn>
                            <a:cxn ang="0">
                              <a:pos x="connisteX119" y="connsiteY119"/>
                            </a:cxn>
                            <a:cxn ang="0">
                              <a:pos x="connisteX120" y="connsiteY120"/>
                            </a:cxn>
                            <a:cxn ang="0">
                              <a:pos x="connisteX121" y="connsiteY121"/>
                            </a:cxn>
                            <a:cxn ang="0">
                              <a:pos x="connisteX122" y="connsiteY122"/>
                            </a:cxn>
                          </a:cxnLst>
                          <a:rect l="l" t="t" r="r" b="b"/>
                          <a:pathLst>
                            <a:path w="3929079" h="443936">
                              <a:moveTo>
                                <a:pt x="9525" y="16651"/>
                              </a:moveTo>
                              <a:cubicBezTo>
                                <a:pt x="24765" y="-1764"/>
                                <a:pt x="50800" y="12206"/>
                                <a:pt x="78105" y="9031"/>
                              </a:cubicBezTo>
                              <a:cubicBezTo>
                                <a:pt x="105410" y="5856"/>
                                <a:pt x="119380" y="2681"/>
                                <a:pt x="146685" y="1411"/>
                              </a:cubicBezTo>
                              <a:cubicBezTo>
                                <a:pt x="173990" y="141"/>
                                <a:pt x="187960" y="1411"/>
                                <a:pt x="215265" y="1411"/>
                              </a:cubicBezTo>
                              <a:cubicBezTo>
                                <a:pt x="242570" y="1411"/>
                                <a:pt x="256540" y="1411"/>
                                <a:pt x="283845" y="1411"/>
                              </a:cubicBezTo>
                              <a:cubicBezTo>
                                <a:pt x="311150" y="1411"/>
                                <a:pt x="325120" y="-1764"/>
                                <a:pt x="352425" y="1411"/>
                              </a:cubicBezTo>
                              <a:cubicBezTo>
                                <a:pt x="379730" y="4586"/>
                                <a:pt x="393700" y="10301"/>
                                <a:pt x="421005" y="16651"/>
                              </a:cubicBezTo>
                              <a:cubicBezTo>
                                <a:pt x="448310" y="23001"/>
                                <a:pt x="462280" y="25541"/>
                                <a:pt x="489585" y="31891"/>
                              </a:cubicBezTo>
                              <a:cubicBezTo>
                                <a:pt x="516890" y="38241"/>
                                <a:pt x="530860" y="40781"/>
                                <a:pt x="558165" y="47131"/>
                              </a:cubicBezTo>
                              <a:cubicBezTo>
                                <a:pt x="585470" y="53481"/>
                                <a:pt x="599440" y="59196"/>
                                <a:pt x="626745" y="62371"/>
                              </a:cubicBezTo>
                              <a:cubicBezTo>
                                <a:pt x="654050" y="65546"/>
                                <a:pt x="668020" y="62371"/>
                                <a:pt x="695325" y="62371"/>
                              </a:cubicBezTo>
                              <a:cubicBezTo>
                                <a:pt x="722630" y="62371"/>
                                <a:pt x="736600" y="62371"/>
                                <a:pt x="763905" y="62371"/>
                              </a:cubicBezTo>
                              <a:cubicBezTo>
                                <a:pt x="791210" y="62371"/>
                                <a:pt x="805180" y="62371"/>
                                <a:pt x="832485" y="62371"/>
                              </a:cubicBezTo>
                              <a:cubicBezTo>
                                <a:pt x="859790" y="62371"/>
                                <a:pt x="873760" y="63641"/>
                                <a:pt x="901065" y="62371"/>
                              </a:cubicBezTo>
                              <a:cubicBezTo>
                                <a:pt x="928370" y="61101"/>
                                <a:pt x="942340" y="57926"/>
                                <a:pt x="969645" y="54751"/>
                              </a:cubicBezTo>
                              <a:cubicBezTo>
                                <a:pt x="996950" y="51576"/>
                                <a:pt x="1010920" y="48401"/>
                                <a:pt x="1038225" y="47131"/>
                              </a:cubicBezTo>
                              <a:cubicBezTo>
                                <a:pt x="1065530" y="45861"/>
                                <a:pt x="1079500" y="48401"/>
                                <a:pt x="1106805" y="47131"/>
                              </a:cubicBezTo>
                              <a:cubicBezTo>
                                <a:pt x="1134110" y="45861"/>
                                <a:pt x="1148080" y="40781"/>
                                <a:pt x="1175385" y="39511"/>
                              </a:cubicBezTo>
                              <a:cubicBezTo>
                                <a:pt x="1202690" y="38241"/>
                                <a:pt x="1216660" y="42686"/>
                                <a:pt x="1243965" y="39511"/>
                              </a:cubicBezTo>
                              <a:cubicBezTo>
                                <a:pt x="1271270" y="36336"/>
                                <a:pt x="1285240" y="28716"/>
                                <a:pt x="1312545" y="24271"/>
                              </a:cubicBezTo>
                              <a:cubicBezTo>
                                <a:pt x="1339850" y="19826"/>
                                <a:pt x="1353820" y="19826"/>
                                <a:pt x="1381125" y="16651"/>
                              </a:cubicBezTo>
                              <a:cubicBezTo>
                                <a:pt x="1408430" y="13476"/>
                                <a:pt x="1422400" y="10301"/>
                                <a:pt x="1449705" y="9031"/>
                              </a:cubicBezTo>
                              <a:cubicBezTo>
                                <a:pt x="1477010" y="7761"/>
                                <a:pt x="1490980" y="10301"/>
                                <a:pt x="1518285" y="9031"/>
                              </a:cubicBezTo>
                              <a:cubicBezTo>
                                <a:pt x="1545590" y="7761"/>
                                <a:pt x="1559560" y="2681"/>
                                <a:pt x="1586865" y="1411"/>
                              </a:cubicBezTo>
                              <a:cubicBezTo>
                                <a:pt x="1614170" y="141"/>
                                <a:pt x="1628140" y="1411"/>
                                <a:pt x="1655445" y="1411"/>
                              </a:cubicBezTo>
                              <a:cubicBezTo>
                                <a:pt x="1682750" y="1411"/>
                                <a:pt x="1696720" y="1411"/>
                                <a:pt x="1724025" y="1411"/>
                              </a:cubicBezTo>
                              <a:cubicBezTo>
                                <a:pt x="1751330" y="1411"/>
                                <a:pt x="1765300" y="-1764"/>
                                <a:pt x="1792605" y="1411"/>
                              </a:cubicBezTo>
                              <a:cubicBezTo>
                                <a:pt x="1819910" y="4586"/>
                                <a:pt x="1833880" y="10301"/>
                                <a:pt x="1861185" y="16651"/>
                              </a:cubicBezTo>
                              <a:cubicBezTo>
                                <a:pt x="1888490" y="23001"/>
                                <a:pt x="1902460" y="27446"/>
                                <a:pt x="1929765" y="31891"/>
                              </a:cubicBezTo>
                              <a:cubicBezTo>
                                <a:pt x="1957070" y="36336"/>
                                <a:pt x="1971040" y="36336"/>
                                <a:pt x="1998345" y="39511"/>
                              </a:cubicBezTo>
                              <a:cubicBezTo>
                                <a:pt x="2025650" y="42686"/>
                                <a:pt x="2039620" y="42686"/>
                                <a:pt x="2066925" y="47131"/>
                              </a:cubicBezTo>
                              <a:cubicBezTo>
                                <a:pt x="2094230" y="51576"/>
                                <a:pt x="2108200" y="59196"/>
                                <a:pt x="2135505" y="62371"/>
                              </a:cubicBezTo>
                              <a:cubicBezTo>
                                <a:pt x="2162810" y="65546"/>
                                <a:pt x="2176780" y="61101"/>
                                <a:pt x="2204085" y="62371"/>
                              </a:cubicBezTo>
                              <a:cubicBezTo>
                                <a:pt x="2231390" y="63641"/>
                                <a:pt x="2245360" y="68721"/>
                                <a:pt x="2272665" y="69991"/>
                              </a:cubicBezTo>
                              <a:cubicBezTo>
                                <a:pt x="2299970" y="71261"/>
                                <a:pt x="2313940" y="69991"/>
                                <a:pt x="2341245" y="69991"/>
                              </a:cubicBezTo>
                              <a:cubicBezTo>
                                <a:pt x="2368550" y="69991"/>
                                <a:pt x="2382520" y="69991"/>
                                <a:pt x="2409825" y="69991"/>
                              </a:cubicBezTo>
                              <a:cubicBezTo>
                                <a:pt x="2437130" y="69991"/>
                                <a:pt x="2451100" y="69991"/>
                                <a:pt x="2478405" y="69991"/>
                              </a:cubicBezTo>
                              <a:cubicBezTo>
                                <a:pt x="2505710" y="69991"/>
                                <a:pt x="2519680" y="69991"/>
                                <a:pt x="2546985" y="69991"/>
                              </a:cubicBezTo>
                              <a:cubicBezTo>
                                <a:pt x="2574290" y="69991"/>
                                <a:pt x="2588260" y="69991"/>
                                <a:pt x="2615565" y="69991"/>
                              </a:cubicBezTo>
                              <a:cubicBezTo>
                                <a:pt x="2642870" y="69991"/>
                                <a:pt x="2654935" y="71261"/>
                                <a:pt x="2684145" y="69991"/>
                              </a:cubicBezTo>
                              <a:cubicBezTo>
                                <a:pt x="2713355" y="68721"/>
                                <a:pt x="2731135" y="65546"/>
                                <a:pt x="2760345" y="62371"/>
                              </a:cubicBezTo>
                              <a:cubicBezTo>
                                <a:pt x="2789555" y="59196"/>
                                <a:pt x="2801620" y="59196"/>
                                <a:pt x="2828925" y="54751"/>
                              </a:cubicBezTo>
                              <a:cubicBezTo>
                                <a:pt x="2856230" y="50306"/>
                                <a:pt x="2870200" y="42686"/>
                                <a:pt x="2897505" y="39511"/>
                              </a:cubicBezTo>
                              <a:cubicBezTo>
                                <a:pt x="2924810" y="36336"/>
                                <a:pt x="2938780" y="40781"/>
                                <a:pt x="2966085" y="39511"/>
                              </a:cubicBezTo>
                              <a:cubicBezTo>
                                <a:pt x="2993390" y="38241"/>
                                <a:pt x="3007360" y="35066"/>
                                <a:pt x="3034665" y="31891"/>
                              </a:cubicBezTo>
                              <a:cubicBezTo>
                                <a:pt x="3061970" y="28716"/>
                                <a:pt x="3075940" y="25541"/>
                                <a:pt x="3103245" y="24271"/>
                              </a:cubicBezTo>
                              <a:cubicBezTo>
                                <a:pt x="3130550" y="23001"/>
                                <a:pt x="3144520" y="21096"/>
                                <a:pt x="3171825" y="24271"/>
                              </a:cubicBezTo>
                              <a:cubicBezTo>
                                <a:pt x="3199130" y="27446"/>
                                <a:pt x="3213100" y="33161"/>
                                <a:pt x="3240405" y="39511"/>
                              </a:cubicBezTo>
                              <a:cubicBezTo>
                                <a:pt x="3267710" y="45861"/>
                                <a:pt x="3281680" y="48401"/>
                                <a:pt x="3308985" y="54751"/>
                              </a:cubicBezTo>
                              <a:cubicBezTo>
                                <a:pt x="3336290" y="61101"/>
                                <a:pt x="3350260" y="63641"/>
                                <a:pt x="3377565" y="69991"/>
                              </a:cubicBezTo>
                              <a:cubicBezTo>
                                <a:pt x="3404870" y="76341"/>
                                <a:pt x="3418840" y="82056"/>
                                <a:pt x="3446145" y="85231"/>
                              </a:cubicBezTo>
                              <a:cubicBezTo>
                                <a:pt x="3473450" y="88406"/>
                                <a:pt x="3487420" y="83961"/>
                                <a:pt x="3514725" y="85231"/>
                              </a:cubicBezTo>
                              <a:cubicBezTo>
                                <a:pt x="3542030" y="86501"/>
                                <a:pt x="3556000" y="91581"/>
                                <a:pt x="3583305" y="92851"/>
                              </a:cubicBezTo>
                              <a:cubicBezTo>
                                <a:pt x="3610610" y="94121"/>
                                <a:pt x="3624580" y="92851"/>
                                <a:pt x="3651885" y="92851"/>
                              </a:cubicBezTo>
                              <a:cubicBezTo>
                                <a:pt x="3679190" y="92851"/>
                                <a:pt x="3693160" y="92851"/>
                                <a:pt x="3720465" y="92851"/>
                              </a:cubicBezTo>
                              <a:cubicBezTo>
                                <a:pt x="3747770" y="92851"/>
                                <a:pt x="3761740" y="92851"/>
                                <a:pt x="3789045" y="92851"/>
                              </a:cubicBezTo>
                              <a:cubicBezTo>
                                <a:pt x="3816350" y="92851"/>
                                <a:pt x="3830320" y="96026"/>
                                <a:pt x="3857625" y="92851"/>
                              </a:cubicBezTo>
                              <a:cubicBezTo>
                                <a:pt x="3884930" y="89676"/>
                                <a:pt x="3915410" y="66816"/>
                                <a:pt x="3926205" y="77611"/>
                              </a:cubicBezTo>
                              <a:cubicBezTo>
                                <a:pt x="3937000" y="88406"/>
                                <a:pt x="3914140" y="118886"/>
                                <a:pt x="3910965" y="146191"/>
                              </a:cubicBezTo>
                              <a:cubicBezTo>
                                <a:pt x="3907790" y="173496"/>
                                <a:pt x="3910965" y="187466"/>
                                <a:pt x="3910965" y="214771"/>
                              </a:cubicBezTo>
                              <a:cubicBezTo>
                                <a:pt x="3910965" y="242076"/>
                                <a:pt x="3907790" y="256046"/>
                                <a:pt x="3910965" y="283351"/>
                              </a:cubicBezTo>
                              <a:cubicBezTo>
                                <a:pt x="3914140" y="310656"/>
                                <a:pt x="3937000" y="330341"/>
                                <a:pt x="3926205" y="351931"/>
                              </a:cubicBezTo>
                              <a:cubicBezTo>
                                <a:pt x="3915410" y="373521"/>
                                <a:pt x="3884930" y="386856"/>
                                <a:pt x="3857625" y="390031"/>
                              </a:cubicBezTo>
                              <a:cubicBezTo>
                                <a:pt x="3830320" y="393206"/>
                                <a:pt x="3816350" y="376061"/>
                                <a:pt x="3789045" y="367171"/>
                              </a:cubicBezTo>
                              <a:cubicBezTo>
                                <a:pt x="3761740" y="358281"/>
                                <a:pt x="3747770" y="348756"/>
                                <a:pt x="3720465" y="344311"/>
                              </a:cubicBezTo>
                              <a:cubicBezTo>
                                <a:pt x="3693160" y="339866"/>
                                <a:pt x="3679190" y="344311"/>
                                <a:pt x="3651885" y="344311"/>
                              </a:cubicBezTo>
                              <a:cubicBezTo>
                                <a:pt x="3624580" y="344311"/>
                                <a:pt x="3610610" y="344311"/>
                                <a:pt x="3583305" y="344311"/>
                              </a:cubicBezTo>
                              <a:cubicBezTo>
                                <a:pt x="3556000" y="344311"/>
                                <a:pt x="3542030" y="343041"/>
                                <a:pt x="3514725" y="344311"/>
                              </a:cubicBezTo>
                              <a:cubicBezTo>
                                <a:pt x="3487420" y="345581"/>
                                <a:pt x="3473450" y="347486"/>
                                <a:pt x="3446145" y="351931"/>
                              </a:cubicBezTo>
                              <a:cubicBezTo>
                                <a:pt x="3418840" y="356376"/>
                                <a:pt x="3404870" y="359551"/>
                                <a:pt x="3377565" y="367171"/>
                              </a:cubicBezTo>
                              <a:cubicBezTo>
                                <a:pt x="3350260" y="374791"/>
                                <a:pt x="3336290" y="381141"/>
                                <a:pt x="3308985" y="390031"/>
                              </a:cubicBezTo>
                              <a:cubicBezTo>
                                <a:pt x="3281680" y="398921"/>
                                <a:pt x="3267710" y="405271"/>
                                <a:pt x="3240405" y="412891"/>
                              </a:cubicBezTo>
                              <a:cubicBezTo>
                                <a:pt x="3213100" y="420511"/>
                                <a:pt x="3199130" y="423686"/>
                                <a:pt x="3171825" y="428131"/>
                              </a:cubicBezTo>
                              <a:cubicBezTo>
                                <a:pt x="3144520" y="432576"/>
                                <a:pt x="3130550" y="432576"/>
                                <a:pt x="3103245" y="435751"/>
                              </a:cubicBezTo>
                              <a:cubicBezTo>
                                <a:pt x="3075940" y="438926"/>
                                <a:pt x="3061970" y="442101"/>
                                <a:pt x="3034665" y="443371"/>
                              </a:cubicBezTo>
                              <a:cubicBezTo>
                                <a:pt x="3007360" y="444641"/>
                                <a:pt x="2993390" y="443371"/>
                                <a:pt x="2966085" y="443371"/>
                              </a:cubicBezTo>
                              <a:cubicBezTo>
                                <a:pt x="2938780" y="443371"/>
                                <a:pt x="2924810" y="443371"/>
                                <a:pt x="2897505" y="443371"/>
                              </a:cubicBezTo>
                              <a:cubicBezTo>
                                <a:pt x="2870200" y="443371"/>
                                <a:pt x="2856230" y="443371"/>
                                <a:pt x="2828925" y="443371"/>
                              </a:cubicBezTo>
                              <a:cubicBezTo>
                                <a:pt x="2801620" y="443371"/>
                                <a:pt x="2787650" y="444641"/>
                                <a:pt x="2760345" y="443371"/>
                              </a:cubicBezTo>
                              <a:cubicBezTo>
                                <a:pt x="2733040" y="442101"/>
                                <a:pt x="2719070" y="440196"/>
                                <a:pt x="2691765" y="435751"/>
                              </a:cubicBezTo>
                              <a:cubicBezTo>
                                <a:pt x="2664460" y="431306"/>
                                <a:pt x="2650490" y="426861"/>
                                <a:pt x="2623185" y="420511"/>
                              </a:cubicBezTo>
                              <a:cubicBezTo>
                                <a:pt x="2595880" y="414161"/>
                                <a:pt x="2581910" y="409716"/>
                                <a:pt x="2554605" y="405271"/>
                              </a:cubicBezTo>
                              <a:cubicBezTo>
                                <a:pt x="2527300" y="400826"/>
                                <a:pt x="2513330" y="404001"/>
                                <a:pt x="2486025" y="397651"/>
                              </a:cubicBezTo>
                              <a:cubicBezTo>
                                <a:pt x="2458720" y="391301"/>
                                <a:pt x="2444750" y="382411"/>
                                <a:pt x="2417445" y="374791"/>
                              </a:cubicBezTo>
                              <a:cubicBezTo>
                                <a:pt x="2390140" y="367171"/>
                                <a:pt x="2376170" y="365901"/>
                                <a:pt x="2348865" y="359551"/>
                              </a:cubicBezTo>
                              <a:cubicBezTo>
                                <a:pt x="2321560" y="353201"/>
                                <a:pt x="2307590" y="348756"/>
                                <a:pt x="2280285" y="344311"/>
                              </a:cubicBezTo>
                              <a:cubicBezTo>
                                <a:pt x="2252980" y="339866"/>
                                <a:pt x="2239010" y="339866"/>
                                <a:pt x="2211705" y="336691"/>
                              </a:cubicBezTo>
                              <a:cubicBezTo>
                                <a:pt x="2184400" y="333516"/>
                                <a:pt x="2170430" y="333516"/>
                                <a:pt x="2143125" y="329071"/>
                              </a:cubicBezTo>
                              <a:cubicBezTo>
                                <a:pt x="2115820" y="324626"/>
                                <a:pt x="2101850" y="320181"/>
                                <a:pt x="2074545" y="313831"/>
                              </a:cubicBezTo>
                              <a:cubicBezTo>
                                <a:pt x="2047240" y="307481"/>
                                <a:pt x="2033270" y="304941"/>
                                <a:pt x="2005965" y="298591"/>
                              </a:cubicBezTo>
                              <a:cubicBezTo>
                                <a:pt x="1978660" y="292241"/>
                                <a:pt x="1964690" y="287796"/>
                                <a:pt x="1937385" y="283351"/>
                              </a:cubicBezTo>
                              <a:cubicBezTo>
                                <a:pt x="1910080" y="278906"/>
                                <a:pt x="1896110" y="277001"/>
                                <a:pt x="1868805" y="275731"/>
                              </a:cubicBezTo>
                              <a:cubicBezTo>
                                <a:pt x="1841500" y="274461"/>
                                <a:pt x="1827530" y="275731"/>
                                <a:pt x="1800225" y="275731"/>
                              </a:cubicBezTo>
                              <a:cubicBezTo>
                                <a:pt x="1772920" y="275731"/>
                                <a:pt x="1758950" y="274461"/>
                                <a:pt x="1731645" y="275731"/>
                              </a:cubicBezTo>
                              <a:cubicBezTo>
                                <a:pt x="1704340" y="277001"/>
                                <a:pt x="1690370" y="278906"/>
                                <a:pt x="1663065" y="283351"/>
                              </a:cubicBezTo>
                              <a:cubicBezTo>
                                <a:pt x="1635760" y="287796"/>
                                <a:pt x="1621790" y="290971"/>
                                <a:pt x="1594485" y="298591"/>
                              </a:cubicBezTo>
                              <a:cubicBezTo>
                                <a:pt x="1567180" y="306211"/>
                                <a:pt x="1553210" y="312561"/>
                                <a:pt x="1525905" y="321451"/>
                              </a:cubicBezTo>
                              <a:cubicBezTo>
                                <a:pt x="1498600" y="330341"/>
                                <a:pt x="1484630" y="335421"/>
                                <a:pt x="1457325" y="344311"/>
                              </a:cubicBezTo>
                              <a:cubicBezTo>
                                <a:pt x="1430020" y="353201"/>
                                <a:pt x="1416050" y="359551"/>
                                <a:pt x="1388745" y="367171"/>
                              </a:cubicBezTo>
                              <a:cubicBezTo>
                                <a:pt x="1361440" y="374791"/>
                                <a:pt x="1347470" y="377966"/>
                                <a:pt x="1320165" y="382411"/>
                              </a:cubicBezTo>
                              <a:cubicBezTo>
                                <a:pt x="1292860" y="386856"/>
                                <a:pt x="1278890" y="386856"/>
                                <a:pt x="1251585" y="390031"/>
                              </a:cubicBezTo>
                              <a:cubicBezTo>
                                <a:pt x="1224280" y="393206"/>
                                <a:pt x="1210310" y="396381"/>
                                <a:pt x="1183005" y="397651"/>
                              </a:cubicBezTo>
                              <a:cubicBezTo>
                                <a:pt x="1155700" y="398921"/>
                                <a:pt x="1141730" y="397651"/>
                                <a:pt x="1114425" y="397651"/>
                              </a:cubicBezTo>
                              <a:cubicBezTo>
                                <a:pt x="1087120" y="397651"/>
                                <a:pt x="1073150" y="400826"/>
                                <a:pt x="1045845" y="397651"/>
                              </a:cubicBezTo>
                              <a:cubicBezTo>
                                <a:pt x="1018540" y="394476"/>
                                <a:pt x="1004570" y="388761"/>
                                <a:pt x="977265" y="382411"/>
                              </a:cubicBezTo>
                              <a:cubicBezTo>
                                <a:pt x="949960" y="376061"/>
                                <a:pt x="935990" y="374791"/>
                                <a:pt x="908685" y="367171"/>
                              </a:cubicBezTo>
                              <a:cubicBezTo>
                                <a:pt x="881380" y="359551"/>
                                <a:pt x="867410" y="351931"/>
                                <a:pt x="840105" y="344311"/>
                              </a:cubicBezTo>
                              <a:cubicBezTo>
                                <a:pt x="812800" y="336691"/>
                                <a:pt x="798830" y="336691"/>
                                <a:pt x="771525" y="329071"/>
                              </a:cubicBezTo>
                              <a:cubicBezTo>
                                <a:pt x="744220" y="321451"/>
                                <a:pt x="730250" y="312561"/>
                                <a:pt x="702945" y="306211"/>
                              </a:cubicBezTo>
                              <a:cubicBezTo>
                                <a:pt x="675640" y="299861"/>
                                <a:pt x="661670" y="301766"/>
                                <a:pt x="634365" y="298591"/>
                              </a:cubicBezTo>
                              <a:cubicBezTo>
                                <a:pt x="607060" y="295416"/>
                                <a:pt x="593090" y="295416"/>
                                <a:pt x="565785" y="290971"/>
                              </a:cubicBezTo>
                              <a:cubicBezTo>
                                <a:pt x="538480" y="286526"/>
                                <a:pt x="524510" y="278906"/>
                                <a:pt x="497205" y="275731"/>
                              </a:cubicBezTo>
                              <a:cubicBezTo>
                                <a:pt x="469900" y="272556"/>
                                <a:pt x="455930" y="275731"/>
                                <a:pt x="428625" y="275731"/>
                              </a:cubicBezTo>
                              <a:cubicBezTo>
                                <a:pt x="401320" y="275731"/>
                                <a:pt x="387350" y="277001"/>
                                <a:pt x="360045" y="275731"/>
                              </a:cubicBezTo>
                              <a:cubicBezTo>
                                <a:pt x="332740" y="274461"/>
                                <a:pt x="318770" y="269381"/>
                                <a:pt x="291465" y="268111"/>
                              </a:cubicBezTo>
                              <a:cubicBezTo>
                                <a:pt x="264160" y="266841"/>
                                <a:pt x="250190" y="268111"/>
                                <a:pt x="222885" y="268111"/>
                              </a:cubicBezTo>
                              <a:cubicBezTo>
                                <a:pt x="195580" y="268111"/>
                                <a:pt x="181610" y="264936"/>
                                <a:pt x="154305" y="268111"/>
                              </a:cubicBezTo>
                              <a:cubicBezTo>
                                <a:pt x="127000" y="271286"/>
                                <a:pt x="113030" y="275731"/>
                                <a:pt x="85725" y="283351"/>
                              </a:cubicBezTo>
                              <a:cubicBezTo>
                                <a:pt x="58420" y="290971"/>
                                <a:pt x="31115" y="315101"/>
                                <a:pt x="17145" y="306211"/>
                              </a:cubicBezTo>
                              <a:cubicBezTo>
                                <a:pt x="3175" y="297321"/>
                                <a:pt x="18415" y="264936"/>
                                <a:pt x="17145" y="237631"/>
                              </a:cubicBezTo>
                              <a:cubicBezTo>
                                <a:pt x="15875" y="210326"/>
                                <a:pt x="12700" y="196356"/>
                                <a:pt x="9525" y="169051"/>
                              </a:cubicBezTo>
                              <a:cubicBezTo>
                                <a:pt x="6350" y="141746"/>
                                <a:pt x="1905" y="130951"/>
                                <a:pt x="1905" y="100471"/>
                              </a:cubicBezTo>
                              <a:cubicBezTo>
                                <a:pt x="1905" y="69991"/>
                                <a:pt x="-5715" y="35066"/>
                                <a:pt x="9525" y="16651"/>
                              </a:cubicBezTo>
                              <a:close/>
                            </a:path>
                          </a:pathLst>
                        </a:custGeom>
                        <a:pattFill prst="wave">
                          <a:fgClr>
                            <a:schemeClr val="accent3">
                              <a:lumMod val="20000"/>
                              <a:lumOff val="80000"/>
                            </a:schemeClr>
                          </a:fgClr>
                          <a:bgClr>
                            <a:schemeClr val="accent3">
                              <a:lumMod val="50000"/>
                            </a:schemeClr>
                          </a:bgClr>
                        </a:pattFill>
                        <a:ln w="25400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1890"/>
                        </a:p>
                      </p:txBody>
                    </p:sp>
                    <p:grpSp>
                      <p:nvGrpSpPr>
                        <p:cNvPr id="177" name="组合 176"/>
                        <p:cNvGrpSpPr/>
                        <p:nvPr/>
                      </p:nvGrpSpPr>
                      <p:grpSpPr>
                        <a:xfrm>
                          <a:off x="7845" y="1483"/>
                          <a:ext cx="9614" cy="4398"/>
                          <a:chOff x="7845" y="1483"/>
                          <a:chExt cx="9614" cy="4398"/>
                        </a:xfrm>
                      </p:grpSpPr>
                      <p:grpSp>
                        <p:nvGrpSpPr>
                          <p:cNvPr id="175" name="组合 174"/>
                          <p:cNvGrpSpPr/>
                          <p:nvPr/>
                        </p:nvGrpSpPr>
                        <p:grpSpPr>
                          <a:xfrm>
                            <a:off x="7845" y="1483"/>
                            <a:ext cx="9615" cy="4399"/>
                            <a:chOff x="7845" y="1483"/>
                            <a:chExt cx="9615" cy="4399"/>
                          </a:xfrm>
                        </p:grpSpPr>
                        <p:sp>
                          <p:nvSpPr>
                            <p:cNvPr id="75" name="流程图: 终止 74"/>
                            <p:cNvSpPr/>
                            <p:nvPr/>
                          </p:nvSpPr>
                          <p:spPr>
                            <a:xfrm rot="5400000">
                              <a:off x="14744" y="4528"/>
                              <a:ext cx="1547" cy="1160"/>
                            </a:xfrm>
                            <a:prstGeom prst="flowChartTerminator">
                              <a:avLst/>
                            </a:prstGeom>
                            <a:pattFill prst="wave">
                              <a:fgClr>
                                <a:schemeClr val="accent3">
                                  <a:lumMod val="20000"/>
                                  <a:lumOff val="80000"/>
                                </a:schemeClr>
                              </a:fgClr>
                              <a:bgClr>
                                <a:schemeClr val="accent3">
                                  <a:lumMod val="50000"/>
                                </a:schemeClr>
                              </a:bgClr>
                            </a:pattFill>
                            <a:ln w="38100">
                              <a:solidFill>
                                <a:schemeClr val="tx1"/>
                              </a:solidFill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</a:extLst>
                          </p:spPr>
                          <p:style>
                            <a:lnRef idx="2">
                              <a:schemeClr val="accent1">
                                <a:lumMod val="7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zh-CN" altLang="en-US" sz="1890"/>
                            </a:p>
                          </p:txBody>
                        </p:sp>
                        <p:sp>
                          <p:nvSpPr>
                            <p:cNvPr id="68" name="流程图: 终止 67"/>
                            <p:cNvSpPr/>
                            <p:nvPr/>
                          </p:nvSpPr>
                          <p:spPr>
                            <a:xfrm rot="5400000">
                              <a:off x="11244" y="4528"/>
                              <a:ext cx="1547" cy="1160"/>
                            </a:xfrm>
                            <a:prstGeom prst="flowChartTerminator">
                              <a:avLst/>
                            </a:prstGeom>
                            <a:pattFill prst="wave">
                              <a:fgClr>
                                <a:schemeClr val="accent2">
                                  <a:lumMod val="60000"/>
                                  <a:lumOff val="40000"/>
                                </a:schemeClr>
                              </a:fgClr>
                              <a:bgClr>
                                <a:schemeClr val="accent2">
                                  <a:lumMod val="50000"/>
                                </a:schemeClr>
                              </a:bgClr>
                            </a:pattFill>
                            <a:ln w="38100">
                              <a:solidFill>
                                <a:schemeClr val="tx1"/>
                              </a:solidFill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</a:extLst>
                          </p:spPr>
                          <p:style>
                            <a:lnRef idx="2">
                              <a:schemeClr val="accent1">
                                <a:lumMod val="7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zh-CN" altLang="en-US" sz="1890"/>
                            </a:p>
                          </p:txBody>
                        </p:sp>
                        <p:sp>
                          <p:nvSpPr>
                            <p:cNvPr id="123" name="任意多边形 122"/>
                            <p:cNvSpPr/>
                            <p:nvPr/>
                          </p:nvSpPr>
                          <p:spPr>
                            <a:xfrm>
                              <a:off x="7845" y="3649"/>
                              <a:ext cx="6195" cy="1758"/>
                            </a:xfrm>
                            <a:custGeom>
                              <a:avLst/>
                              <a:gdLst>
                                <a:gd name="connisteX0" fmla="*/ 2293 w 3926843"/>
                                <a:gd name="connsiteY0" fmla="*/ 58843 h 1097915"/>
                                <a:gd name="connisteX1" fmla="*/ 68968 w 3926843"/>
                                <a:gd name="connsiteY1" fmla="*/ 39793 h 1097915"/>
                                <a:gd name="connisteX2" fmla="*/ 145168 w 3926843"/>
                                <a:gd name="connsiteY2" fmla="*/ 20743 h 1097915"/>
                                <a:gd name="connisteX3" fmla="*/ 211843 w 3926843"/>
                                <a:gd name="connsiteY3" fmla="*/ 11218 h 1097915"/>
                                <a:gd name="connisteX4" fmla="*/ 278518 w 3926843"/>
                                <a:gd name="connsiteY4" fmla="*/ 1693 h 1097915"/>
                                <a:gd name="connisteX5" fmla="*/ 345193 w 3926843"/>
                                <a:gd name="connsiteY5" fmla="*/ 1693 h 1097915"/>
                                <a:gd name="connisteX6" fmla="*/ 411868 w 3926843"/>
                                <a:gd name="connsiteY6" fmla="*/ 1693 h 1097915"/>
                                <a:gd name="connisteX7" fmla="*/ 478543 w 3926843"/>
                                <a:gd name="connsiteY7" fmla="*/ 1693 h 1097915"/>
                                <a:gd name="connisteX8" fmla="*/ 545218 w 3926843"/>
                                <a:gd name="connsiteY8" fmla="*/ 1693 h 1097915"/>
                                <a:gd name="connisteX9" fmla="*/ 611893 w 3926843"/>
                                <a:gd name="connsiteY9" fmla="*/ 20743 h 1097915"/>
                                <a:gd name="connisteX10" fmla="*/ 678568 w 3926843"/>
                                <a:gd name="connsiteY10" fmla="*/ 39793 h 1097915"/>
                                <a:gd name="connisteX11" fmla="*/ 745243 w 3926843"/>
                                <a:gd name="connsiteY11" fmla="*/ 58843 h 1097915"/>
                                <a:gd name="connisteX12" fmla="*/ 811918 w 3926843"/>
                                <a:gd name="connsiteY12" fmla="*/ 77893 h 1097915"/>
                                <a:gd name="connisteX13" fmla="*/ 888118 w 3926843"/>
                                <a:gd name="connsiteY13" fmla="*/ 96943 h 1097915"/>
                                <a:gd name="connisteX14" fmla="*/ 954793 w 3926843"/>
                                <a:gd name="connsiteY14" fmla="*/ 106468 h 1097915"/>
                                <a:gd name="connisteX15" fmla="*/ 1021468 w 3926843"/>
                                <a:gd name="connsiteY15" fmla="*/ 115993 h 1097915"/>
                                <a:gd name="connisteX16" fmla="*/ 1088143 w 3926843"/>
                                <a:gd name="connsiteY16" fmla="*/ 115993 h 1097915"/>
                                <a:gd name="connisteX17" fmla="*/ 1154818 w 3926843"/>
                                <a:gd name="connsiteY17" fmla="*/ 115993 h 1097915"/>
                                <a:gd name="connisteX18" fmla="*/ 1221493 w 3926843"/>
                                <a:gd name="connsiteY18" fmla="*/ 115993 h 1097915"/>
                                <a:gd name="connisteX19" fmla="*/ 1288168 w 3926843"/>
                                <a:gd name="connsiteY19" fmla="*/ 106468 h 1097915"/>
                                <a:gd name="connisteX20" fmla="*/ 1354843 w 3926843"/>
                                <a:gd name="connsiteY20" fmla="*/ 96943 h 1097915"/>
                                <a:gd name="connisteX21" fmla="*/ 1421518 w 3926843"/>
                                <a:gd name="connsiteY21" fmla="*/ 87418 h 1097915"/>
                                <a:gd name="connisteX22" fmla="*/ 1488193 w 3926843"/>
                                <a:gd name="connsiteY22" fmla="*/ 58843 h 1097915"/>
                                <a:gd name="connisteX23" fmla="*/ 1554868 w 3926843"/>
                                <a:gd name="connsiteY23" fmla="*/ 49318 h 1097915"/>
                                <a:gd name="connisteX24" fmla="*/ 1621543 w 3926843"/>
                                <a:gd name="connsiteY24" fmla="*/ 30268 h 1097915"/>
                                <a:gd name="connisteX25" fmla="*/ 1688218 w 3926843"/>
                                <a:gd name="connsiteY25" fmla="*/ 20743 h 1097915"/>
                                <a:gd name="connisteX26" fmla="*/ 1754893 w 3926843"/>
                                <a:gd name="connsiteY26" fmla="*/ 20743 h 1097915"/>
                                <a:gd name="connisteX27" fmla="*/ 1821568 w 3926843"/>
                                <a:gd name="connsiteY27" fmla="*/ 20743 h 1097915"/>
                                <a:gd name="connisteX28" fmla="*/ 1888243 w 3926843"/>
                                <a:gd name="connsiteY28" fmla="*/ 11218 h 1097915"/>
                                <a:gd name="connisteX29" fmla="*/ 1954918 w 3926843"/>
                                <a:gd name="connsiteY29" fmla="*/ 20743 h 1097915"/>
                                <a:gd name="connisteX30" fmla="*/ 2031118 w 3926843"/>
                                <a:gd name="connsiteY30" fmla="*/ 39793 h 1097915"/>
                                <a:gd name="connisteX31" fmla="*/ 2097793 w 3926843"/>
                                <a:gd name="connsiteY31" fmla="*/ 49318 h 1097915"/>
                                <a:gd name="connisteX32" fmla="*/ 2164468 w 3926843"/>
                                <a:gd name="connsiteY32" fmla="*/ 58843 h 1097915"/>
                                <a:gd name="connisteX33" fmla="*/ 2231143 w 3926843"/>
                                <a:gd name="connsiteY33" fmla="*/ 77893 h 1097915"/>
                                <a:gd name="connisteX34" fmla="*/ 2297818 w 3926843"/>
                                <a:gd name="connsiteY34" fmla="*/ 87418 h 1097915"/>
                                <a:gd name="connisteX35" fmla="*/ 2364493 w 3926843"/>
                                <a:gd name="connsiteY35" fmla="*/ 96943 h 1097915"/>
                                <a:gd name="connisteX36" fmla="*/ 2431168 w 3926843"/>
                                <a:gd name="connsiteY36" fmla="*/ 115993 h 1097915"/>
                                <a:gd name="connisteX37" fmla="*/ 2497843 w 3926843"/>
                                <a:gd name="connsiteY37" fmla="*/ 125518 h 1097915"/>
                                <a:gd name="connisteX38" fmla="*/ 2564518 w 3926843"/>
                                <a:gd name="connsiteY38" fmla="*/ 135043 h 1097915"/>
                                <a:gd name="connisteX39" fmla="*/ 2631193 w 3926843"/>
                                <a:gd name="connsiteY39" fmla="*/ 154093 h 1097915"/>
                                <a:gd name="connisteX40" fmla="*/ 2697868 w 3926843"/>
                                <a:gd name="connsiteY40" fmla="*/ 154093 h 1097915"/>
                                <a:gd name="connisteX41" fmla="*/ 2764543 w 3926843"/>
                                <a:gd name="connsiteY41" fmla="*/ 163618 h 1097915"/>
                                <a:gd name="connisteX42" fmla="*/ 2831218 w 3926843"/>
                                <a:gd name="connsiteY42" fmla="*/ 163618 h 1097915"/>
                                <a:gd name="connisteX43" fmla="*/ 2897893 w 3926843"/>
                                <a:gd name="connsiteY43" fmla="*/ 163618 h 1097915"/>
                                <a:gd name="connisteX44" fmla="*/ 2964568 w 3926843"/>
                                <a:gd name="connsiteY44" fmla="*/ 163618 h 1097915"/>
                                <a:gd name="connisteX45" fmla="*/ 3031243 w 3926843"/>
                                <a:gd name="connsiteY45" fmla="*/ 163618 h 1097915"/>
                                <a:gd name="connisteX46" fmla="*/ 3097918 w 3926843"/>
                                <a:gd name="connsiteY46" fmla="*/ 163618 h 1097915"/>
                                <a:gd name="connisteX47" fmla="*/ 3164593 w 3926843"/>
                                <a:gd name="connsiteY47" fmla="*/ 144568 h 1097915"/>
                                <a:gd name="connisteX48" fmla="*/ 3231268 w 3926843"/>
                                <a:gd name="connsiteY48" fmla="*/ 135043 h 1097915"/>
                                <a:gd name="connisteX49" fmla="*/ 3297943 w 3926843"/>
                                <a:gd name="connsiteY49" fmla="*/ 106468 h 1097915"/>
                                <a:gd name="connisteX50" fmla="*/ 3364618 w 3926843"/>
                                <a:gd name="connsiteY50" fmla="*/ 87418 h 1097915"/>
                                <a:gd name="connisteX51" fmla="*/ 3431293 w 3926843"/>
                                <a:gd name="connsiteY51" fmla="*/ 68368 h 1097915"/>
                                <a:gd name="connisteX52" fmla="*/ 3497968 w 3926843"/>
                                <a:gd name="connsiteY52" fmla="*/ 68368 h 1097915"/>
                                <a:gd name="connisteX53" fmla="*/ 3564643 w 3926843"/>
                                <a:gd name="connsiteY53" fmla="*/ 68368 h 1097915"/>
                                <a:gd name="connisteX54" fmla="*/ 3631318 w 3926843"/>
                                <a:gd name="connsiteY54" fmla="*/ 68368 h 1097915"/>
                                <a:gd name="connisteX55" fmla="*/ 3697993 w 3926843"/>
                                <a:gd name="connsiteY55" fmla="*/ 68368 h 1097915"/>
                                <a:gd name="connisteX56" fmla="*/ 3764668 w 3926843"/>
                                <a:gd name="connsiteY56" fmla="*/ 77893 h 1097915"/>
                                <a:gd name="connisteX57" fmla="*/ 3831343 w 3926843"/>
                                <a:gd name="connsiteY57" fmla="*/ 87418 h 1097915"/>
                                <a:gd name="connisteX58" fmla="*/ 3898018 w 3926843"/>
                                <a:gd name="connsiteY58" fmla="*/ 96943 h 1097915"/>
                                <a:gd name="connisteX59" fmla="*/ 3917068 w 3926843"/>
                                <a:gd name="connsiteY59" fmla="*/ 163618 h 1097915"/>
                                <a:gd name="connisteX60" fmla="*/ 3917068 w 3926843"/>
                                <a:gd name="connsiteY60" fmla="*/ 230293 h 1097915"/>
                                <a:gd name="connisteX61" fmla="*/ 3917068 w 3926843"/>
                                <a:gd name="connsiteY61" fmla="*/ 296968 h 1097915"/>
                                <a:gd name="connisteX62" fmla="*/ 3917068 w 3926843"/>
                                <a:gd name="connsiteY62" fmla="*/ 363643 h 1097915"/>
                                <a:gd name="connisteX63" fmla="*/ 3917068 w 3926843"/>
                                <a:gd name="connsiteY63" fmla="*/ 430318 h 1097915"/>
                                <a:gd name="connisteX64" fmla="*/ 3926593 w 3926843"/>
                                <a:gd name="connsiteY64" fmla="*/ 496993 h 1097915"/>
                                <a:gd name="connisteX65" fmla="*/ 3907543 w 3926843"/>
                                <a:gd name="connsiteY65" fmla="*/ 563668 h 1097915"/>
                                <a:gd name="connisteX66" fmla="*/ 3907543 w 3926843"/>
                                <a:gd name="connsiteY66" fmla="*/ 630343 h 1097915"/>
                                <a:gd name="connisteX67" fmla="*/ 3907543 w 3926843"/>
                                <a:gd name="connsiteY67" fmla="*/ 697018 h 1097915"/>
                                <a:gd name="connisteX68" fmla="*/ 3907543 w 3926843"/>
                                <a:gd name="connsiteY68" fmla="*/ 763693 h 1097915"/>
                                <a:gd name="connisteX69" fmla="*/ 3907543 w 3926843"/>
                                <a:gd name="connsiteY69" fmla="*/ 830368 h 1097915"/>
                                <a:gd name="connisteX70" fmla="*/ 3917068 w 3926843"/>
                                <a:gd name="connsiteY70" fmla="*/ 897043 h 1097915"/>
                                <a:gd name="connisteX71" fmla="*/ 3917068 w 3926843"/>
                                <a:gd name="connsiteY71" fmla="*/ 963718 h 1097915"/>
                                <a:gd name="connisteX72" fmla="*/ 3917068 w 3926843"/>
                                <a:gd name="connsiteY72" fmla="*/ 1030393 h 1097915"/>
                                <a:gd name="connisteX73" fmla="*/ 3850393 w 3926843"/>
                                <a:gd name="connsiteY73" fmla="*/ 1078018 h 1097915"/>
                                <a:gd name="connisteX74" fmla="*/ 3783718 w 3926843"/>
                                <a:gd name="connsiteY74" fmla="*/ 1078018 h 1097915"/>
                                <a:gd name="connisteX75" fmla="*/ 3717043 w 3926843"/>
                                <a:gd name="connsiteY75" fmla="*/ 1078018 h 1097915"/>
                                <a:gd name="connisteX76" fmla="*/ 3650368 w 3926843"/>
                                <a:gd name="connsiteY76" fmla="*/ 1078018 h 1097915"/>
                                <a:gd name="connisteX77" fmla="*/ 3583693 w 3926843"/>
                                <a:gd name="connsiteY77" fmla="*/ 1078018 h 1097915"/>
                                <a:gd name="connisteX78" fmla="*/ 3517018 w 3926843"/>
                                <a:gd name="connsiteY78" fmla="*/ 1078018 h 1097915"/>
                                <a:gd name="connisteX79" fmla="*/ 3450343 w 3926843"/>
                                <a:gd name="connsiteY79" fmla="*/ 1068493 h 1097915"/>
                                <a:gd name="connisteX80" fmla="*/ 3383668 w 3926843"/>
                                <a:gd name="connsiteY80" fmla="*/ 1068493 h 1097915"/>
                                <a:gd name="connisteX81" fmla="*/ 3316993 w 3926843"/>
                                <a:gd name="connsiteY81" fmla="*/ 1068493 h 1097915"/>
                                <a:gd name="connisteX82" fmla="*/ 3250318 w 3926843"/>
                                <a:gd name="connsiteY82" fmla="*/ 1068493 h 1097915"/>
                                <a:gd name="connisteX83" fmla="*/ 3183643 w 3926843"/>
                                <a:gd name="connsiteY83" fmla="*/ 1078018 h 1097915"/>
                                <a:gd name="connisteX84" fmla="*/ 3116968 w 3926843"/>
                                <a:gd name="connsiteY84" fmla="*/ 1078018 h 1097915"/>
                                <a:gd name="connisteX85" fmla="*/ 3050293 w 3926843"/>
                                <a:gd name="connsiteY85" fmla="*/ 1078018 h 1097915"/>
                                <a:gd name="connisteX86" fmla="*/ 2983618 w 3926843"/>
                                <a:gd name="connsiteY86" fmla="*/ 1078018 h 1097915"/>
                                <a:gd name="connisteX87" fmla="*/ 2916943 w 3926843"/>
                                <a:gd name="connsiteY87" fmla="*/ 1087543 h 1097915"/>
                                <a:gd name="connisteX88" fmla="*/ 2850268 w 3926843"/>
                                <a:gd name="connsiteY88" fmla="*/ 1097068 h 1097915"/>
                                <a:gd name="connisteX89" fmla="*/ 2783593 w 3926843"/>
                                <a:gd name="connsiteY89" fmla="*/ 1097068 h 1097915"/>
                                <a:gd name="connisteX90" fmla="*/ 2716918 w 3926843"/>
                                <a:gd name="connsiteY90" fmla="*/ 1097068 h 1097915"/>
                                <a:gd name="connisteX91" fmla="*/ 2650243 w 3926843"/>
                                <a:gd name="connsiteY91" fmla="*/ 1087543 h 1097915"/>
                                <a:gd name="connisteX92" fmla="*/ 2583568 w 3926843"/>
                                <a:gd name="connsiteY92" fmla="*/ 1087543 h 1097915"/>
                                <a:gd name="connisteX93" fmla="*/ 2516893 w 3926843"/>
                                <a:gd name="connsiteY93" fmla="*/ 1078018 h 1097915"/>
                                <a:gd name="connisteX94" fmla="*/ 2450218 w 3926843"/>
                                <a:gd name="connsiteY94" fmla="*/ 1078018 h 1097915"/>
                                <a:gd name="connisteX95" fmla="*/ 2383543 w 3926843"/>
                                <a:gd name="connsiteY95" fmla="*/ 1078018 h 1097915"/>
                                <a:gd name="connisteX96" fmla="*/ 2316868 w 3926843"/>
                                <a:gd name="connsiteY96" fmla="*/ 1078018 h 1097915"/>
                                <a:gd name="connisteX97" fmla="*/ 2250193 w 3926843"/>
                                <a:gd name="connsiteY97" fmla="*/ 1078018 h 1097915"/>
                                <a:gd name="connisteX98" fmla="*/ 2183518 w 3926843"/>
                                <a:gd name="connsiteY98" fmla="*/ 1078018 h 1097915"/>
                                <a:gd name="connisteX99" fmla="*/ 2116843 w 3926843"/>
                                <a:gd name="connsiteY99" fmla="*/ 1078018 h 1097915"/>
                                <a:gd name="connisteX100" fmla="*/ 2050168 w 3926843"/>
                                <a:gd name="connsiteY100" fmla="*/ 1078018 h 1097915"/>
                                <a:gd name="connisteX101" fmla="*/ 1983493 w 3926843"/>
                                <a:gd name="connsiteY101" fmla="*/ 1078018 h 1097915"/>
                                <a:gd name="connisteX102" fmla="*/ 1916818 w 3926843"/>
                                <a:gd name="connsiteY102" fmla="*/ 1078018 h 1097915"/>
                                <a:gd name="connisteX103" fmla="*/ 1850143 w 3926843"/>
                                <a:gd name="connsiteY103" fmla="*/ 1078018 h 1097915"/>
                                <a:gd name="connisteX104" fmla="*/ 1783468 w 3926843"/>
                                <a:gd name="connsiteY104" fmla="*/ 1078018 h 1097915"/>
                                <a:gd name="connisteX105" fmla="*/ 1716793 w 3926843"/>
                                <a:gd name="connsiteY105" fmla="*/ 1078018 h 1097915"/>
                                <a:gd name="connisteX106" fmla="*/ 1650118 w 3926843"/>
                                <a:gd name="connsiteY106" fmla="*/ 1078018 h 1097915"/>
                                <a:gd name="connisteX107" fmla="*/ 1583443 w 3926843"/>
                                <a:gd name="connsiteY107" fmla="*/ 1068493 h 1097915"/>
                                <a:gd name="connisteX108" fmla="*/ 1516768 w 3926843"/>
                                <a:gd name="connsiteY108" fmla="*/ 1068493 h 1097915"/>
                                <a:gd name="connisteX109" fmla="*/ 1450093 w 3926843"/>
                                <a:gd name="connsiteY109" fmla="*/ 1068493 h 1097915"/>
                                <a:gd name="connisteX110" fmla="*/ 1383418 w 3926843"/>
                                <a:gd name="connsiteY110" fmla="*/ 1068493 h 1097915"/>
                                <a:gd name="connisteX111" fmla="*/ 1316743 w 3926843"/>
                                <a:gd name="connsiteY111" fmla="*/ 1078018 h 1097915"/>
                                <a:gd name="connisteX112" fmla="*/ 1240543 w 3926843"/>
                                <a:gd name="connsiteY112" fmla="*/ 1087543 h 1097915"/>
                                <a:gd name="connisteX113" fmla="*/ 1173868 w 3926843"/>
                                <a:gd name="connsiteY113" fmla="*/ 1087543 h 1097915"/>
                                <a:gd name="connisteX114" fmla="*/ 1107193 w 3926843"/>
                                <a:gd name="connsiteY114" fmla="*/ 1087543 h 1097915"/>
                                <a:gd name="connisteX115" fmla="*/ 1040518 w 3926843"/>
                                <a:gd name="connsiteY115" fmla="*/ 1087543 h 1097915"/>
                                <a:gd name="connisteX116" fmla="*/ 973843 w 3926843"/>
                                <a:gd name="connsiteY116" fmla="*/ 1087543 h 1097915"/>
                                <a:gd name="connisteX117" fmla="*/ 907168 w 3926843"/>
                                <a:gd name="connsiteY117" fmla="*/ 1078018 h 1097915"/>
                                <a:gd name="connisteX118" fmla="*/ 840493 w 3926843"/>
                                <a:gd name="connsiteY118" fmla="*/ 1068493 h 1097915"/>
                                <a:gd name="connisteX119" fmla="*/ 773818 w 3926843"/>
                                <a:gd name="connsiteY119" fmla="*/ 1049443 h 1097915"/>
                                <a:gd name="connisteX120" fmla="*/ 707143 w 3926843"/>
                                <a:gd name="connsiteY120" fmla="*/ 1030393 h 1097915"/>
                                <a:gd name="connisteX121" fmla="*/ 640468 w 3926843"/>
                                <a:gd name="connsiteY121" fmla="*/ 1001818 h 1097915"/>
                                <a:gd name="connisteX122" fmla="*/ 573793 w 3926843"/>
                                <a:gd name="connsiteY122" fmla="*/ 973243 h 1097915"/>
                                <a:gd name="connisteX123" fmla="*/ 507118 w 3926843"/>
                                <a:gd name="connsiteY123" fmla="*/ 925618 h 1097915"/>
                                <a:gd name="connisteX124" fmla="*/ 440443 w 3926843"/>
                                <a:gd name="connsiteY124" fmla="*/ 887518 h 1097915"/>
                                <a:gd name="connisteX125" fmla="*/ 383293 w 3926843"/>
                                <a:gd name="connsiteY125" fmla="*/ 820843 h 1097915"/>
                                <a:gd name="connisteX126" fmla="*/ 326143 w 3926843"/>
                                <a:gd name="connsiteY126" fmla="*/ 754168 h 1097915"/>
                                <a:gd name="connisteX127" fmla="*/ 259468 w 3926843"/>
                                <a:gd name="connsiteY127" fmla="*/ 697018 h 1097915"/>
                                <a:gd name="connisteX128" fmla="*/ 211843 w 3926843"/>
                                <a:gd name="connsiteY128" fmla="*/ 630343 h 1097915"/>
                                <a:gd name="connisteX129" fmla="*/ 183268 w 3926843"/>
                                <a:gd name="connsiteY129" fmla="*/ 563668 h 1097915"/>
                                <a:gd name="connisteX130" fmla="*/ 135643 w 3926843"/>
                                <a:gd name="connsiteY130" fmla="*/ 496993 h 1097915"/>
                                <a:gd name="connisteX131" fmla="*/ 116593 w 3926843"/>
                                <a:gd name="connsiteY131" fmla="*/ 430318 h 1097915"/>
                                <a:gd name="connisteX132" fmla="*/ 78493 w 3926843"/>
                                <a:gd name="connsiteY132" fmla="*/ 363643 h 1097915"/>
                                <a:gd name="connisteX133" fmla="*/ 59443 w 3926843"/>
                                <a:gd name="connsiteY133" fmla="*/ 296968 h 1097915"/>
                                <a:gd name="connisteX134" fmla="*/ 40393 w 3926843"/>
                                <a:gd name="connsiteY134" fmla="*/ 230293 h 1097915"/>
                                <a:gd name="connisteX135" fmla="*/ 30868 w 3926843"/>
                                <a:gd name="connsiteY135" fmla="*/ 163618 h 1097915"/>
                                <a:gd name="connisteX136" fmla="*/ 21343 w 3926843"/>
                                <a:gd name="connsiteY136" fmla="*/ 96943 h 1097915"/>
                                <a:gd name="connisteX137" fmla="*/ 2293 w 3926843"/>
                                <a:gd name="connsiteY137" fmla="*/ 58843 h 1097915"/>
                              </a:gdLst>
                              <a:ahLst/>
                              <a:cxnLst>
                                <a:cxn ang="0">
                                  <a:pos x="connisteX0" y="connsiteY0"/>
                                </a:cxn>
                                <a:cxn ang="0">
                                  <a:pos x="connisteX1" y="connsiteY1"/>
                                </a:cxn>
                                <a:cxn ang="0">
                                  <a:pos x="connisteX2" y="connsiteY2"/>
                                </a:cxn>
                                <a:cxn ang="0">
                                  <a:pos x="connisteX3" y="connsiteY3"/>
                                </a:cxn>
                                <a:cxn ang="0">
                                  <a:pos x="connisteX4" y="connsiteY4"/>
                                </a:cxn>
                                <a:cxn ang="0">
                                  <a:pos x="connisteX5" y="connsiteY5"/>
                                </a:cxn>
                                <a:cxn ang="0">
                                  <a:pos x="connisteX6" y="connsiteY6"/>
                                </a:cxn>
                                <a:cxn ang="0">
                                  <a:pos x="connisteX7" y="connsiteY7"/>
                                </a:cxn>
                                <a:cxn ang="0">
                                  <a:pos x="connisteX8" y="connsiteY8"/>
                                </a:cxn>
                                <a:cxn ang="0">
                                  <a:pos x="connisteX9" y="connsiteY9"/>
                                </a:cxn>
                                <a:cxn ang="0">
                                  <a:pos x="connisteX10" y="connsiteY10"/>
                                </a:cxn>
                                <a:cxn ang="0">
                                  <a:pos x="connisteX11" y="connsiteY11"/>
                                </a:cxn>
                                <a:cxn ang="0">
                                  <a:pos x="connisteX12" y="connsiteY12"/>
                                </a:cxn>
                                <a:cxn ang="0">
                                  <a:pos x="connisteX13" y="connsiteY13"/>
                                </a:cxn>
                                <a:cxn ang="0">
                                  <a:pos x="connisteX14" y="connsiteY14"/>
                                </a:cxn>
                                <a:cxn ang="0">
                                  <a:pos x="connisteX15" y="connsiteY15"/>
                                </a:cxn>
                                <a:cxn ang="0">
                                  <a:pos x="connisteX16" y="connsiteY16"/>
                                </a:cxn>
                                <a:cxn ang="0">
                                  <a:pos x="connisteX17" y="connsiteY17"/>
                                </a:cxn>
                                <a:cxn ang="0">
                                  <a:pos x="connisteX18" y="connsiteY18"/>
                                </a:cxn>
                                <a:cxn ang="0">
                                  <a:pos x="connisteX19" y="connsiteY19"/>
                                </a:cxn>
                                <a:cxn ang="0">
                                  <a:pos x="connisteX20" y="connsiteY20"/>
                                </a:cxn>
                                <a:cxn ang="0">
                                  <a:pos x="connisteX21" y="connsiteY21"/>
                                </a:cxn>
                                <a:cxn ang="0">
                                  <a:pos x="connisteX22" y="connsiteY22"/>
                                </a:cxn>
                                <a:cxn ang="0">
                                  <a:pos x="connisteX23" y="connsiteY23"/>
                                </a:cxn>
                                <a:cxn ang="0">
                                  <a:pos x="connisteX24" y="connsiteY24"/>
                                </a:cxn>
                                <a:cxn ang="0">
                                  <a:pos x="connisteX25" y="connsiteY25"/>
                                </a:cxn>
                                <a:cxn ang="0">
                                  <a:pos x="connisteX26" y="connsiteY26"/>
                                </a:cxn>
                                <a:cxn ang="0">
                                  <a:pos x="connisteX27" y="connsiteY27"/>
                                </a:cxn>
                                <a:cxn ang="0">
                                  <a:pos x="connisteX28" y="connsiteY28"/>
                                </a:cxn>
                                <a:cxn ang="0">
                                  <a:pos x="connisteX29" y="connsiteY29"/>
                                </a:cxn>
                                <a:cxn ang="0">
                                  <a:pos x="connisteX30" y="connsiteY30"/>
                                </a:cxn>
                                <a:cxn ang="0">
                                  <a:pos x="connisteX31" y="connsiteY31"/>
                                </a:cxn>
                                <a:cxn ang="0">
                                  <a:pos x="connisteX32" y="connsiteY32"/>
                                </a:cxn>
                                <a:cxn ang="0">
                                  <a:pos x="connisteX33" y="connsiteY33"/>
                                </a:cxn>
                                <a:cxn ang="0">
                                  <a:pos x="connisteX34" y="connsiteY34"/>
                                </a:cxn>
                                <a:cxn ang="0">
                                  <a:pos x="connisteX35" y="connsiteY35"/>
                                </a:cxn>
                                <a:cxn ang="0">
                                  <a:pos x="connisteX36" y="connsiteY36"/>
                                </a:cxn>
                                <a:cxn ang="0">
                                  <a:pos x="connisteX37" y="connsiteY37"/>
                                </a:cxn>
                                <a:cxn ang="0">
                                  <a:pos x="connisteX38" y="connsiteY38"/>
                                </a:cxn>
                                <a:cxn ang="0">
                                  <a:pos x="connisteX39" y="connsiteY39"/>
                                </a:cxn>
                                <a:cxn ang="0">
                                  <a:pos x="connisteX40" y="connsiteY40"/>
                                </a:cxn>
                                <a:cxn ang="0">
                                  <a:pos x="connisteX41" y="connsiteY41"/>
                                </a:cxn>
                                <a:cxn ang="0">
                                  <a:pos x="connisteX42" y="connsiteY42"/>
                                </a:cxn>
                                <a:cxn ang="0">
                                  <a:pos x="connisteX43" y="connsiteY43"/>
                                </a:cxn>
                                <a:cxn ang="0">
                                  <a:pos x="connisteX44" y="connsiteY44"/>
                                </a:cxn>
                                <a:cxn ang="0">
                                  <a:pos x="connisteX45" y="connsiteY45"/>
                                </a:cxn>
                                <a:cxn ang="0">
                                  <a:pos x="connisteX46" y="connsiteY46"/>
                                </a:cxn>
                                <a:cxn ang="0">
                                  <a:pos x="connisteX47" y="connsiteY47"/>
                                </a:cxn>
                                <a:cxn ang="0">
                                  <a:pos x="connisteX48" y="connsiteY48"/>
                                </a:cxn>
                                <a:cxn ang="0">
                                  <a:pos x="connisteX49" y="connsiteY49"/>
                                </a:cxn>
                                <a:cxn ang="0">
                                  <a:pos x="connisteX50" y="connsiteY50"/>
                                </a:cxn>
                                <a:cxn ang="0">
                                  <a:pos x="connisteX51" y="connsiteY51"/>
                                </a:cxn>
                                <a:cxn ang="0">
                                  <a:pos x="connisteX52" y="connsiteY52"/>
                                </a:cxn>
                                <a:cxn ang="0">
                                  <a:pos x="connisteX53" y="connsiteY53"/>
                                </a:cxn>
                                <a:cxn ang="0">
                                  <a:pos x="connisteX54" y="connsiteY54"/>
                                </a:cxn>
                                <a:cxn ang="0">
                                  <a:pos x="connisteX55" y="connsiteY55"/>
                                </a:cxn>
                                <a:cxn ang="0">
                                  <a:pos x="connisteX56" y="connsiteY56"/>
                                </a:cxn>
                                <a:cxn ang="0">
                                  <a:pos x="connisteX57" y="connsiteY57"/>
                                </a:cxn>
                                <a:cxn ang="0">
                                  <a:pos x="connisteX58" y="connsiteY58"/>
                                </a:cxn>
                                <a:cxn ang="0">
                                  <a:pos x="connisteX59" y="connsiteY59"/>
                                </a:cxn>
                                <a:cxn ang="0">
                                  <a:pos x="connisteX60" y="connsiteY60"/>
                                </a:cxn>
                                <a:cxn ang="0">
                                  <a:pos x="connisteX61" y="connsiteY61"/>
                                </a:cxn>
                                <a:cxn ang="0">
                                  <a:pos x="connisteX62" y="connsiteY62"/>
                                </a:cxn>
                                <a:cxn ang="0">
                                  <a:pos x="connisteX63" y="connsiteY63"/>
                                </a:cxn>
                                <a:cxn ang="0">
                                  <a:pos x="connisteX64" y="connsiteY64"/>
                                </a:cxn>
                                <a:cxn ang="0">
                                  <a:pos x="connisteX65" y="connsiteY65"/>
                                </a:cxn>
                                <a:cxn ang="0">
                                  <a:pos x="connisteX66" y="connsiteY66"/>
                                </a:cxn>
                                <a:cxn ang="0">
                                  <a:pos x="connisteX67" y="connsiteY67"/>
                                </a:cxn>
                                <a:cxn ang="0">
                                  <a:pos x="connisteX68" y="connsiteY68"/>
                                </a:cxn>
                                <a:cxn ang="0">
                                  <a:pos x="connisteX69" y="connsiteY69"/>
                                </a:cxn>
                                <a:cxn ang="0">
                                  <a:pos x="connisteX70" y="connsiteY70"/>
                                </a:cxn>
                                <a:cxn ang="0">
                                  <a:pos x="connisteX71" y="connsiteY71"/>
                                </a:cxn>
                                <a:cxn ang="0">
                                  <a:pos x="connisteX72" y="connsiteY72"/>
                                </a:cxn>
                                <a:cxn ang="0">
                                  <a:pos x="connisteX73" y="connsiteY73"/>
                                </a:cxn>
                                <a:cxn ang="0">
                                  <a:pos x="connisteX74" y="connsiteY74"/>
                                </a:cxn>
                                <a:cxn ang="0">
                                  <a:pos x="connisteX75" y="connsiteY75"/>
                                </a:cxn>
                                <a:cxn ang="0">
                                  <a:pos x="connisteX76" y="connsiteY76"/>
                                </a:cxn>
                                <a:cxn ang="0">
                                  <a:pos x="connisteX77" y="connsiteY77"/>
                                </a:cxn>
                                <a:cxn ang="0">
                                  <a:pos x="connisteX78" y="connsiteY78"/>
                                </a:cxn>
                                <a:cxn ang="0">
                                  <a:pos x="connisteX79" y="connsiteY79"/>
                                </a:cxn>
                                <a:cxn ang="0">
                                  <a:pos x="connisteX80" y="connsiteY80"/>
                                </a:cxn>
                                <a:cxn ang="0">
                                  <a:pos x="connisteX81" y="connsiteY81"/>
                                </a:cxn>
                                <a:cxn ang="0">
                                  <a:pos x="connisteX82" y="connsiteY82"/>
                                </a:cxn>
                                <a:cxn ang="0">
                                  <a:pos x="connisteX83" y="connsiteY83"/>
                                </a:cxn>
                                <a:cxn ang="0">
                                  <a:pos x="connisteX84" y="connsiteY84"/>
                                </a:cxn>
                                <a:cxn ang="0">
                                  <a:pos x="connisteX85" y="connsiteY85"/>
                                </a:cxn>
                                <a:cxn ang="0">
                                  <a:pos x="connisteX86" y="connsiteY86"/>
                                </a:cxn>
                                <a:cxn ang="0">
                                  <a:pos x="connisteX87" y="connsiteY87"/>
                                </a:cxn>
                                <a:cxn ang="0">
                                  <a:pos x="connisteX88" y="connsiteY88"/>
                                </a:cxn>
                                <a:cxn ang="0">
                                  <a:pos x="connisteX89" y="connsiteY89"/>
                                </a:cxn>
                                <a:cxn ang="0">
                                  <a:pos x="connisteX90" y="connsiteY90"/>
                                </a:cxn>
                                <a:cxn ang="0">
                                  <a:pos x="connisteX91" y="connsiteY91"/>
                                </a:cxn>
                                <a:cxn ang="0">
                                  <a:pos x="connisteX92" y="connsiteY92"/>
                                </a:cxn>
                                <a:cxn ang="0">
                                  <a:pos x="connisteX93" y="connsiteY93"/>
                                </a:cxn>
                                <a:cxn ang="0">
                                  <a:pos x="connisteX94" y="connsiteY94"/>
                                </a:cxn>
                                <a:cxn ang="0">
                                  <a:pos x="connisteX95" y="connsiteY95"/>
                                </a:cxn>
                                <a:cxn ang="0">
                                  <a:pos x="connisteX96" y="connsiteY96"/>
                                </a:cxn>
                                <a:cxn ang="0">
                                  <a:pos x="connisteX97" y="connsiteY97"/>
                                </a:cxn>
                                <a:cxn ang="0">
                                  <a:pos x="connisteX98" y="connsiteY98"/>
                                </a:cxn>
                                <a:cxn ang="0">
                                  <a:pos x="connisteX99" y="connsiteY99"/>
                                </a:cxn>
                                <a:cxn ang="0">
                                  <a:pos x="connisteX100" y="connsiteY100"/>
                                </a:cxn>
                                <a:cxn ang="0">
                                  <a:pos x="connisteX101" y="connsiteY101"/>
                                </a:cxn>
                                <a:cxn ang="0">
                                  <a:pos x="connisteX102" y="connsiteY102"/>
                                </a:cxn>
                                <a:cxn ang="0">
                                  <a:pos x="connisteX103" y="connsiteY103"/>
                                </a:cxn>
                                <a:cxn ang="0">
                                  <a:pos x="connisteX104" y="connsiteY104"/>
                                </a:cxn>
                                <a:cxn ang="0">
                                  <a:pos x="connisteX105" y="connsiteY105"/>
                                </a:cxn>
                                <a:cxn ang="0">
                                  <a:pos x="connisteX106" y="connsiteY106"/>
                                </a:cxn>
                                <a:cxn ang="0">
                                  <a:pos x="connisteX107" y="connsiteY107"/>
                                </a:cxn>
                                <a:cxn ang="0">
                                  <a:pos x="connisteX108" y="connsiteY108"/>
                                </a:cxn>
                                <a:cxn ang="0">
                                  <a:pos x="connisteX109" y="connsiteY109"/>
                                </a:cxn>
                                <a:cxn ang="0">
                                  <a:pos x="connisteX110" y="connsiteY110"/>
                                </a:cxn>
                                <a:cxn ang="0">
                                  <a:pos x="connisteX111" y="connsiteY111"/>
                                </a:cxn>
                                <a:cxn ang="0">
                                  <a:pos x="connisteX112" y="connsiteY112"/>
                                </a:cxn>
                                <a:cxn ang="0">
                                  <a:pos x="connisteX113" y="connsiteY113"/>
                                </a:cxn>
                                <a:cxn ang="0">
                                  <a:pos x="connisteX114" y="connsiteY114"/>
                                </a:cxn>
                                <a:cxn ang="0">
                                  <a:pos x="connisteX115" y="connsiteY115"/>
                                </a:cxn>
                                <a:cxn ang="0">
                                  <a:pos x="connisteX116" y="connsiteY116"/>
                                </a:cxn>
                                <a:cxn ang="0">
                                  <a:pos x="connisteX117" y="connsiteY117"/>
                                </a:cxn>
                                <a:cxn ang="0">
                                  <a:pos x="connisteX118" y="connsiteY118"/>
                                </a:cxn>
                                <a:cxn ang="0">
                                  <a:pos x="connisteX119" y="connsiteY119"/>
                                </a:cxn>
                                <a:cxn ang="0">
                                  <a:pos x="connisteX120" y="connsiteY120"/>
                                </a:cxn>
                                <a:cxn ang="0">
                                  <a:pos x="connisteX121" y="connsiteY121"/>
                                </a:cxn>
                                <a:cxn ang="0">
                                  <a:pos x="connisteX122" y="connsiteY122"/>
                                </a:cxn>
                                <a:cxn ang="0">
                                  <a:pos x="connisteX123" y="connsiteY123"/>
                                </a:cxn>
                                <a:cxn ang="0">
                                  <a:pos x="connisteX124" y="connsiteY124"/>
                                </a:cxn>
                                <a:cxn ang="0">
                                  <a:pos x="connisteX125" y="connsiteY125"/>
                                </a:cxn>
                                <a:cxn ang="0">
                                  <a:pos x="connisteX126" y="connsiteY126"/>
                                </a:cxn>
                                <a:cxn ang="0">
                                  <a:pos x="connisteX127" y="connsiteY127"/>
                                </a:cxn>
                                <a:cxn ang="0">
                                  <a:pos x="connisteX128" y="connsiteY128"/>
                                </a:cxn>
                                <a:cxn ang="0">
                                  <a:pos x="connisteX129" y="connsiteY129"/>
                                </a:cxn>
                                <a:cxn ang="0">
                                  <a:pos x="connisteX130" y="connsiteY130"/>
                                </a:cxn>
                                <a:cxn ang="0">
                                  <a:pos x="connisteX131" y="connsiteY131"/>
                                </a:cxn>
                                <a:cxn ang="0">
                                  <a:pos x="connisteX132" y="connsiteY132"/>
                                </a:cxn>
                                <a:cxn ang="0">
                                  <a:pos x="connisteX133" y="connsiteY133"/>
                                </a:cxn>
                                <a:cxn ang="0">
                                  <a:pos x="connisteX134" y="connsiteY134"/>
                                </a:cxn>
                                <a:cxn ang="0">
                                  <a:pos x="connisteX135" y="connsiteY135"/>
                                </a:cxn>
                                <a:cxn ang="0">
                                  <a:pos x="connisteX136" y="connsiteY136"/>
                                </a:cxn>
                                <a:cxn ang="0">
                                  <a:pos x="connisteX137" y="connsiteY137"/>
                                </a:cxn>
                              </a:cxnLst>
                              <a:rect l="l" t="t" r="r" b="b"/>
                              <a:pathLst>
                                <a:path w="3926844" h="1097915">
                                  <a:moveTo>
                                    <a:pt x="2293" y="58843"/>
                                  </a:moveTo>
                                  <a:cubicBezTo>
                                    <a:pt x="11818" y="47413"/>
                                    <a:pt x="40393" y="47413"/>
                                    <a:pt x="68968" y="39793"/>
                                  </a:cubicBezTo>
                                  <a:cubicBezTo>
                                    <a:pt x="97543" y="32173"/>
                                    <a:pt x="116593" y="26458"/>
                                    <a:pt x="145168" y="20743"/>
                                  </a:cubicBezTo>
                                  <a:cubicBezTo>
                                    <a:pt x="173743" y="15028"/>
                                    <a:pt x="185173" y="15028"/>
                                    <a:pt x="211843" y="11218"/>
                                  </a:cubicBezTo>
                                  <a:cubicBezTo>
                                    <a:pt x="238513" y="7408"/>
                                    <a:pt x="251848" y="3598"/>
                                    <a:pt x="278518" y="1693"/>
                                  </a:cubicBezTo>
                                  <a:cubicBezTo>
                                    <a:pt x="305188" y="-212"/>
                                    <a:pt x="318523" y="1693"/>
                                    <a:pt x="345193" y="1693"/>
                                  </a:cubicBezTo>
                                  <a:cubicBezTo>
                                    <a:pt x="371863" y="1693"/>
                                    <a:pt x="385198" y="1693"/>
                                    <a:pt x="411868" y="1693"/>
                                  </a:cubicBezTo>
                                  <a:cubicBezTo>
                                    <a:pt x="438538" y="1693"/>
                                    <a:pt x="451873" y="1693"/>
                                    <a:pt x="478543" y="1693"/>
                                  </a:cubicBezTo>
                                  <a:cubicBezTo>
                                    <a:pt x="505213" y="1693"/>
                                    <a:pt x="518548" y="-2117"/>
                                    <a:pt x="545218" y="1693"/>
                                  </a:cubicBezTo>
                                  <a:cubicBezTo>
                                    <a:pt x="571888" y="5503"/>
                                    <a:pt x="585223" y="13123"/>
                                    <a:pt x="611893" y="20743"/>
                                  </a:cubicBezTo>
                                  <a:cubicBezTo>
                                    <a:pt x="638563" y="28363"/>
                                    <a:pt x="651898" y="32173"/>
                                    <a:pt x="678568" y="39793"/>
                                  </a:cubicBezTo>
                                  <a:cubicBezTo>
                                    <a:pt x="705238" y="47413"/>
                                    <a:pt x="718573" y="51223"/>
                                    <a:pt x="745243" y="58843"/>
                                  </a:cubicBezTo>
                                  <a:cubicBezTo>
                                    <a:pt x="771913" y="66463"/>
                                    <a:pt x="783343" y="70273"/>
                                    <a:pt x="811918" y="77893"/>
                                  </a:cubicBezTo>
                                  <a:cubicBezTo>
                                    <a:pt x="840493" y="85513"/>
                                    <a:pt x="859543" y="91228"/>
                                    <a:pt x="888118" y="96943"/>
                                  </a:cubicBezTo>
                                  <a:cubicBezTo>
                                    <a:pt x="916693" y="102658"/>
                                    <a:pt x="928123" y="102658"/>
                                    <a:pt x="954793" y="106468"/>
                                  </a:cubicBezTo>
                                  <a:cubicBezTo>
                                    <a:pt x="981463" y="110278"/>
                                    <a:pt x="994798" y="114088"/>
                                    <a:pt x="1021468" y="115993"/>
                                  </a:cubicBezTo>
                                  <a:cubicBezTo>
                                    <a:pt x="1048138" y="117898"/>
                                    <a:pt x="1061473" y="115993"/>
                                    <a:pt x="1088143" y="115993"/>
                                  </a:cubicBezTo>
                                  <a:cubicBezTo>
                                    <a:pt x="1114813" y="115993"/>
                                    <a:pt x="1128148" y="115993"/>
                                    <a:pt x="1154818" y="115993"/>
                                  </a:cubicBezTo>
                                  <a:cubicBezTo>
                                    <a:pt x="1181488" y="115993"/>
                                    <a:pt x="1194823" y="117898"/>
                                    <a:pt x="1221493" y="115993"/>
                                  </a:cubicBezTo>
                                  <a:cubicBezTo>
                                    <a:pt x="1248163" y="114088"/>
                                    <a:pt x="1261498" y="110278"/>
                                    <a:pt x="1288168" y="106468"/>
                                  </a:cubicBezTo>
                                  <a:cubicBezTo>
                                    <a:pt x="1314838" y="102658"/>
                                    <a:pt x="1328173" y="100753"/>
                                    <a:pt x="1354843" y="96943"/>
                                  </a:cubicBezTo>
                                  <a:cubicBezTo>
                                    <a:pt x="1381513" y="93133"/>
                                    <a:pt x="1394848" y="95038"/>
                                    <a:pt x="1421518" y="87418"/>
                                  </a:cubicBezTo>
                                  <a:cubicBezTo>
                                    <a:pt x="1448188" y="79798"/>
                                    <a:pt x="1461523" y="66463"/>
                                    <a:pt x="1488193" y="58843"/>
                                  </a:cubicBezTo>
                                  <a:cubicBezTo>
                                    <a:pt x="1514863" y="51223"/>
                                    <a:pt x="1528198" y="55033"/>
                                    <a:pt x="1554868" y="49318"/>
                                  </a:cubicBezTo>
                                  <a:cubicBezTo>
                                    <a:pt x="1581538" y="43603"/>
                                    <a:pt x="1594873" y="35983"/>
                                    <a:pt x="1621543" y="30268"/>
                                  </a:cubicBezTo>
                                  <a:cubicBezTo>
                                    <a:pt x="1648213" y="24553"/>
                                    <a:pt x="1661548" y="22648"/>
                                    <a:pt x="1688218" y="20743"/>
                                  </a:cubicBezTo>
                                  <a:cubicBezTo>
                                    <a:pt x="1714888" y="18838"/>
                                    <a:pt x="1728223" y="20743"/>
                                    <a:pt x="1754893" y="20743"/>
                                  </a:cubicBezTo>
                                  <a:cubicBezTo>
                                    <a:pt x="1781563" y="20743"/>
                                    <a:pt x="1794898" y="22648"/>
                                    <a:pt x="1821568" y="20743"/>
                                  </a:cubicBezTo>
                                  <a:cubicBezTo>
                                    <a:pt x="1848238" y="18838"/>
                                    <a:pt x="1861573" y="11218"/>
                                    <a:pt x="1888243" y="11218"/>
                                  </a:cubicBezTo>
                                  <a:cubicBezTo>
                                    <a:pt x="1914913" y="11218"/>
                                    <a:pt x="1926343" y="15028"/>
                                    <a:pt x="1954918" y="20743"/>
                                  </a:cubicBezTo>
                                  <a:cubicBezTo>
                                    <a:pt x="1983493" y="26458"/>
                                    <a:pt x="2002543" y="34078"/>
                                    <a:pt x="2031118" y="39793"/>
                                  </a:cubicBezTo>
                                  <a:cubicBezTo>
                                    <a:pt x="2059693" y="45508"/>
                                    <a:pt x="2071123" y="45508"/>
                                    <a:pt x="2097793" y="49318"/>
                                  </a:cubicBezTo>
                                  <a:cubicBezTo>
                                    <a:pt x="2124463" y="53128"/>
                                    <a:pt x="2137798" y="53128"/>
                                    <a:pt x="2164468" y="58843"/>
                                  </a:cubicBezTo>
                                  <a:cubicBezTo>
                                    <a:pt x="2191138" y="64558"/>
                                    <a:pt x="2204473" y="72178"/>
                                    <a:pt x="2231143" y="77893"/>
                                  </a:cubicBezTo>
                                  <a:cubicBezTo>
                                    <a:pt x="2257813" y="83608"/>
                                    <a:pt x="2271148" y="83608"/>
                                    <a:pt x="2297818" y="87418"/>
                                  </a:cubicBezTo>
                                  <a:cubicBezTo>
                                    <a:pt x="2324488" y="91228"/>
                                    <a:pt x="2337823" y="91228"/>
                                    <a:pt x="2364493" y="96943"/>
                                  </a:cubicBezTo>
                                  <a:cubicBezTo>
                                    <a:pt x="2391163" y="102658"/>
                                    <a:pt x="2404498" y="110278"/>
                                    <a:pt x="2431168" y="115993"/>
                                  </a:cubicBezTo>
                                  <a:cubicBezTo>
                                    <a:pt x="2457838" y="121708"/>
                                    <a:pt x="2471173" y="121708"/>
                                    <a:pt x="2497843" y="125518"/>
                                  </a:cubicBezTo>
                                  <a:cubicBezTo>
                                    <a:pt x="2524513" y="129328"/>
                                    <a:pt x="2537848" y="129328"/>
                                    <a:pt x="2564518" y="135043"/>
                                  </a:cubicBezTo>
                                  <a:cubicBezTo>
                                    <a:pt x="2591188" y="140758"/>
                                    <a:pt x="2604523" y="150283"/>
                                    <a:pt x="2631193" y="154093"/>
                                  </a:cubicBezTo>
                                  <a:cubicBezTo>
                                    <a:pt x="2657863" y="157903"/>
                                    <a:pt x="2671198" y="152188"/>
                                    <a:pt x="2697868" y="154093"/>
                                  </a:cubicBezTo>
                                  <a:cubicBezTo>
                                    <a:pt x="2724538" y="155998"/>
                                    <a:pt x="2737873" y="161713"/>
                                    <a:pt x="2764543" y="163618"/>
                                  </a:cubicBezTo>
                                  <a:cubicBezTo>
                                    <a:pt x="2791213" y="165523"/>
                                    <a:pt x="2804548" y="163618"/>
                                    <a:pt x="2831218" y="163618"/>
                                  </a:cubicBezTo>
                                  <a:cubicBezTo>
                                    <a:pt x="2857888" y="163618"/>
                                    <a:pt x="2871223" y="163618"/>
                                    <a:pt x="2897893" y="163618"/>
                                  </a:cubicBezTo>
                                  <a:cubicBezTo>
                                    <a:pt x="2924563" y="163618"/>
                                    <a:pt x="2937898" y="163618"/>
                                    <a:pt x="2964568" y="163618"/>
                                  </a:cubicBezTo>
                                  <a:cubicBezTo>
                                    <a:pt x="2991238" y="163618"/>
                                    <a:pt x="3004573" y="163618"/>
                                    <a:pt x="3031243" y="163618"/>
                                  </a:cubicBezTo>
                                  <a:cubicBezTo>
                                    <a:pt x="3057913" y="163618"/>
                                    <a:pt x="3071248" y="167428"/>
                                    <a:pt x="3097918" y="163618"/>
                                  </a:cubicBezTo>
                                  <a:cubicBezTo>
                                    <a:pt x="3124588" y="159808"/>
                                    <a:pt x="3137923" y="150283"/>
                                    <a:pt x="3164593" y="144568"/>
                                  </a:cubicBezTo>
                                  <a:cubicBezTo>
                                    <a:pt x="3191263" y="138853"/>
                                    <a:pt x="3204598" y="142663"/>
                                    <a:pt x="3231268" y="135043"/>
                                  </a:cubicBezTo>
                                  <a:cubicBezTo>
                                    <a:pt x="3257938" y="127423"/>
                                    <a:pt x="3271273" y="115993"/>
                                    <a:pt x="3297943" y="106468"/>
                                  </a:cubicBezTo>
                                  <a:cubicBezTo>
                                    <a:pt x="3324613" y="96943"/>
                                    <a:pt x="3337948" y="95038"/>
                                    <a:pt x="3364618" y="87418"/>
                                  </a:cubicBezTo>
                                  <a:cubicBezTo>
                                    <a:pt x="3391288" y="79798"/>
                                    <a:pt x="3404623" y="72178"/>
                                    <a:pt x="3431293" y="68368"/>
                                  </a:cubicBezTo>
                                  <a:cubicBezTo>
                                    <a:pt x="3457963" y="64558"/>
                                    <a:pt x="3471298" y="68368"/>
                                    <a:pt x="3497968" y="68368"/>
                                  </a:cubicBezTo>
                                  <a:cubicBezTo>
                                    <a:pt x="3524638" y="68368"/>
                                    <a:pt x="3537973" y="68368"/>
                                    <a:pt x="3564643" y="68368"/>
                                  </a:cubicBezTo>
                                  <a:cubicBezTo>
                                    <a:pt x="3591313" y="68368"/>
                                    <a:pt x="3604648" y="68368"/>
                                    <a:pt x="3631318" y="68368"/>
                                  </a:cubicBezTo>
                                  <a:cubicBezTo>
                                    <a:pt x="3657988" y="68368"/>
                                    <a:pt x="3671323" y="66463"/>
                                    <a:pt x="3697993" y="68368"/>
                                  </a:cubicBezTo>
                                  <a:cubicBezTo>
                                    <a:pt x="3724663" y="70273"/>
                                    <a:pt x="3737998" y="74083"/>
                                    <a:pt x="3764668" y="77893"/>
                                  </a:cubicBezTo>
                                  <a:cubicBezTo>
                                    <a:pt x="3791338" y="81703"/>
                                    <a:pt x="3804673" y="83608"/>
                                    <a:pt x="3831343" y="87418"/>
                                  </a:cubicBezTo>
                                  <a:cubicBezTo>
                                    <a:pt x="3858013" y="91228"/>
                                    <a:pt x="3880873" y="81703"/>
                                    <a:pt x="3898018" y="96943"/>
                                  </a:cubicBezTo>
                                  <a:cubicBezTo>
                                    <a:pt x="3915163" y="112183"/>
                                    <a:pt x="3913258" y="136948"/>
                                    <a:pt x="3917068" y="163618"/>
                                  </a:cubicBezTo>
                                  <a:cubicBezTo>
                                    <a:pt x="3920878" y="190288"/>
                                    <a:pt x="3917068" y="203623"/>
                                    <a:pt x="3917068" y="230293"/>
                                  </a:cubicBezTo>
                                  <a:cubicBezTo>
                                    <a:pt x="3917068" y="256963"/>
                                    <a:pt x="3917068" y="270298"/>
                                    <a:pt x="3917068" y="296968"/>
                                  </a:cubicBezTo>
                                  <a:cubicBezTo>
                                    <a:pt x="3917068" y="323638"/>
                                    <a:pt x="3917068" y="336973"/>
                                    <a:pt x="3917068" y="363643"/>
                                  </a:cubicBezTo>
                                  <a:cubicBezTo>
                                    <a:pt x="3917068" y="390313"/>
                                    <a:pt x="3915163" y="403648"/>
                                    <a:pt x="3917068" y="430318"/>
                                  </a:cubicBezTo>
                                  <a:cubicBezTo>
                                    <a:pt x="3918973" y="456988"/>
                                    <a:pt x="3928498" y="470323"/>
                                    <a:pt x="3926593" y="496993"/>
                                  </a:cubicBezTo>
                                  <a:cubicBezTo>
                                    <a:pt x="3924688" y="523663"/>
                                    <a:pt x="3911353" y="536998"/>
                                    <a:pt x="3907543" y="563668"/>
                                  </a:cubicBezTo>
                                  <a:cubicBezTo>
                                    <a:pt x="3903733" y="590338"/>
                                    <a:pt x="3907543" y="603673"/>
                                    <a:pt x="3907543" y="630343"/>
                                  </a:cubicBezTo>
                                  <a:cubicBezTo>
                                    <a:pt x="3907543" y="657013"/>
                                    <a:pt x="3907543" y="670348"/>
                                    <a:pt x="3907543" y="697018"/>
                                  </a:cubicBezTo>
                                  <a:cubicBezTo>
                                    <a:pt x="3907543" y="723688"/>
                                    <a:pt x="3907543" y="737023"/>
                                    <a:pt x="3907543" y="763693"/>
                                  </a:cubicBezTo>
                                  <a:cubicBezTo>
                                    <a:pt x="3907543" y="790363"/>
                                    <a:pt x="3905638" y="803698"/>
                                    <a:pt x="3907543" y="830368"/>
                                  </a:cubicBezTo>
                                  <a:cubicBezTo>
                                    <a:pt x="3909448" y="857038"/>
                                    <a:pt x="3915163" y="870373"/>
                                    <a:pt x="3917068" y="897043"/>
                                  </a:cubicBezTo>
                                  <a:cubicBezTo>
                                    <a:pt x="3918973" y="923713"/>
                                    <a:pt x="3917068" y="937048"/>
                                    <a:pt x="3917068" y="963718"/>
                                  </a:cubicBezTo>
                                  <a:cubicBezTo>
                                    <a:pt x="3917068" y="990388"/>
                                    <a:pt x="3930403" y="1007533"/>
                                    <a:pt x="3917068" y="1030393"/>
                                  </a:cubicBezTo>
                                  <a:cubicBezTo>
                                    <a:pt x="3903733" y="1053253"/>
                                    <a:pt x="3877063" y="1068493"/>
                                    <a:pt x="3850393" y="1078018"/>
                                  </a:cubicBezTo>
                                  <a:cubicBezTo>
                                    <a:pt x="3823723" y="1087543"/>
                                    <a:pt x="3810388" y="1078018"/>
                                    <a:pt x="3783718" y="1078018"/>
                                  </a:cubicBezTo>
                                  <a:cubicBezTo>
                                    <a:pt x="3757048" y="1078018"/>
                                    <a:pt x="3743713" y="1078018"/>
                                    <a:pt x="3717043" y="1078018"/>
                                  </a:cubicBezTo>
                                  <a:cubicBezTo>
                                    <a:pt x="3690373" y="1078018"/>
                                    <a:pt x="3677038" y="1078018"/>
                                    <a:pt x="3650368" y="1078018"/>
                                  </a:cubicBezTo>
                                  <a:cubicBezTo>
                                    <a:pt x="3623698" y="1078018"/>
                                    <a:pt x="3610363" y="1078018"/>
                                    <a:pt x="3583693" y="1078018"/>
                                  </a:cubicBezTo>
                                  <a:cubicBezTo>
                                    <a:pt x="3557023" y="1078018"/>
                                    <a:pt x="3543688" y="1079923"/>
                                    <a:pt x="3517018" y="1078018"/>
                                  </a:cubicBezTo>
                                  <a:cubicBezTo>
                                    <a:pt x="3490348" y="1076113"/>
                                    <a:pt x="3477013" y="1070398"/>
                                    <a:pt x="3450343" y="1068493"/>
                                  </a:cubicBezTo>
                                  <a:cubicBezTo>
                                    <a:pt x="3423673" y="1066588"/>
                                    <a:pt x="3410338" y="1068493"/>
                                    <a:pt x="3383668" y="1068493"/>
                                  </a:cubicBezTo>
                                  <a:cubicBezTo>
                                    <a:pt x="3356998" y="1068493"/>
                                    <a:pt x="3343663" y="1068493"/>
                                    <a:pt x="3316993" y="1068493"/>
                                  </a:cubicBezTo>
                                  <a:cubicBezTo>
                                    <a:pt x="3290323" y="1068493"/>
                                    <a:pt x="3276988" y="1066588"/>
                                    <a:pt x="3250318" y="1068493"/>
                                  </a:cubicBezTo>
                                  <a:cubicBezTo>
                                    <a:pt x="3223648" y="1070398"/>
                                    <a:pt x="3210313" y="1076113"/>
                                    <a:pt x="3183643" y="1078018"/>
                                  </a:cubicBezTo>
                                  <a:cubicBezTo>
                                    <a:pt x="3156973" y="1079923"/>
                                    <a:pt x="3143638" y="1078018"/>
                                    <a:pt x="3116968" y="1078018"/>
                                  </a:cubicBezTo>
                                  <a:cubicBezTo>
                                    <a:pt x="3090298" y="1078018"/>
                                    <a:pt x="3076963" y="1078018"/>
                                    <a:pt x="3050293" y="1078018"/>
                                  </a:cubicBezTo>
                                  <a:cubicBezTo>
                                    <a:pt x="3023623" y="1078018"/>
                                    <a:pt x="3010288" y="1076113"/>
                                    <a:pt x="2983618" y="1078018"/>
                                  </a:cubicBezTo>
                                  <a:cubicBezTo>
                                    <a:pt x="2956948" y="1079923"/>
                                    <a:pt x="2943613" y="1083733"/>
                                    <a:pt x="2916943" y="1087543"/>
                                  </a:cubicBezTo>
                                  <a:cubicBezTo>
                                    <a:pt x="2890273" y="1091353"/>
                                    <a:pt x="2876938" y="1095163"/>
                                    <a:pt x="2850268" y="1097068"/>
                                  </a:cubicBezTo>
                                  <a:cubicBezTo>
                                    <a:pt x="2823598" y="1098973"/>
                                    <a:pt x="2810263" y="1097068"/>
                                    <a:pt x="2783593" y="1097068"/>
                                  </a:cubicBezTo>
                                  <a:cubicBezTo>
                                    <a:pt x="2756923" y="1097068"/>
                                    <a:pt x="2743588" y="1098973"/>
                                    <a:pt x="2716918" y="1097068"/>
                                  </a:cubicBezTo>
                                  <a:cubicBezTo>
                                    <a:pt x="2690248" y="1095163"/>
                                    <a:pt x="2676913" y="1089448"/>
                                    <a:pt x="2650243" y="1087543"/>
                                  </a:cubicBezTo>
                                  <a:cubicBezTo>
                                    <a:pt x="2623573" y="1085638"/>
                                    <a:pt x="2610238" y="1089448"/>
                                    <a:pt x="2583568" y="1087543"/>
                                  </a:cubicBezTo>
                                  <a:cubicBezTo>
                                    <a:pt x="2556898" y="1085638"/>
                                    <a:pt x="2543563" y="1079923"/>
                                    <a:pt x="2516893" y="1078018"/>
                                  </a:cubicBezTo>
                                  <a:cubicBezTo>
                                    <a:pt x="2490223" y="1076113"/>
                                    <a:pt x="2476888" y="1078018"/>
                                    <a:pt x="2450218" y="1078018"/>
                                  </a:cubicBezTo>
                                  <a:cubicBezTo>
                                    <a:pt x="2423548" y="1078018"/>
                                    <a:pt x="2410213" y="1078018"/>
                                    <a:pt x="2383543" y="1078018"/>
                                  </a:cubicBezTo>
                                  <a:cubicBezTo>
                                    <a:pt x="2356873" y="1078018"/>
                                    <a:pt x="2343538" y="1078018"/>
                                    <a:pt x="2316868" y="1078018"/>
                                  </a:cubicBezTo>
                                  <a:cubicBezTo>
                                    <a:pt x="2290198" y="1078018"/>
                                    <a:pt x="2276863" y="1078018"/>
                                    <a:pt x="2250193" y="1078018"/>
                                  </a:cubicBezTo>
                                  <a:cubicBezTo>
                                    <a:pt x="2223523" y="1078018"/>
                                    <a:pt x="2210188" y="1078018"/>
                                    <a:pt x="2183518" y="1078018"/>
                                  </a:cubicBezTo>
                                  <a:cubicBezTo>
                                    <a:pt x="2156848" y="1078018"/>
                                    <a:pt x="2143513" y="1078018"/>
                                    <a:pt x="2116843" y="1078018"/>
                                  </a:cubicBezTo>
                                  <a:cubicBezTo>
                                    <a:pt x="2090173" y="1078018"/>
                                    <a:pt x="2076838" y="1078018"/>
                                    <a:pt x="2050168" y="1078018"/>
                                  </a:cubicBezTo>
                                  <a:cubicBezTo>
                                    <a:pt x="2023498" y="1078018"/>
                                    <a:pt x="2010163" y="1078018"/>
                                    <a:pt x="1983493" y="1078018"/>
                                  </a:cubicBezTo>
                                  <a:cubicBezTo>
                                    <a:pt x="1956823" y="1078018"/>
                                    <a:pt x="1943488" y="1078018"/>
                                    <a:pt x="1916818" y="1078018"/>
                                  </a:cubicBezTo>
                                  <a:cubicBezTo>
                                    <a:pt x="1890148" y="1078018"/>
                                    <a:pt x="1876813" y="1078018"/>
                                    <a:pt x="1850143" y="1078018"/>
                                  </a:cubicBezTo>
                                  <a:cubicBezTo>
                                    <a:pt x="1823473" y="1078018"/>
                                    <a:pt x="1810138" y="1078018"/>
                                    <a:pt x="1783468" y="1078018"/>
                                  </a:cubicBezTo>
                                  <a:cubicBezTo>
                                    <a:pt x="1756798" y="1078018"/>
                                    <a:pt x="1743463" y="1078018"/>
                                    <a:pt x="1716793" y="1078018"/>
                                  </a:cubicBezTo>
                                  <a:cubicBezTo>
                                    <a:pt x="1690123" y="1078018"/>
                                    <a:pt x="1676788" y="1079923"/>
                                    <a:pt x="1650118" y="1078018"/>
                                  </a:cubicBezTo>
                                  <a:cubicBezTo>
                                    <a:pt x="1623448" y="1076113"/>
                                    <a:pt x="1610113" y="1070398"/>
                                    <a:pt x="1583443" y="1068493"/>
                                  </a:cubicBezTo>
                                  <a:cubicBezTo>
                                    <a:pt x="1556773" y="1066588"/>
                                    <a:pt x="1543438" y="1068493"/>
                                    <a:pt x="1516768" y="1068493"/>
                                  </a:cubicBezTo>
                                  <a:cubicBezTo>
                                    <a:pt x="1490098" y="1068493"/>
                                    <a:pt x="1476763" y="1068493"/>
                                    <a:pt x="1450093" y="1068493"/>
                                  </a:cubicBezTo>
                                  <a:cubicBezTo>
                                    <a:pt x="1423423" y="1068493"/>
                                    <a:pt x="1410088" y="1066588"/>
                                    <a:pt x="1383418" y="1068493"/>
                                  </a:cubicBezTo>
                                  <a:cubicBezTo>
                                    <a:pt x="1356748" y="1070398"/>
                                    <a:pt x="1345318" y="1074208"/>
                                    <a:pt x="1316743" y="1078018"/>
                                  </a:cubicBezTo>
                                  <a:cubicBezTo>
                                    <a:pt x="1288168" y="1081828"/>
                                    <a:pt x="1269118" y="1085638"/>
                                    <a:pt x="1240543" y="1087543"/>
                                  </a:cubicBezTo>
                                  <a:cubicBezTo>
                                    <a:pt x="1211968" y="1089448"/>
                                    <a:pt x="1200538" y="1087543"/>
                                    <a:pt x="1173868" y="1087543"/>
                                  </a:cubicBezTo>
                                  <a:cubicBezTo>
                                    <a:pt x="1147198" y="1087543"/>
                                    <a:pt x="1133863" y="1087543"/>
                                    <a:pt x="1107193" y="1087543"/>
                                  </a:cubicBezTo>
                                  <a:cubicBezTo>
                                    <a:pt x="1080523" y="1087543"/>
                                    <a:pt x="1067188" y="1087543"/>
                                    <a:pt x="1040518" y="1087543"/>
                                  </a:cubicBezTo>
                                  <a:cubicBezTo>
                                    <a:pt x="1013848" y="1087543"/>
                                    <a:pt x="1000513" y="1089448"/>
                                    <a:pt x="973843" y="1087543"/>
                                  </a:cubicBezTo>
                                  <a:cubicBezTo>
                                    <a:pt x="947173" y="1085638"/>
                                    <a:pt x="933838" y="1081828"/>
                                    <a:pt x="907168" y="1078018"/>
                                  </a:cubicBezTo>
                                  <a:cubicBezTo>
                                    <a:pt x="880498" y="1074208"/>
                                    <a:pt x="867163" y="1074208"/>
                                    <a:pt x="840493" y="1068493"/>
                                  </a:cubicBezTo>
                                  <a:cubicBezTo>
                                    <a:pt x="813823" y="1062778"/>
                                    <a:pt x="800488" y="1057063"/>
                                    <a:pt x="773818" y="1049443"/>
                                  </a:cubicBezTo>
                                  <a:cubicBezTo>
                                    <a:pt x="747148" y="1041823"/>
                                    <a:pt x="733813" y="1039918"/>
                                    <a:pt x="707143" y="1030393"/>
                                  </a:cubicBezTo>
                                  <a:cubicBezTo>
                                    <a:pt x="680473" y="1020868"/>
                                    <a:pt x="667138" y="1013248"/>
                                    <a:pt x="640468" y="1001818"/>
                                  </a:cubicBezTo>
                                  <a:cubicBezTo>
                                    <a:pt x="613798" y="990388"/>
                                    <a:pt x="600463" y="988483"/>
                                    <a:pt x="573793" y="973243"/>
                                  </a:cubicBezTo>
                                  <a:cubicBezTo>
                                    <a:pt x="547123" y="958003"/>
                                    <a:pt x="533788" y="942763"/>
                                    <a:pt x="507118" y="925618"/>
                                  </a:cubicBezTo>
                                  <a:cubicBezTo>
                                    <a:pt x="480448" y="908473"/>
                                    <a:pt x="465208" y="908473"/>
                                    <a:pt x="440443" y="887518"/>
                                  </a:cubicBezTo>
                                  <a:cubicBezTo>
                                    <a:pt x="415678" y="866563"/>
                                    <a:pt x="406153" y="847513"/>
                                    <a:pt x="383293" y="820843"/>
                                  </a:cubicBezTo>
                                  <a:cubicBezTo>
                                    <a:pt x="360433" y="794173"/>
                                    <a:pt x="350908" y="778933"/>
                                    <a:pt x="326143" y="754168"/>
                                  </a:cubicBezTo>
                                  <a:cubicBezTo>
                                    <a:pt x="301378" y="729403"/>
                                    <a:pt x="282328" y="721783"/>
                                    <a:pt x="259468" y="697018"/>
                                  </a:cubicBezTo>
                                  <a:cubicBezTo>
                                    <a:pt x="236608" y="672253"/>
                                    <a:pt x="227083" y="657013"/>
                                    <a:pt x="211843" y="630343"/>
                                  </a:cubicBezTo>
                                  <a:cubicBezTo>
                                    <a:pt x="196603" y="603673"/>
                                    <a:pt x="198508" y="590338"/>
                                    <a:pt x="183268" y="563668"/>
                                  </a:cubicBezTo>
                                  <a:cubicBezTo>
                                    <a:pt x="168028" y="536998"/>
                                    <a:pt x="148978" y="523663"/>
                                    <a:pt x="135643" y="496993"/>
                                  </a:cubicBezTo>
                                  <a:cubicBezTo>
                                    <a:pt x="122308" y="470323"/>
                                    <a:pt x="128023" y="456988"/>
                                    <a:pt x="116593" y="430318"/>
                                  </a:cubicBezTo>
                                  <a:cubicBezTo>
                                    <a:pt x="105163" y="403648"/>
                                    <a:pt x="89923" y="390313"/>
                                    <a:pt x="78493" y="363643"/>
                                  </a:cubicBezTo>
                                  <a:cubicBezTo>
                                    <a:pt x="67063" y="336973"/>
                                    <a:pt x="67063" y="323638"/>
                                    <a:pt x="59443" y="296968"/>
                                  </a:cubicBezTo>
                                  <a:cubicBezTo>
                                    <a:pt x="51823" y="270298"/>
                                    <a:pt x="46108" y="256963"/>
                                    <a:pt x="40393" y="230293"/>
                                  </a:cubicBezTo>
                                  <a:cubicBezTo>
                                    <a:pt x="34678" y="203623"/>
                                    <a:pt x="34678" y="190288"/>
                                    <a:pt x="30868" y="163618"/>
                                  </a:cubicBezTo>
                                  <a:cubicBezTo>
                                    <a:pt x="27058" y="136948"/>
                                    <a:pt x="27058" y="117898"/>
                                    <a:pt x="21343" y="96943"/>
                                  </a:cubicBezTo>
                                  <a:cubicBezTo>
                                    <a:pt x="15628" y="75988"/>
                                    <a:pt x="-7232" y="70273"/>
                                    <a:pt x="2293" y="58843"/>
                                  </a:cubicBezTo>
                                  <a:close/>
                                </a:path>
                              </a:pathLst>
                            </a:custGeom>
                            <a:pattFill prst="wave">
                              <a:fgClr>
                                <a:schemeClr val="accent2">
                                  <a:lumMod val="60000"/>
                                  <a:lumOff val="40000"/>
                                </a:schemeClr>
                              </a:fgClr>
                              <a:bgClr>
                                <a:schemeClr val="accent2">
                                  <a:lumMod val="50000"/>
                                </a:schemeClr>
                              </a:bgClr>
                            </a:pattFill>
                            <a:ln w="25400" cmpd="sng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prstDash val="solid"/>
                            </a:ln>
                          </p:spPr>
                          <p:style>
                            <a:lnRef idx="2">
                              <a:schemeClr val="accent1">
                                <a:lumMod val="7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zh-CN" altLang="en-US" sz="1890"/>
                            </a:p>
                          </p:txBody>
                        </p:sp>
                        <p:sp>
                          <p:nvSpPr>
                            <p:cNvPr id="127" name="矩形 126"/>
                            <p:cNvSpPr/>
                            <p:nvPr/>
                          </p:nvSpPr>
                          <p:spPr>
                            <a:xfrm>
                              <a:off x="12498" y="5245"/>
                              <a:ext cx="1542" cy="120"/>
                            </a:xfrm>
                            <a:prstGeom prst="rect">
                              <a:avLst/>
                            </a:prstGeom>
                            <a:pattFill prst="wave">
                              <a:fgClr>
                                <a:schemeClr val="accent2">
                                  <a:lumMod val="60000"/>
                                  <a:lumOff val="40000"/>
                                </a:schemeClr>
                              </a:fgClr>
                              <a:bgClr>
                                <a:schemeClr val="accent2">
                                  <a:lumMod val="50000"/>
                                </a:schemeClr>
                              </a:bgClr>
                            </a:patt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lumMod val="7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zh-CN" altLang="en-US" sz="1890"/>
                            </a:p>
                          </p:txBody>
                        </p:sp>
                        <p:sp>
                          <p:nvSpPr>
                            <p:cNvPr id="124" name="任意多边形 123"/>
                            <p:cNvSpPr/>
                            <p:nvPr/>
                          </p:nvSpPr>
                          <p:spPr>
                            <a:xfrm>
                              <a:off x="7897" y="3647"/>
                              <a:ext cx="6158" cy="273"/>
                            </a:xfrm>
                            <a:custGeom>
                              <a:avLst/>
                              <a:gdLst>
                                <a:gd name="connisteX0" fmla="*/ 0 w 3943350"/>
                                <a:gd name="connsiteY0" fmla="*/ 49908 h 173115"/>
                                <a:gd name="connisteX1" fmla="*/ 428625 w 3943350"/>
                                <a:gd name="connsiteY1" fmla="*/ 2283 h 173115"/>
                                <a:gd name="connisteX2" fmla="*/ 990600 w 3943350"/>
                                <a:gd name="connsiteY2" fmla="*/ 116583 h 173115"/>
                                <a:gd name="connisteX3" fmla="*/ 1276350 w 3943350"/>
                                <a:gd name="connsiteY3" fmla="*/ 107058 h 173115"/>
                                <a:gd name="connisteX4" fmla="*/ 1409700 w 3943350"/>
                                <a:gd name="connsiteY4" fmla="*/ 88008 h 173115"/>
                                <a:gd name="connisteX5" fmla="*/ 1704975 w 3943350"/>
                                <a:gd name="connsiteY5" fmla="*/ 11808 h 173115"/>
                                <a:gd name="connisteX6" fmla="*/ 2133600 w 3943350"/>
                                <a:gd name="connsiteY6" fmla="*/ 59433 h 173115"/>
                                <a:gd name="connisteX7" fmla="*/ 2419350 w 3943350"/>
                                <a:gd name="connsiteY7" fmla="*/ 116583 h 173115"/>
                                <a:gd name="connisteX8" fmla="*/ 2562225 w 3943350"/>
                                <a:gd name="connsiteY8" fmla="*/ 145158 h 173115"/>
                                <a:gd name="connisteX9" fmla="*/ 2714625 w 3943350"/>
                                <a:gd name="connsiteY9" fmla="*/ 154683 h 173115"/>
                                <a:gd name="connisteX10" fmla="*/ 2838450 w 3943350"/>
                                <a:gd name="connsiteY10" fmla="*/ 164208 h 173115"/>
                                <a:gd name="connisteX11" fmla="*/ 3133725 w 3943350"/>
                                <a:gd name="connsiteY11" fmla="*/ 164208 h 173115"/>
                                <a:gd name="connisteX12" fmla="*/ 3419475 w 3943350"/>
                                <a:gd name="connsiteY12" fmla="*/ 68958 h 173115"/>
                                <a:gd name="connisteX13" fmla="*/ 3543300 w 3943350"/>
                                <a:gd name="connsiteY13" fmla="*/ 68958 h 173115"/>
                                <a:gd name="connisteX14" fmla="*/ 3857625 w 3943350"/>
                                <a:gd name="connsiteY14" fmla="*/ 97533 h 173115"/>
                                <a:gd name="connisteX15" fmla="*/ 3933825 w 3943350"/>
                                <a:gd name="connsiteY15" fmla="*/ 116583 h 173115"/>
                                <a:gd name="connisteX16" fmla="*/ 3943350 w 3943350"/>
                                <a:gd name="connsiteY16" fmla="*/ 97533 h 173115"/>
                                <a:gd name="connisteX17" fmla="*/ 4162425 w 3943350"/>
                                <a:gd name="connsiteY17" fmla="*/ 402333 h 173115"/>
                              </a:gdLst>
                              <a:ahLst/>
                              <a:cxnLst>
                                <a:cxn ang="0">
                                  <a:pos x="connisteX0" y="connsiteY0"/>
                                </a:cxn>
                                <a:cxn ang="0">
                                  <a:pos x="connisteX1" y="connsiteY1"/>
                                </a:cxn>
                                <a:cxn ang="0">
                                  <a:pos x="connisteX2" y="connsiteY2"/>
                                </a:cxn>
                                <a:cxn ang="0">
                                  <a:pos x="connisteX3" y="connsiteY3"/>
                                </a:cxn>
                                <a:cxn ang="0">
                                  <a:pos x="connisteX4" y="connsiteY4"/>
                                </a:cxn>
                                <a:cxn ang="0">
                                  <a:pos x="connisteX5" y="connsiteY5"/>
                                </a:cxn>
                                <a:cxn ang="0">
                                  <a:pos x="connisteX6" y="connsiteY6"/>
                                </a:cxn>
                                <a:cxn ang="0">
                                  <a:pos x="connisteX7" y="connsiteY7"/>
                                </a:cxn>
                                <a:cxn ang="0">
                                  <a:pos x="connisteX8" y="connsiteY8"/>
                                </a:cxn>
                                <a:cxn ang="0">
                                  <a:pos x="connisteX9" y="connsiteY9"/>
                                </a:cxn>
                                <a:cxn ang="0">
                                  <a:pos x="connisteX10" y="connsiteY10"/>
                                </a:cxn>
                                <a:cxn ang="0">
                                  <a:pos x="connisteX11" y="connsiteY11"/>
                                </a:cxn>
                                <a:cxn ang="0">
                                  <a:pos x="connisteX12" y="connsiteY12"/>
                                </a:cxn>
                                <a:cxn ang="0">
                                  <a:pos x="connisteX13" y="connsiteY13"/>
                                </a:cxn>
                                <a:cxn ang="0">
                                  <a:pos x="connisteX14" y="connsiteY14"/>
                                </a:cxn>
                                <a:cxn ang="0">
                                  <a:pos x="connisteX15" y="connsiteY15"/>
                                </a:cxn>
                                <a:cxn ang="0">
                                  <a:pos x="connisteX16" y="connsiteY16"/>
                                </a:cxn>
                                <a:cxn ang="0">
                                  <a:pos x="connisteX17" y="connsiteY17"/>
                                </a:cxn>
                              </a:cxnLst>
                              <a:rect l="l" t="t" r="r" b="b"/>
                              <a:pathLst>
                                <a:path w="3943350" h="173115">
                                  <a:moveTo>
                                    <a:pt x="0" y="49909"/>
                                  </a:moveTo>
                                  <a:cubicBezTo>
                                    <a:pt x="74295" y="37844"/>
                                    <a:pt x="230505" y="-11051"/>
                                    <a:pt x="428625" y="2284"/>
                                  </a:cubicBezTo>
                                  <a:cubicBezTo>
                                    <a:pt x="626745" y="15619"/>
                                    <a:pt x="821055" y="95629"/>
                                    <a:pt x="990600" y="116584"/>
                                  </a:cubicBezTo>
                                  <a:cubicBezTo>
                                    <a:pt x="1160145" y="137539"/>
                                    <a:pt x="1192530" y="112774"/>
                                    <a:pt x="1276350" y="107059"/>
                                  </a:cubicBezTo>
                                  <a:cubicBezTo>
                                    <a:pt x="1360170" y="101344"/>
                                    <a:pt x="1323975" y="107059"/>
                                    <a:pt x="1409700" y="88009"/>
                                  </a:cubicBezTo>
                                  <a:cubicBezTo>
                                    <a:pt x="1495425" y="68959"/>
                                    <a:pt x="1560195" y="17524"/>
                                    <a:pt x="1704975" y="11809"/>
                                  </a:cubicBezTo>
                                  <a:cubicBezTo>
                                    <a:pt x="1849755" y="6094"/>
                                    <a:pt x="1990725" y="38479"/>
                                    <a:pt x="2133600" y="59434"/>
                                  </a:cubicBezTo>
                                  <a:cubicBezTo>
                                    <a:pt x="2276475" y="80389"/>
                                    <a:pt x="2333625" y="99439"/>
                                    <a:pt x="2419350" y="116584"/>
                                  </a:cubicBezTo>
                                  <a:cubicBezTo>
                                    <a:pt x="2505075" y="133729"/>
                                    <a:pt x="2503170" y="137539"/>
                                    <a:pt x="2562225" y="145159"/>
                                  </a:cubicBezTo>
                                  <a:cubicBezTo>
                                    <a:pt x="2621280" y="152779"/>
                                    <a:pt x="2659380" y="150874"/>
                                    <a:pt x="2714625" y="154684"/>
                                  </a:cubicBezTo>
                                  <a:cubicBezTo>
                                    <a:pt x="2769870" y="158494"/>
                                    <a:pt x="2754630" y="162304"/>
                                    <a:pt x="2838450" y="164209"/>
                                  </a:cubicBezTo>
                                  <a:cubicBezTo>
                                    <a:pt x="2922270" y="166114"/>
                                    <a:pt x="3017520" y="183259"/>
                                    <a:pt x="3133725" y="164209"/>
                                  </a:cubicBezTo>
                                  <a:cubicBezTo>
                                    <a:pt x="3249930" y="145159"/>
                                    <a:pt x="3337560" y="88009"/>
                                    <a:pt x="3419475" y="68959"/>
                                  </a:cubicBezTo>
                                  <a:cubicBezTo>
                                    <a:pt x="3501390" y="49909"/>
                                    <a:pt x="3455670" y="63244"/>
                                    <a:pt x="3543300" y="68959"/>
                                  </a:cubicBezTo>
                                  <a:cubicBezTo>
                                    <a:pt x="3630930" y="74674"/>
                                    <a:pt x="3779520" y="88009"/>
                                    <a:pt x="3857625" y="97534"/>
                                  </a:cubicBezTo>
                                  <a:cubicBezTo>
                                    <a:pt x="3935730" y="107059"/>
                                    <a:pt x="3916680" y="116584"/>
                                    <a:pt x="3933825" y="116584"/>
                                  </a:cubicBezTo>
                                  <a:cubicBezTo>
                                    <a:pt x="3950970" y="116584"/>
                                    <a:pt x="3897630" y="40384"/>
                                    <a:pt x="3943350" y="97534"/>
                                  </a:cubicBezTo>
                                </a:path>
                              </a:pathLst>
                            </a:custGeom>
                            <a:noFill/>
                            <a:ln w="25400">
                              <a:solidFill>
                                <a:srgbClr val="FFFF00"/>
                              </a:solidFill>
                              <a:prstDash val="lgDashDot"/>
                            </a:ln>
                          </p:spPr>
                          <p:style>
                            <a:lnRef idx="2">
                              <a:schemeClr val="accent1">
                                <a:lumMod val="7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zh-CN" altLang="en-US" sz="1890"/>
                            </a:p>
                          </p:txBody>
                        </p:sp>
                        <p:cxnSp>
                          <p:nvCxnSpPr>
                            <p:cNvPr id="59" name="直接连接符 58"/>
                            <p:cNvCxnSpPr/>
                            <p:nvPr/>
                          </p:nvCxnSpPr>
                          <p:spPr>
                            <a:xfrm>
                              <a:off x="14040" y="3247"/>
                              <a:ext cx="0" cy="2160"/>
                            </a:xfrm>
                            <a:prstGeom prst="line">
                              <a:avLst/>
                            </a:prstGeom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rgbClr val="FFFFFF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25" name="矩形 124"/>
                            <p:cNvSpPr/>
                            <p:nvPr/>
                          </p:nvSpPr>
                          <p:spPr>
                            <a:xfrm>
                              <a:off x="9802" y="5255"/>
                              <a:ext cx="885" cy="119"/>
                            </a:xfrm>
                            <a:prstGeom prst="rect">
                              <a:avLst/>
                            </a:prstGeom>
                            <a:pattFill prst="wave">
                              <a:fgClr>
                                <a:schemeClr val="accent2">
                                  <a:lumMod val="60000"/>
                                  <a:lumOff val="40000"/>
                                </a:schemeClr>
                              </a:fgClr>
                              <a:bgClr>
                                <a:schemeClr val="accent2">
                                  <a:lumMod val="50000"/>
                                </a:schemeClr>
                              </a:bgClr>
                            </a:patt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lumMod val="7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zh-CN" altLang="en-US" sz="1890"/>
                            </a:p>
                          </p:txBody>
                        </p:sp>
                        <p:sp>
                          <p:nvSpPr>
                            <p:cNvPr id="126" name="矩形 125"/>
                            <p:cNvSpPr/>
                            <p:nvPr/>
                          </p:nvSpPr>
                          <p:spPr>
                            <a:xfrm>
                              <a:off x="10607" y="5245"/>
                              <a:ext cx="1349" cy="120"/>
                            </a:xfrm>
                            <a:prstGeom prst="rect">
                              <a:avLst/>
                            </a:prstGeom>
                            <a:pattFill prst="wave">
                              <a:fgClr>
                                <a:schemeClr val="accent2">
                                  <a:lumMod val="60000"/>
                                  <a:lumOff val="40000"/>
                                </a:schemeClr>
                              </a:fgClr>
                              <a:bgClr>
                                <a:schemeClr val="accent2">
                                  <a:lumMod val="50000"/>
                                </a:schemeClr>
                              </a:bgClr>
                            </a:patt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lumMod val="7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zh-CN" altLang="en-US" sz="1890"/>
                            </a:p>
                          </p:txBody>
                        </p:sp>
                        <p:sp>
                          <p:nvSpPr>
                            <p:cNvPr id="128" name="矩形 127"/>
                            <p:cNvSpPr/>
                            <p:nvPr/>
                          </p:nvSpPr>
                          <p:spPr>
                            <a:xfrm rot="5400000">
                              <a:off x="13303" y="4539"/>
                              <a:ext cx="1292" cy="120"/>
                            </a:xfrm>
                            <a:prstGeom prst="rect">
                              <a:avLst/>
                            </a:prstGeom>
                            <a:pattFill prst="wave">
                              <a:fgClr>
                                <a:schemeClr val="accent2">
                                  <a:lumMod val="60000"/>
                                  <a:lumOff val="40000"/>
                                </a:schemeClr>
                              </a:fgClr>
                              <a:bgClr>
                                <a:schemeClr val="accent2">
                                  <a:lumMod val="50000"/>
                                </a:schemeClr>
                              </a:bgClr>
                            </a:patt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lumMod val="7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zh-CN" altLang="en-US" sz="1890"/>
                            </a:p>
                          </p:txBody>
                        </p:sp>
                        <p:sp>
                          <p:nvSpPr>
                            <p:cNvPr id="50" name="流程图: 终止 49"/>
                            <p:cNvSpPr/>
                            <p:nvPr/>
                          </p:nvSpPr>
                          <p:spPr>
                            <a:xfrm>
                              <a:off x="7845" y="1483"/>
                              <a:ext cx="9615" cy="3917"/>
                            </a:xfrm>
                            <a:prstGeom prst="flowChartTerminator">
                              <a:avLst/>
                            </a:prstGeom>
                            <a:noFill/>
                            <a:ln w="38100">
                              <a:solidFill>
                                <a:schemeClr val="tx1"/>
                              </a:solidFill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</a:extLst>
                          </p:spPr>
                          <p:style>
                            <a:lnRef idx="2">
                              <a:schemeClr val="accent1">
                                <a:lumMod val="7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rgbClr val="FFFFFF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zh-CN" altLang="en-US" sz="1890"/>
                            </a:p>
                          </p:txBody>
                        </p:sp>
                      </p:grpSp>
                      <p:sp>
                        <p:nvSpPr>
                          <p:cNvPr id="176" name="矩形 175"/>
                          <p:cNvSpPr/>
                          <p:nvPr/>
                        </p:nvSpPr>
                        <p:spPr>
                          <a:xfrm>
                            <a:off x="11468" y="5365"/>
                            <a:ext cx="1099" cy="120"/>
                          </a:xfrm>
                          <a:prstGeom prst="rect">
                            <a:avLst/>
                          </a:prstGeom>
                          <a:pattFill prst="wave">
                            <a:fgClr>
                              <a:schemeClr val="accent2">
                                <a:lumMod val="60000"/>
                                <a:lumOff val="40000"/>
                              </a:schemeClr>
                            </a:fgClr>
                            <a:bgClr>
                              <a:schemeClr val="accent2">
                                <a:lumMod val="50000"/>
                              </a:schemeClr>
                            </a:bgClr>
                          </a:patt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lumMod val="7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rgbClr val="FFFFFF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 sz="1890"/>
                          </a:p>
                        </p:txBody>
                      </p:sp>
                    </p:grpSp>
                  </p:grpSp>
                </p:grpSp>
                <p:sp>
                  <p:nvSpPr>
                    <p:cNvPr id="188" name="矩形 187"/>
                    <p:cNvSpPr/>
                    <p:nvPr/>
                  </p:nvSpPr>
                  <p:spPr>
                    <a:xfrm>
                      <a:off x="13242" y="4856"/>
                      <a:ext cx="1572" cy="364"/>
                    </a:xfrm>
                    <a:prstGeom prst="rect">
                      <a:avLst/>
                    </a:prstGeom>
                    <a:pattFill prst="wave">
                      <a:fgClr>
                        <a:schemeClr val="accent3">
                          <a:lumMod val="20000"/>
                          <a:lumOff val="80000"/>
                        </a:schemeClr>
                      </a:fgClr>
                      <a:bgClr>
                        <a:schemeClr val="accent3">
                          <a:lumMod val="50000"/>
                        </a:schemeClr>
                      </a:bgClr>
                    </a:pattFill>
                    <a:ln>
                      <a:noFill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890"/>
                    </a:p>
                  </p:txBody>
                </p:sp>
                <p:sp>
                  <p:nvSpPr>
                    <p:cNvPr id="187" name="矩形 186"/>
                    <p:cNvSpPr/>
                    <p:nvPr/>
                  </p:nvSpPr>
                  <p:spPr>
                    <a:xfrm>
                      <a:off x="13161" y="4052"/>
                      <a:ext cx="2197" cy="804"/>
                    </a:xfrm>
                    <a:prstGeom prst="rect">
                      <a:avLst/>
                    </a:prstGeom>
                    <a:pattFill prst="wave">
                      <a:fgClr>
                        <a:schemeClr val="accent3">
                          <a:lumMod val="20000"/>
                          <a:lumOff val="80000"/>
                        </a:schemeClr>
                      </a:fgClr>
                      <a:bgClr>
                        <a:schemeClr val="accent3">
                          <a:lumMod val="50000"/>
                        </a:schemeClr>
                      </a:bgClr>
                    </a:pattFill>
                    <a:ln>
                      <a:noFill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890"/>
                    </a:p>
                  </p:txBody>
                </p:sp>
                <p:sp>
                  <p:nvSpPr>
                    <p:cNvPr id="190" name="矩形 189"/>
                    <p:cNvSpPr/>
                    <p:nvPr/>
                  </p:nvSpPr>
                  <p:spPr>
                    <a:xfrm>
                      <a:off x="14715" y="4984"/>
                      <a:ext cx="142" cy="230"/>
                    </a:xfrm>
                    <a:prstGeom prst="rect">
                      <a:avLst/>
                    </a:prstGeom>
                    <a:pattFill prst="sphere">
                      <a:fgClr>
                        <a:schemeClr val="bg2">
                          <a:lumMod val="85000"/>
                        </a:schemeClr>
                      </a:fgClr>
                      <a:bgClr>
                        <a:schemeClr val="bg1">
                          <a:lumMod val="50000"/>
                        </a:schemeClr>
                      </a:bgClr>
                    </a:pattFill>
                    <a:ln>
                      <a:noFill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890"/>
                    </a:p>
                  </p:txBody>
                </p:sp>
                <p:sp>
                  <p:nvSpPr>
                    <p:cNvPr id="189" name="矩形 188"/>
                    <p:cNvSpPr/>
                    <p:nvPr/>
                  </p:nvSpPr>
                  <p:spPr>
                    <a:xfrm rot="5400000">
                      <a:off x="14517" y="4822"/>
                      <a:ext cx="390" cy="289"/>
                    </a:xfrm>
                    <a:prstGeom prst="rect">
                      <a:avLst/>
                    </a:prstGeom>
                    <a:pattFill prst="wave">
                      <a:fgClr>
                        <a:schemeClr val="accent3">
                          <a:lumMod val="20000"/>
                          <a:lumOff val="80000"/>
                        </a:schemeClr>
                      </a:fgClr>
                      <a:bgClr>
                        <a:schemeClr val="accent3">
                          <a:lumMod val="50000"/>
                        </a:schemeClr>
                      </a:bgClr>
                    </a:pattFill>
                    <a:ln>
                      <a:noFill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890"/>
                    </a:p>
                  </p:txBody>
                </p:sp>
                <p:sp>
                  <p:nvSpPr>
                    <p:cNvPr id="191" name="矩形 190"/>
                    <p:cNvSpPr/>
                    <p:nvPr/>
                  </p:nvSpPr>
                  <p:spPr>
                    <a:xfrm>
                      <a:off x="13684" y="5056"/>
                      <a:ext cx="1098" cy="364"/>
                    </a:xfrm>
                    <a:prstGeom prst="rect">
                      <a:avLst/>
                    </a:prstGeom>
                    <a:pattFill prst="wave">
                      <a:fgClr>
                        <a:schemeClr val="accent3">
                          <a:lumMod val="20000"/>
                          <a:lumOff val="80000"/>
                        </a:schemeClr>
                      </a:fgClr>
                      <a:bgClr>
                        <a:schemeClr val="accent3">
                          <a:lumMod val="50000"/>
                        </a:schemeClr>
                      </a:bgClr>
                    </a:pattFill>
                    <a:ln>
                      <a:noFill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1890"/>
                    </a:p>
                  </p:txBody>
                </p:sp>
              </p:grpSp>
              <p:sp>
                <p:nvSpPr>
                  <p:cNvPr id="193" name="任意多边形 192"/>
                  <p:cNvSpPr/>
                  <p:nvPr/>
                </p:nvSpPr>
                <p:spPr>
                  <a:xfrm>
                    <a:off x="6614" y="2945"/>
                    <a:ext cx="6147" cy="210"/>
                  </a:xfrm>
                  <a:custGeom>
                    <a:avLst/>
                    <a:gdLst>
                      <a:gd name="connisteX0" fmla="*/ 0 w 3925551"/>
                      <a:gd name="connsiteY0" fmla="*/ 10746 h 133310"/>
                      <a:gd name="connisteX1" fmla="*/ 60960 w 3925551"/>
                      <a:gd name="connsiteY1" fmla="*/ 25986 h 133310"/>
                      <a:gd name="connisteX2" fmla="*/ 167640 w 3925551"/>
                      <a:gd name="connsiteY2" fmla="*/ 10746 h 133310"/>
                      <a:gd name="connisteX3" fmla="*/ 228600 w 3925551"/>
                      <a:gd name="connsiteY3" fmla="*/ 10746 h 133310"/>
                      <a:gd name="connisteX4" fmla="*/ 281940 w 3925551"/>
                      <a:gd name="connsiteY4" fmla="*/ 3126 h 133310"/>
                      <a:gd name="connisteX5" fmla="*/ 342900 w 3925551"/>
                      <a:gd name="connsiteY5" fmla="*/ 3126 h 133310"/>
                      <a:gd name="connisteX6" fmla="*/ 396240 w 3925551"/>
                      <a:gd name="connsiteY6" fmla="*/ 25986 h 133310"/>
                      <a:gd name="connisteX7" fmla="*/ 472440 w 3925551"/>
                      <a:gd name="connsiteY7" fmla="*/ 41226 h 133310"/>
                      <a:gd name="connisteX8" fmla="*/ 556260 w 3925551"/>
                      <a:gd name="connsiteY8" fmla="*/ 64086 h 133310"/>
                      <a:gd name="connisteX9" fmla="*/ 594360 w 3925551"/>
                      <a:gd name="connsiteY9" fmla="*/ 86946 h 133310"/>
                      <a:gd name="connisteX10" fmla="*/ 662940 w 3925551"/>
                      <a:gd name="connsiteY10" fmla="*/ 86946 h 133310"/>
                      <a:gd name="connisteX11" fmla="*/ 731520 w 3925551"/>
                      <a:gd name="connsiteY11" fmla="*/ 86946 h 133310"/>
                      <a:gd name="connisteX12" fmla="*/ 784860 w 3925551"/>
                      <a:gd name="connsiteY12" fmla="*/ 86946 h 133310"/>
                      <a:gd name="connisteX13" fmla="*/ 861060 w 3925551"/>
                      <a:gd name="connsiteY13" fmla="*/ 86946 h 133310"/>
                      <a:gd name="connisteX14" fmla="*/ 922020 w 3925551"/>
                      <a:gd name="connsiteY14" fmla="*/ 86946 h 133310"/>
                      <a:gd name="connisteX15" fmla="*/ 982980 w 3925551"/>
                      <a:gd name="connsiteY15" fmla="*/ 79326 h 133310"/>
                      <a:gd name="connisteX16" fmla="*/ 1059180 w 3925551"/>
                      <a:gd name="connsiteY16" fmla="*/ 79326 h 133310"/>
                      <a:gd name="connisteX17" fmla="*/ 1150620 w 3925551"/>
                      <a:gd name="connsiteY17" fmla="*/ 64086 h 133310"/>
                      <a:gd name="connisteX18" fmla="*/ 1219200 w 3925551"/>
                      <a:gd name="connsiteY18" fmla="*/ 64086 h 133310"/>
                      <a:gd name="connisteX19" fmla="*/ 1264920 w 3925551"/>
                      <a:gd name="connsiteY19" fmla="*/ 48846 h 133310"/>
                      <a:gd name="connisteX20" fmla="*/ 1333500 w 3925551"/>
                      <a:gd name="connsiteY20" fmla="*/ 41226 h 133310"/>
                      <a:gd name="connisteX21" fmla="*/ 1447800 w 3925551"/>
                      <a:gd name="connsiteY21" fmla="*/ 18366 h 133310"/>
                      <a:gd name="connisteX22" fmla="*/ 1524000 w 3925551"/>
                      <a:gd name="connsiteY22" fmla="*/ 18366 h 133310"/>
                      <a:gd name="connisteX23" fmla="*/ 1600200 w 3925551"/>
                      <a:gd name="connsiteY23" fmla="*/ 10746 h 133310"/>
                      <a:gd name="connisteX24" fmla="*/ 1699260 w 3925551"/>
                      <a:gd name="connsiteY24" fmla="*/ 3126 h 133310"/>
                      <a:gd name="connisteX25" fmla="*/ 1798320 w 3925551"/>
                      <a:gd name="connsiteY25" fmla="*/ 3126 h 133310"/>
                      <a:gd name="connisteX26" fmla="*/ 1889760 w 3925551"/>
                      <a:gd name="connsiteY26" fmla="*/ 33606 h 133310"/>
                      <a:gd name="connisteX27" fmla="*/ 1996440 w 3925551"/>
                      <a:gd name="connsiteY27" fmla="*/ 48846 h 133310"/>
                      <a:gd name="connisteX28" fmla="*/ 2110740 w 3925551"/>
                      <a:gd name="connsiteY28" fmla="*/ 79326 h 133310"/>
                      <a:gd name="connisteX29" fmla="*/ 2148840 w 3925551"/>
                      <a:gd name="connsiteY29" fmla="*/ 86946 h 133310"/>
                      <a:gd name="connisteX30" fmla="*/ 2217420 w 3925551"/>
                      <a:gd name="connsiteY30" fmla="*/ 94566 h 133310"/>
                      <a:gd name="connisteX31" fmla="*/ 2217420 w 3925551"/>
                      <a:gd name="connsiteY31" fmla="*/ 94566 h 133310"/>
                      <a:gd name="connisteX32" fmla="*/ 2217420 w 3925551"/>
                      <a:gd name="connsiteY32" fmla="*/ 94566 h 133310"/>
                      <a:gd name="connisteX33" fmla="*/ 2278380 w 3925551"/>
                      <a:gd name="connsiteY33" fmla="*/ 102186 h 133310"/>
                      <a:gd name="connisteX34" fmla="*/ 2453640 w 3925551"/>
                      <a:gd name="connsiteY34" fmla="*/ 109806 h 133310"/>
                      <a:gd name="connisteX35" fmla="*/ 2514600 w 3925551"/>
                      <a:gd name="connsiteY35" fmla="*/ 94566 h 133310"/>
                      <a:gd name="connisteX36" fmla="*/ 2720340 w 3925551"/>
                      <a:gd name="connsiteY36" fmla="*/ 117426 h 133310"/>
                      <a:gd name="connisteX37" fmla="*/ 2804160 w 3925551"/>
                      <a:gd name="connsiteY37" fmla="*/ 94566 h 133310"/>
                      <a:gd name="connisteX38" fmla="*/ 2880360 w 3925551"/>
                      <a:gd name="connsiteY38" fmla="*/ 79326 h 133310"/>
                      <a:gd name="connisteX39" fmla="*/ 2987040 w 3925551"/>
                      <a:gd name="connsiteY39" fmla="*/ 64086 h 133310"/>
                      <a:gd name="connisteX40" fmla="*/ 3093720 w 3925551"/>
                      <a:gd name="connsiteY40" fmla="*/ 48846 h 133310"/>
                      <a:gd name="connisteX41" fmla="*/ 3162300 w 3925551"/>
                      <a:gd name="connsiteY41" fmla="*/ 41226 h 133310"/>
                      <a:gd name="connisteX42" fmla="*/ 3238500 w 3925551"/>
                      <a:gd name="connsiteY42" fmla="*/ 64086 h 133310"/>
                      <a:gd name="connisteX43" fmla="*/ 3329940 w 3925551"/>
                      <a:gd name="connsiteY43" fmla="*/ 94566 h 133310"/>
                      <a:gd name="connisteX44" fmla="*/ 3436620 w 3925551"/>
                      <a:gd name="connsiteY44" fmla="*/ 117426 h 133310"/>
                      <a:gd name="connisteX45" fmla="*/ 3520440 w 3925551"/>
                      <a:gd name="connsiteY45" fmla="*/ 132666 h 133310"/>
                      <a:gd name="connisteX46" fmla="*/ 3642360 w 3925551"/>
                      <a:gd name="connsiteY46" fmla="*/ 125046 h 133310"/>
                      <a:gd name="connisteX47" fmla="*/ 3741420 w 3925551"/>
                      <a:gd name="connsiteY47" fmla="*/ 125046 h 133310"/>
                      <a:gd name="connisteX48" fmla="*/ 3848100 w 3925551"/>
                      <a:gd name="connsiteY48" fmla="*/ 132666 h 133310"/>
                      <a:gd name="connisteX49" fmla="*/ 3901440 w 3925551"/>
                      <a:gd name="connsiteY49" fmla="*/ 109806 h 133310"/>
                      <a:gd name="connisteX50" fmla="*/ 3916680 w 3925551"/>
                      <a:gd name="connsiteY50" fmla="*/ 109806 h 133310"/>
                      <a:gd name="connisteX51" fmla="*/ 3794760 w 3925551"/>
                      <a:gd name="connsiteY51" fmla="*/ 186006 h 133310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  <a:cxn ang="0">
                        <a:pos x="connisteX7" y="connsiteY7"/>
                      </a:cxn>
                      <a:cxn ang="0">
                        <a:pos x="connisteX8" y="connsiteY8"/>
                      </a:cxn>
                      <a:cxn ang="0">
                        <a:pos x="connisteX9" y="connsiteY9"/>
                      </a:cxn>
                      <a:cxn ang="0">
                        <a:pos x="connisteX10" y="connsiteY10"/>
                      </a:cxn>
                      <a:cxn ang="0">
                        <a:pos x="connisteX11" y="connsiteY11"/>
                      </a:cxn>
                      <a:cxn ang="0">
                        <a:pos x="connisteX12" y="connsiteY12"/>
                      </a:cxn>
                      <a:cxn ang="0">
                        <a:pos x="connisteX13" y="connsiteY13"/>
                      </a:cxn>
                      <a:cxn ang="0">
                        <a:pos x="connisteX14" y="connsiteY14"/>
                      </a:cxn>
                      <a:cxn ang="0">
                        <a:pos x="connisteX15" y="connsiteY15"/>
                      </a:cxn>
                      <a:cxn ang="0">
                        <a:pos x="connisteX16" y="connsiteY16"/>
                      </a:cxn>
                      <a:cxn ang="0">
                        <a:pos x="connisteX17" y="connsiteY17"/>
                      </a:cxn>
                      <a:cxn ang="0">
                        <a:pos x="connisteX18" y="connsiteY18"/>
                      </a:cxn>
                      <a:cxn ang="0">
                        <a:pos x="connisteX19" y="connsiteY19"/>
                      </a:cxn>
                      <a:cxn ang="0">
                        <a:pos x="connisteX20" y="connsiteY20"/>
                      </a:cxn>
                      <a:cxn ang="0">
                        <a:pos x="connisteX21" y="connsiteY21"/>
                      </a:cxn>
                      <a:cxn ang="0">
                        <a:pos x="connisteX22" y="connsiteY22"/>
                      </a:cxn>
                      <a:cxn ang="0">
                        <a:pos x="connisteX23" y="connsiteY23"/>
                      </a:cxn>
                      <a:cxn ang="0">
                        <a:pos x="connisteX24" y="connsiteY24"/>
                      </a:cxn>
                      <a:cxn ang="0">
                        <a:pos x="connisteX25" y="connsiteY25"/>
                      </a:cxn>
                      <a:cxn ang="0">
                        <a:pos x="connisteX26" y="connsiteY26"/>
                      </a:cxn>
                      <a:cxn ang="0">
                        <a:pos x="connisteX27" y="connsiteY27"/>
                      </a:cxn>
                      <a:cxn ang="0">
                        <a:pos x="connisteX28" y="connsiteY28"/>
                      </a:cxn>
                      <a:cxn ang="0">
                        <a:pos x="connisteX29" y="connsiteY29"/>
                      </a:cxn>
                      <a:cxn ang="0">
                        <a:pos x="connisteX30" y="connsiteY30"/>
                      </a:cxn>
                      <a:cxn ang="0">
                        <a:pos x="connisteX31" y="connsiteY31"/>
                      </a:cxn>
                      <a:cxn ang="0">
                        <a:pos x="connisteX32" y="connsiteY32"/>
                      </a:cxn>
                      <a:cxn ang="0">
                        <a:pos x="connisteX33" y="connsiteY33"/>
                      </a:cxn>
                      <a:cxn ang="0">
                        <a:pos x="connisteX34" y="connsiteY34"/>
                      </a:cxn>
                      <a:cxn ang="0">
                        <a:pos x="connisteX35" y="connsiteY35"/>
                      </a:cxn>
                      <a:cxn ang="0">
                        <a:pos x="connisteX36" y="connsiteY36"/>
                      </a:cxn>
                      <a:cxn ang="0">
                        <a:pos x="connisteX37" y="connsiteY37"/>
                      </a:cxn>
                      <a:cxn ang="0">
                        <a:pos x="connisteX38" y="connsiteY38"/>
                      </a:cxn>
                      <a:cxn ang="0">
                        <a:pos x="connisteX39" y="connsiteY39"/>
                      </a:cxn>
                      <a:cxn ang="0">
                        <a:pos x="connisteX40" y="connsiteY40"/>
                      </a:cxn>
                      <a:cxn ang="0">
                        <a:pos x="connisteX41" y="connsiteY41"/>
                      </a:cxn>
                      <a:cxn ang="0">
                        <a:pos x="connisteX42" y="connsiteY42"/>
                      </a:cxn>
                      <a:cxn ang="0">
                        <a:pos x="connisteX43" y="connsiteY43"/>
                      </a:cxn>
                      <a:cxn ang="0">
                        <a:pos x="connisteX44" y="connsiteY44"/>
                      </a:cxn>
                      <a:cxn ang="0">
                        <a:pos x="connisteX45" y="connsiteY45"/>
                      </a:cxn>
                      <a:cxn ang="0">
                        <a:pos x="connisteX46" y="connsiteY46"/>
                      </a:cxn>
                      <a:cxn ang="0">
                        <a:pos x="connisteX47" y="connsiteY47"/>
                      </a:cxn>
                      <a:cxn ang="0">
                        <a:pos x="connisteX48" y="connsiteY48"/>
                      </a:cxn>
                      <a:cxn ang="0">
                        <a:pos x="connisteX49" y="connsiteY49"/>
                      </a:cxn>
                      <a:cxn ang="0">
                        <a:pos x="connisteX50" y="connsiteY50"/>
                      </a:cxn>
                      <a:cxn ang="0">
                        <a:pos x="connisteX51" y="connsiteY51"/>
                      </a:cxn>
                    </a:cxnLst>
                    <a:rect l="l" t="t" r="r" b="b"/>
                    <a:pathLst>
                      <a:path w="3925552" h="133311">
                        <a:moveTo>
                          <a:pt x="0" y="10746"/>
                        </a:moveTo>
                        <a:cubicBezTo>
                          <a:pt x="10160" y="13921"/>
                          <a:pt x="27305" y="25986"/>
                          <a:pt x="60960" y="25986"/>
                        </a:cubicBezTo>
                        <a:cubicBezTo>
                          <a:pt x="94615" y="25986"/>
                          <a:pt x="133985" y="13921"/>
                          <a:pt x="167640" y="10746"/>
                        </a:cubicBezTo>
                        <a:cubicBezTo>
                          <a:pt x="201295" y="7571"/>
                          <a:pt x="205740" y="12016"/>
                          <a:pt x="228600" y="10746"/>
                        </a:cubicBezTo>
                        <a:cubicBezTo>
                          <a:pt x="251460" y="9476"/>
                          <a:pt x="259080" y="4396"/>
                          <a:pt x="281940" y="3126"/>
                        </a:cubicBezTo>
                        <a:cubicBezTo>
                          <a:pt x="304800" y="1856"/>
                          <a:pt x="320040" y="-1319"/>
                          <a:pt x="342900" y="3126"/>
                        </a:cubicBezTo>
                        <a:cubicBezTo>
                          <a:pt x="365760" y="7571"/>
                          <a:pt x="370205" y="18366"/>
                          <a:pt x="396240" y="25986"/>
                        </a:cubicBezTo>
                        <a:cubicBezTo>
                          <a:pt x="422275" y="33606"/>
                          <a:pt x="440690" y="33606"/>
                          <a:pt x="472440" y="41226"/>
                        </a:cubicBezTo>
                        <a:cubicBezTo>
                          <a:pt x="504190" y="48846"/>
                          <a:pt x="532130" y="55196"/>
                          <a:pt x="556260" y="64086"/>
                        </a:cubicBezTo>
                        <a:cubicBezTo>
                          <a:pt x="580390" y="72976"/>
                          <a:pt x="572770" y="82501"/>
                          <a:pt x="594360" y="86946"/>
                        </a:cubicBezTo>
                        <a:cubicBezTo>
                          <a:pt x="615950" y="91391"/>
                          <a:pt x="635635" y="86946"/>
                          <a:pt x="662940" y="86946"/>
                        </a:cubicBezTo>
                        <a:cubicBezTo>
                          <a:pt x="690245" y="86946"/>
                          <a:pt x="707390" y="86946"/>
                          <a:pt x="731520" y="86946"/>
                        </a:cubicBezTo>
                        <a:cubicBezTo>
                          <a:pt x="755650" y="86946"/>
                          <a:pt x="758825" y="86946"/>
                          <a:pt x="784860" y="86946"/>
                        </a:cubicBezTo>
                        <a:cubicBezTo>
                          <a:pt x="810895" y="86946"/>
                          <a:pt x="833755" y="86946"/>
                          <a:pt x="861060" y="86946"/>
                        </a:cubicBezTo>
                        <a:cubicBezTo>
                          <a:pt x="888365" y="86946"/>
                          <a:pt x="897890" y="88216"/>
                          <a:pt x="922020" y="86946"/>
                        </a:cubicBezTo>
                        <a:cubicBezTo>
                          <a:pt x="946150" y="85676"/>
                          <a:pt x="955675" y="80596"/>
                          <a:pt x="982980" y="79326"/>
                        </a:cubicBezTo>
                        <a:cubicBezTo>
                          <a:pt x="1010285" y="78056"/>
                          <a:pt x="1025525" y="82501"/>
                          <a:pt x="1059180" y="79326"/>
                        </a:cubicBezTo>
                        <a:cubicBezTo>
                          <a:pt x="1092835" y="76151"/>
                          <a:pt x="1118870" y="67261"/>
                          <a:pt x="1150620" y="64086"/>
                        </a:cubicBezTo>
                        <a:cubicBezTo>
                          <a:pt x="1182370" y="60911"/>
                          <a:pt x="1196340" y="67261"/>
                          <a:pt x="1219200" y="64086"/>
                        </a:cubicBezTo>
                        <a:cubicBezTo>
                          <a:pt x="1242060" y="60911"/>
                          <a:pt x="1242060" y="53291"/>
                          <a:pt x="1264920" y="48846"/>
                        </a:cubicBezTo>
                        <a:cubicBezTo>
                          <a:pt x="1287780" y="44401"/>
                          <a:pt x="1296670" y="47576"/>
                          <a:pt x="1333500" y="41226"/>
                        </a:cubicBezTo>
                        <a:cubicBezTo>
                          <a:pt x="1370330" y="34876"/>
                          <a:pt x="1409700" y="22811"/>
                          <a:pt x="1447800" y="18366"/>
                        </a:cubicBezTo>
                        <a:cubicBezTo>
                          <a:pt x="1485900" y="13921"/>
                          <a:pt x="1493520" y="19636"/>
                          <a:pt x="1524000" y="18366"/>
                        </a:cubicBezTo>
                        <a:cubicBezTo>
                          <a:pt x="1554480" y="17096"/>
                          <a:pt x="1565275" y="13921"/>
                          <a:pt x="1600200" y="10746"/>
                        </a:cubicBezTo>
                        <a:cubicBezTo>
                          <a:pt x="1635125" y="7571"/>
                          <a:pt x="1659890" y="4396"/>
                          <a:pt x="1699260" y="3126"/>
                        </a:cubicBezTo>
                        <a:cubicBezTo>
                          <a:pt x="1738630" y="1856"/>
                          <a:pt x="1760220" y="-3224"/>
                          <a:pt x="1798320" y="3126"/>
                        </a:cubicBezTo>
                        <a:cubicBezTo>
                          <a:pt x="1836420" y="9476"/>
                          <a:pt x="1850390" y="24716"/>
                          <a:pt x="1889760" y="33606"/>
                        </a:cubicBezTo>
                        <a:cubicBezTo>
                          <a:pt x="1929130" y="42496"/>
                          <a:pt x="1951990" y="39956"/>
                          <a:pt x="1996440" y="48846"/>
                        </a:cubicBezTo>
                        <a:cubicBezTo>
                          <a:pt x="2040890" y="57736"/>
                          <a:pt x="2080260" y="71706"/>
                          <a:pt x="2110740" y="79326"/>
                        </a:cubicBezTo>
                        <a:cubicBezTo>
                          <a:pt x="2141220" y="86946"/>
                          <a:pt x="2127250" y="83771"/>
                          <a:pt x="2148840" y="86946"/>
                        </a:cubicBezTo>
                        <a:cubicBezTo>
                          <a:pt x="2170430" y="90121"/>
                          <a:pt x="2203450" y="93296"/>
                          <a:pt x="2217420" y="94566"/>
                        </a:cubicBezTo>
                        <a:cubicBezTo>
                          <a:pt x="2231390" y="95836"/>
                          <a:pt x="2217420" y="94566"/>
                          <a:pt x="2217420" y="94566"/>
                        </a:cubicBezTo>
                        <a:cubicBezTo>
                          <a:pt x="2217420" y="94566"/>
                          <a:pt x="2205355" y="93296"/>
                          <a:pt x="2217420" y="94566"/>
                        </a:cubicBezTo>
                        <a:cubicBezTo>
                          <a:pt x="2229485" y="95836"/>
                          <a:pt x="2231390" y="99011"/>
                          <a:pt x="2278380" y="102186"/>
                        </a:cubicBezTo>
                        <a:cubicBezTo>
                          <a:pt x="2325370" y="105361"/>
                          <a:pt x="2406650" y="111076"/>
                          <a:pt x="2453640" y="109806"/>
                        </a:cubicBezTo>
                        <a:cubicBezTo>
                          <a:pt x="2500630" y="108536"/>
                          <a:pt x="2461260" y="93296"/>
                          <a:pt x="2514600" y="94566"/>
                        </a:cubicBezTo>
                        <a:cubicBezTo>
                          <a:pt x="2567940" y="95836"/>
                          <a:pt x="2662555" y="117426"/>
                          <a:pt x="2720340" y="117426"/>
                        </a:cubicBezTo>
                        <a:cubicBezTo>
                          <a:pt x="2778125" y="117426"/>
                          <a:pt x="2772410" y="102186"/>
                          <a:pt x="2804160" y="94566"/>
                        </a:cubicBezTo>
                        <a:cubicBezTo>
                          <a:pt x="2835910" y="86946"/>
                          <a:pt x="2843530" y="85676"/>
                          <a:pt x="2880360" y="79326"/>
                        </a:cubicBezTo>
                        <a:cubicBezTo>
                          <a:pt x="2917190" y="72976"/>
                          <a:pt x="2944495" y="70436"/>
                          <a:pt x="2987040" y="64086"/>
                        </a:cubicBezTo>
                        <a:cubicBezTo>
                          <a:pt x="3029585" y="57736"/>
                          <a:pt x="3058795" y="53291"/>
                          <a:pt x="3093720" y="48846"/>
                        </a:cubicBezTo>
                        <a:cubicBezTo>
                          <a:pt x="3128645" y="44401"/>
                          <a:pt x="3133090" y="38051"/>
                          <a:pt x="3162300" y="41226"/>
                        </a:cubicBezTo>
                        <a:cubicBezTo>
                          <a:pt x="3191510" y="44401"/>
                          <a:pt x="3204845" y="53291"/>
                          <a:pt x="3238500" y="64086"/>
                        </a:cubicBezTo>
                        <a:cubicBezTo>
                          <a:pt x="3272155" y="74881"/>
                          <a:pt x="3290570" y="83771"/>
                          <a:pt x="3329940" y="94566"/>
                        </a:cubicBezTo>
                        <a:cubicBezTo>
                          <a:pt x="3369310" y="105361"/>
                          <a:pt x="3398520" y="109806"/>
                          <a:pt x="3436620" y="117426"/>
                        </a:cubicBezTo>
                        <a:cubicBezTo>
                          <a:pt x="3474720" y="125046"/>
                          <a:pt x="3479165" y="131396"/>
                          <a:pt x="3520440" y="132666"/>
                        </a:cubicBezTo>
                        <a:cubicBezTo>
                          <a:pt x="3561715" y="133936"/>
                          <a:pt x="3597910" y="126316"/>
                          <a:pt x="3642360" y="125046"/>
                        </a:cubicBezTo>
                        <a:cubicBezTo>
                          <a:pt x="3686810" y="123776"/>
                          <a:pt x="3700145" y="123776"/>
                          <a:pt x="3741420" y="125046"/>
                        </a:cubicBezTo>
                        <a:cubicBezTo>
                          <a:pt x="3782695" y="126316"/>
                          <a:pt x="3816350" y="135841"/>
                          <a:pt x="3848100" y="132666"/>
                        </a:cubicBezTo>
                        <a:cubicBezTo>
                          <a:pt x="3879850" y="129491"/>
                          <a:pt x="3887470" y="114251"/>
                          <a:pt x="3901440" y="109806"/>
                        </a:cubicBezTo>
                        <a:cubicBezTo>
                          <a:pt x="3915410" y="105361"/>
                          <a:pt x="3938270" y="94566"/>
                          <a:pt x="3916680" y="109806"/>
                        </a:cubicBez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prstDash val="lgDashDot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890"/>
                  </a:p>
                </p:txBody>
              </p:sp>
              <p:sp>
                <p:nvSpPr>
                  <p:cNvPr id="196" name="任意多边形 195"/>
                  <p:cNvSpPr/>
                  <p:nvPr/>
                </p:nvSpPr>
                <p:spPr>
                  <a:xfrm>
                    <a:off x="12787" y="3644"/>
                    <a:ext cx="3314" cy="280"/>
                  </a:xfrm>
                  <a:custGeom>
                    <a:avLst/>
                    <a:gdLst>
                      <a:gd name="connisteX0" fmla="*/ 0 w 2169270"/>
                      <a:gd name="connsiteY0" fmla="*/ 73319 h 204653"/>
                      <a:gd name="connisteX1" fmla="*/ 47625 w 2169270"/>
                      <a:gd name="connsiteY1" fmla="*/ 49824 h 204653"/>
                      <a:gd name="connisteX2" fmla="*/ 104775 w 2169270"/>
                      <a:gd name="connsiteY2" fmla="*/ 21249 h 204653"/>
                      <a:gd name="connisteX3" fmla="*/ 185420 w 2169270"/>
                      <a:gd name="connsiteY3" fmla="*/ 2199 h 204653"/>
                      <a:gd name="connisteX4" fmla="*/ 276225 w 2169270"/>
                      <a:gd name="connsiteY4" fmla="*/ 2199 h 204653"/>
                      <a:gd name="connisteX5" fmla="*/ 323850 w 2169270"/>
                      <a:gd name="connsiteY5" fmla="*/ 11724 h 204653"/>
                      <a:gd name="connisteX6" fmla="*/ 490220 w 2169270"/>
                      <a:gd name="connsiteY6" fmla="*/ 44744 h 204653"/>
                      <a:gd name="connisteX7" fmla="*/ 623570 w 2169270"/>
                      <a:gd name="connsiteY7" fmla="*/ 73319 h 204653"/>
                      <a:gd name="connisteX8" fmla="*/ 747395 w 2169270"/>
                      <a:gd name="connsiteY8" fmla="*/ 101894 h 204653"/>
                      <a:gd name="connisteX9" fmla="*/ 899795 w 2169270"/>
                      <a:gd name="connsiteY9" fmla="*/ 106974 h 204653"/>
                      <a:gd name="connisteX10" fmla="*/ 1019175 w 2169270"/>
                      <a:gd name="connsiteY10" fmla="*/ 106974 h 204653"/>
                      <a:gd name="connisteX11" fmla="*/ 1176020 w 2169270"/>
                      <a:gd name="connsiteY11" fmla="*/ 63794 h 204653"/>
                      <a:gd name="connisteX12" fmla="*/ 1276350 w 2169270"/>
                      <a:gd name="connsiteY12" fmla="*/ 59349 h 204653"/>
                      <a:gd name="connisteX13" fmla="*/ 1433195 w 2169270"/>
                      <a:gd name="connsiteY13" fmla="*/ 135549 h 204653"/>
                      <a:gd name="connisteX14" fmla="*/ 1537970 w 2169270"/>
                      <a:gd name="connsiteY14" fmla="*/ 168569 h 204653"/>
                      <a:gd name="connisteX15" fmla="*/ 1814195 w 2169270"/>
                      <a:gd name="connsiteY15" fmla="*/ 202224 h 204653"/>
                      <a:gd name="connisteX16" fmla="*/ 1905000 w 2169270"/>
                      <a:gd name="connsiteY16" fmla="*/ 187619 h 204653"/>
                      <a:gd name="connisteX17" fmla="*/ 2138045 w 2169270"/>
                      <a:gd name="connsiteY17" fmla="*/ 101894 h 204653"/>
                      <a:gd name="connisteX18" fmla="*/ 2157095 w 2169270"/>
                      <a:gd name="connsiteY18" fmla="*/ 101894 h 204653"/>
                      <a:gd name="connisteX19" fmla="*/ 2099945 w 2169270"/>
                      <a:gd name="connsiteY19" fmla="*/ 130469 h 204653"/>
                    </a:gdLst>
                    <a:ahLst/>
                    <a:cxnLst>
                      <a:cxn ang="0">
                        <a:pos x="connisteX0" y="connsiteY0"/>
                      </a:cxn>
                      <a:cxn ang="0">
                        <a:pos x="connisteX1" y="connsiteY1"/>
                      </a:cxn>
                      <a:cxn ang="0">
                        <a:pos x="connisteX2" y="connsiteY2"/>
                      </a:cxn>
                      <a:cxn ang="0">
                        <a:pos x="connisteX3" y="connsiteY3"/>
                      </a:cxn>
                      <a:cxn ang="0">
                        <a:pos x="connisteX4" y="connsiteY4"/>
                      </a:cxn>
                      <a:cxn ang="0">
                        <a:pos x="connisteX5" y="connsiteY5"/>
                      </a:cxn>
                      <a:cxn ang="0">
                        <a:pos x="connisteX6" y="connsiteY6"/>
                      </a:cxn>
                      <a:cxn ang="0">
                        <a:pos x="connisteX7" y="connsiteY7"/>
                      </a:cxn>
                      <a:cxn ang="0">
                        <a:pos x="connisteX8" y="connsiteY8"/>
                      </a:cxn>
                      <a:cxn ang="0">
                        <a:pos x="connisteX9" y="connsiteY9"/>
                      </a:cxn>
                      <a:cxn ang="0">
                        <a:pos x="connisteX10" y="connsiteY10"/>
                      </a:cxn>
                      <a:cxn ang="0">
                        <a:pos x="connisteX11" y="connsiteY11"/>
                      </a:cxn>
                      <a:cxn ang="0">
                        <a:pos x="connisteX12" y="connsiteY12"/>
                      </a:cxn>
                      <a:cxn ang="0">
                        <a:pos x="connisteX13" y="connsiteY13"/>
                      </a:cxn>
                      <a:cxn ang="0">
                        <a:pos x="connisteX14" y="connsiteY14"/>
                      </a:cxn>
                      <a:cxn ang="0">
                        <a:pos x="connisteX15" y="connsiteY15"/>
                      </a:cxn>
                      <a:cxn ang="0">
                        <a:pos x="connisteX16" y="connsiteY16"/>
                      </a:cxn>
                      <a:cxn ang="0">
                        <a:pos x="connisteX17" y="connsiteY17"/>
                      </a:cxn>
                      <a:cxn ang="0">
                        <a:pos x="connisteX18" y="connsiteY18"/>
                      </a:cxn>
                      <a:cxn ang="0">
                        <a:pos x="connisteX19" y="connsiteY19"/>
                      </a:cxn>
                    </a:cxnLst>
                    <a:rect l="l" t="t" r="r" b="b"/>
                    <a:pathLst>
                      <a:path w="2169271" h="204654">
                        <a:moveTo>
                          <a:pt x="0" y="73320"/>
                        </a:moveTo>
                        <a:cubicBezTo>
                          <a:pt x="8255" y="68875"/>
                          <a:pt x="26670" y="59985"/>
                          <a:pt x="47625" y="49825"/>
                        </a:cubicBezTo>
                        <a:cubicBezTo>
                          <a:pt x="68580" y="39665"/>
                          <a:pt x="77470" y="30775"/>
                          <a:pt x="104775" y="21250"/>
                        </a:cubicBezTo>
                        <a:cubicBezTo>
                          <a:pt x="132080" y="11725"/>
                          <a:pt x="151130" y="6010"/>
                          <a:pt x="185420" y="2200"/>
                        </a:cubicBezTo>
                        <a:cubicBezTo>
                          <a:pt x="219710" y="-1610"/>
                          <a:pt x="248285" y="295"/>
                          <a:pt x="276225" y="2200"/>
                        </a:cubicBezTo>
                        <a:cubicBezTo>
                          <a:pt x="304165" y="4105"/>
                          <a:pt x="281305" y="3470"/>
                          <a:pt x="323850" y="11725"/>
                        </a:cubicBezTo>
                        <a:cubicBezTo>
                          <a:pt x="366395" y="19980"/>
                          <a:pt x="430530" y="32680"/>
                          <a:pt x="490220" y="44745"/>
                        </a:cubicBezTo>
                        <a:cubicBezTo>
                          <a:pt x="549910" y="56810"/>
                          <a:pt x="572135" y="61890"/>
                          <a:pt x="623570" y="73320"/>
                        </a:cubicBezTo>
                        <a:cubicBezTo>
                          <a:pt x="675005" y="84750"/>
                          <a:pt x="692150" y="94910"/>
                          <a:pt x="747395" y="101895"/>
                        </a:cubicBezTo>
                        <a:cubicBezTo>
                          <a:pt x="802640" y="108880"/>
                          <a:pt x="845185" y="105705"/>
                          <a:pt x="899795" y="106975"/>
                        </a:cubicBezTo>
                        <a:cubicBezTo>
                          <a:pt x="954405" y="108245"/>
                          <a:pt x="963930" y="115865"/>
                          <a:pt x="1019175" y="106975"/>
                        </a:cubicBezTo>
                        <a:cubicBezTo>
                          <a:pt x="1074420" y="98085"/>
                          <a:pt x="1124585" y="73320"/>
                          <a:pt x="1176020" y="63795"/>
                        </a:cubicBezTo>
                        <a:cubicBezTo>
                          <a:pt x="1227455" y="54270"/>
                          <a:pt x="1224915" y="44745"/>
                          <a:pt x="1276350" y="59350"/>
                        </a:cubicBezTo>
                        <a:cubicBezTo>
                          <a:pt x="1327785" y="73955"/>
                          <a:pt x="1381125" y="113960"/>
                          <a:pt x="1433195" y="135550"/>
                        </a:cubicBezTo>
                        <a:cubicBezTo>
                          <a:pt x="1485265" y="157140"/>
                          <a:pt x="1461770" y="155235"/>
                          <a:pt x="1537970" y="168570"/>
                        </a:cubicBezTo>
                        <a:cubicBezTo>
                          <a:pt x="1614170" y="181905"/>
                          <a:pt x="1740535" y="198415"/>
                          <a:pt x="1814195" y="202225"/>
                        </a:cubicBezTo>
                        <a:cubicBezTo>
                          <a:pt x="1887855" y="206035"/>
                          <a:pt x="1840230" y="207940"/>
                          <a:pt x="1905000" y="187620"/>
                        </a:cubicBezTo>
                        <a:cubicBezTo>
                          <a:pt x="1969770" y="167300"/>
                          <a:pt x="2087880" y="119040"/>
                          <a:pt x="2138045" y="101895"/>
                        </a:cubicBezTo>
                        <a:cubicBezTo>
                          <a:pt x="2188210" y="84750"/>
                          <a:pt x="2164715" y="96180"/>
                          <a:pt x="2157095" y="101895"/>
                        </a:cubicBez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prstDash val="lgDashDot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890"/>
                  </a:p>
                </p:txBody>
              </p:sp>
              <p:sp>
                <p:nvSpPr>
                  <p:cNvPr id="197" name="上弧形箭头 196"/>
                  <p:cNvSpPr/>
                  <p:nvPr/>
                </p:nvSpPr>
                <p:spPr>
                  <a:xfrm rot="2040000">
                    <a:off x="12034" y="2712"/>
                    <a:ext cx="1863" cy="797"/>
                  </a:xfrm>
                  <a:prstGeom prst="curvedDownArrow">
                    <a:avLst/>
                  </a:prstGeom>
                </p:spPr>
                <p:style>
                  <a:lnRef idx="0">
                    <a:srgbClr val="FFFFFF"/>
                  </a:lnRef>
                  <a:fillRef idx="1">
                    <a:schemeClr val="accent3"/>
                  </a:fillRef>
                  <a:effectRef idx="0">
                    <a:srgbClr val="FFFFFF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zh-CN" altLang="en-US" sz="189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9" name="文本框 198"/>
                <p:cNvSpPr txBox="1"/>
                <p:nvPr/>
              </p:nvSpPr>
              <p:spPr>
                <a:xfrm>
                  <a:off x="7883" y="4787"/>
                  <a:ext cx="1835" cy="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sz="1470" b="1" i="1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W</a:t>
                  </a:r>
                  <a:r>
                    <a:rPr sz="1470" b="1" i="1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ater </a:t>
                  </a:r>
                  <a:r>
                    <a:rPr lang="en-US" sz="1470" b="1" i="1">
                      <a:solidFill>
                        <a:srgbClr val="FFFFFF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Phase</a:t>
                  </a:r>
                  <a:endParaRPr lang="en-US" sz="1470" b="1" i="1">
                    <a:solidFill>
                      <a:srgbClr val="FFFFFF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00" name="文本框 199"/>
                <p:cNvSpPr txBox="1"/>
                <p:nvPr/>
              </p:nvSpPr>
              <p:spPr>
                <a:xfrm>
                  <a:off x="6613" y="3098"/>
                  <a:ext cx="2416" cy="4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just"/>
                  <a:r>
                    <a:rPr lang="zh-CN" altLang="en-US" sz="1470" b="1" i="1">
                      <a:ln>
                        <a:noFill/>
                      </a:ln>
                      <a:solidFill>
                        <a:schemeClr val="bg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Room </a:t>
                  </a:r>
                  <a:r>
                    <a:rPr lang="en-US" altLang="zh-CN" sz="1470" b="1" i="1">
                      <a:ln>
                        <a:noFill/>
                      </a:ln>
                      <a:solidFill>
                        <a:schemeClr val="bg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I </a:t>
                  </a:r>
                  <a:r>
                    <a:rPr lang="zh-CN" altLang="en-US" sz="1470" b="1" i="1">
                      <a:ln>
                        <a:noFill/>
                      </a:ln>
                      <a:solidFill>
                        <a:schemeClr val="bg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Oil </a:t>
                  </a:r>
                  <a:r>
                    <a:rPr lang="en-US" sz="1470" b="1" i="1">
                      <a:ln>
                        <a:noFill/>
                      </a:ln>
                      <a:solidFill>
                        <a:schemeClr val="bg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Phase</a:t>
                  </a:r>
                  <a:endParaRPr lang="en-US" sz="1470" b="1" i="1">
                    <a:ln>
                      <a:noFill/>
                    </a:ln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203" name="文本框 202"/>
                <p:cNvSpPr txBox="1"/>
                <p:nvPr/>
              </p:nvSpPr>
              <p:spPr>
                <a:xfrm>
                  <a:off x="13635" y="1351"/>
                  <a:ext cx="1686" cy="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just"/>
                  <a:r>
                    <a:rPr lang="en-US" sz="1680" b="1" i="1">
                      <a:ln>
                        <a:noFill/>
                      </a:ln>
                      <a:latin typeface="Times New Roman" panose="02020603050405020304" charset="0"/>
                      <a:cs typeface="Times New Roman" panose="02020603050405020304" charset="0"/>
                    </a:rPr>
                    <a:t>Gas Phase</a:t>
                  </a:r>
                  <a:endParaRPr sz="1680" b="1" i="1">
                    <a:ln>
                      <a:noFill/>
                    </a:ln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09" name="下箭头 208"/>
                <p:cNvSpPr/>
                <p:nvPr/>
              </p:nvSpPr>
              <p:spPr>
                <a:xfrm>
                  <a:off x="10487" y="5262"/>
                  <a:ext cx="493" cy="802"/>
                </a:xfrm>
                <a:prstGeom prst="downArrow">
                  <a:avLst/>
                </a:prstGeom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50000">
                        <a:schemeClr val="accent2"/>
                      </a:gs>
                      <a:gs pos="0">
                        <a:schemeClr val="accent2">
                          <a:lumMod val="25000"/>
                          <a:lumOff val="75000"/>
                        </a:schemeClr>
                      </a:gs>
                      <a:gs pos="100000">
                        <a:schemeClr val="accent2">
                          <a:lumMod val="85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210" name="下箭头 209"/>
                <p:cNvSpPr/>
                <p:nvPr/>
              </p:nvSpPr>
              <p:spPr>
                <a:xfrm>
                  <a:off x="13986" y="5258"/>
                  <a:ext cx="493" cy="802"/>
                </a:xfrm>
                <a:prstGeom prst="downArrow">
                  <a:avLst/>
                </a:prstGeom>
                <a:gradFill>
                  <a:gsLst>
                    <a:gs pos="50000">
                      <a:schemeClr val="accent3"/>
                    </a:gs>
                    <a:gs pos="0">
                      <a:schemeClr val="accent3">
                        <a:lumMod val="25000"/>
                        <a:lumOff val="75000"/>
                      </a:schemeClr>
                    </a:gs>
                    <a:gs pos="100000">
                      <a:schemeClr val="accent3">
                        <a:lumMod val="85000"/>
                      </a:schemeClr>
                    </a:gs>
                  </a:gsLst>
                  <a:lin ang="5400000" scaled="1"/>
                </a:gradFill>
                <a:ln>
                  <a:gradFill>
                    <a:gsLst>
                      <a:gs pos="50000">
                        <a:schemeClr val="accent3"/>
                      </a:gs>
                      <a:gs pos="0">
                        <a:schemeClr val="accent3">
                          <a:lumMod val="25000"/>
                          <a:lumOff val="75000"/>
                        </a:schemeClr>
                      </a:gs>
                      <a:gs pos="100000">
                        <a:schemeClr val="accent3">
                          <a:lumMod val="85000"/>
                        </a:schemeClr>
                      </a:gs>
                    </a:gsLst>
                    <a:lin ang="5400000" scaled="0"/>
                  </a:gra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</p:grpSp>
          <p:sp>
            <p:nvSpPr>
              <p:cNvPr id="212" name="文本框 211"/>
              <p:cNvSpPr txBox="1"/>
              <p:nvPr/>
            </p:nvSpPr>
            <p:spPr>
              <a:xfrm>
                <a:off x="10303" y="3555"/>
                <a:ext cx="2282" cy="52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680" b="1" i="1">
                    <a:latin typeface="Times New Roman" panose="02020603050405020304" charset="0"/>
                    <a:cs typeface="Times New Roman" panose="02020603050405020304" charset="0"/>
                  </a:rPr>
                  <a:t>W</a:t>
                </a:r>
                <a:r>
                  <a:rPr lang="zh-CN" altLang="en-US" sz="1680" b="1" i="1">
                    <a:latin typeface="Times New Roman" panose="02020603050405020304" charset="0"/>
                    <a:cs typeface="Times New Roman" panose="02020603050405020304" charset="0"/>
                  </a:rPr>
                  <a:t>eir </a:t>
                </a:r>
                <a:r>
                  <a:rPr lang="en-US" altLang="zh-CN" sz="1680" b="1" i="1">
                    <a:latin typeface="Times New Roman" panose="02020603050405020304" charset="0"/>
                    <a:cs typeface="Times New Roman" panose="02020603050405020304" charset="0"/>
                  </a:rPr>
                  <a:t>B</a:t>
                </a:r>
                <a:r>
                  <a:rPr lang="zh-CN" altLang="en-US" sz="1680" b="1" i="1">
                    <a:latin typeface="Times New Roman" panose="02020603050405020304" charset="0"/>
                    <a:cs typeface="Times New Roman" panose="02020603050405020304" charset="0"/>
                  </a:rPr>
                  <a:t>oard</a:t>
                </a:r>
                <a:endParaRPr lang="zh-CN" altLang="en-US" sz="168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0893" y="5734"/>
                <a:ext cx="2534" cy="4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just">
                  <a:buClrTx/>
                  <a:buSzTx/>
                  <a:buFontTx/>
                </a:pPr>
                <a:r>
                  <a:rPr lang="zh-CN" altLang="en-US" sz="1470" b="1" i="1">
                    <a:ln>
                      <a:noFill/>
                    </a:ln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Room Ⅱ Oil</a:t>
                </a:r>
                <a:r>
                  <a:rPr lang="en-US" altLang="zh-CN" sz="1470" b="1" i="1">
                    <a:ln>
                      <a:noFill/>
                    </a:ln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sz="1470" b="1" i="1">
                    <a:ln>
                      <a:noFill/>
                    </a:ln>
                    <a:solidFill>
                      <a:schemeClr val="bg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Phase</a:t>
                </a:r>
                <a:endParaRPr lang="zh-CN" altLang="en-US" sz="1470" b="1" i="1">
                  <a:ln>
                    <a:noFill/>
                  </a:ln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563" y="4236"/>
                <a:ext cx="3283" cy="526"/>
                <a:chOff x="563" y="4236"/>
                <a:chExt cx="3283" cy="526"/>
              </a:xfrm>
            </p:grpSpPr>
            <p:sp>
              <p:nvSpPr>
                <p:cNvPr id="5" name="流程图: 对照 4"/>
                <p:cNvSpPr/>
                <p:nvPr/>
              </p:nvSpPr>
              <p:spPr>
                <a:xfrm rot="5400000">
                  <a:off x="1942" y="3996"/>
                  <a:ext cx="526" cy="1007"/>
                </a:xfrm>
                <a:prstGeom prst="flowChartCollate">
                  <a:avLst/>
                </a:prstGeom>
                <a:noFill/>
                <a:ln w="28575"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" name="直接箭头连接符 3"/>
                <p:cNvCxnSpPr/>
                <p:nvPr/>
              </p:nvCxnSpPr>
              <p:spPr>
                <a:xfrm flipV="1">
                  <a:off x="563" y="4503"/>
                  <a:ext cx="1138" cy="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箭头连接符 5"/>
                <p:cNvCxnSpPr/>
                <p:nvPr/>
              </p:nvCxnSpPr>
              <p:spPr>
                <a:xfrm flipV="1">
                  <a:off x="2708" y="4490"/>
                  <a:ext cx="1138" cy="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直接箭头连接符 7"/>
              <p:cNvCxnSpPr/>
              <p:nvPr/>
            </p:nvCxnSpPr>
            <p:spPr>
              <a:xfrm flipV="1">
                <a:off x="3846" y="2003"/>
                <a:ext cx="1" cy="248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3847" y="1988"/>
                <a:ext cx="2393" cy="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>
                <a:off x="6240" y="1958"/>
                <a:ext cx="1" cy="37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152" y="3609"/>
                <a:ext cx="2142" cy="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just"/>
                <a:r>
                  <a:rPr lang="en-US" altLang="zh-CN" sz="2100" b="1" i="1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zh-CN" alt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nlet </a:t>
                </a:r>
                <a:r>
                  <a:rPr lang="en-US" altLang="zh-CN" sz="2100" b="1" i="1">
                    <a:latin typeface="Times New Roman" panose="02020603050405020304" charset="0"/>
                    <a:cs typeface="Times New Roman" panose="02020603050405020304" charset="0"/>
                  </a:rPr>
                  <a:t>V</a:t>
                </a:r>
                <a:r>
                  <a:rPr lang="zh-CN" alt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alve</a:t>
                </a:r>
                <a:endParaRPr lang="zh-CN" altLang="en-US" sz="21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847" y="1334"/>
                <a:ext cx="2142" cy="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just"/>
                <a:r>
                  <a:rPr lang="en-US" altLang="zh-CN" sz="2100" b="1" i="1">
                    <a:latin typeface="Times New Roman" panose="02020603050405020304" charset="0"/>
                    <a:cs typeface="Times New Roman" panose="02020603050405020304" charset="0"/>
                  </a:rPr>
                  <a:t>I</a:t>
                </a:r>
                <a:r>
                  <a:rPr lang="zh-CN" alt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nlet </a:t>
                </a:r>
                <a:r>
                  <a:rPr lang="en-US" sz="2100" b="1" i="1">
                    <a:latin typeface="Times New Roman" panose="02020603050405020304" charset="0"/>
                    <a:cs typeface="Times New Roman" panose="02020603050405020304" charset="0"/>
                  </a:rPr>
                  <a:t>Flow</a:t>
                </a:r>
                <a:endParaRPr lang="en-US" sz="2100" b="1" i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flipV="1">
              <a:off x="8840" y="9217"/>
              <a:ext cx="6520" cy="1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流程图: 对照 23"/>
            <p:cNvSpPr/>
            <p:nvPr>
              <p:custDataLst>
                <p:tags r:id="rId4"/>
              </p:custDataLst>
            </p:nvPr>
          </p:nvSpPr>
          <p:spPr>
            <a:xfrm rot="5400000">
              <a:off x="15600" y="8713"/>
              <a:ext cx="526" cy="1007"/>
            </a:xfrm>
            <a:prstGeom prst="flowChartCollate">
              <a:avLst/>
            </a:prstGeom>
            <a:noFill/>
            <a:ln w="3810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16367" y="9218"/>
              <a:ext cx="189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2335" y="7717"/>
              <a:ext cx="3025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流程图: 对照 18"/>
            <p:cNvSpPr/>
            <p:nvPr>
              <p:custDataLst>
                <p:tags r:id="rId5"/>
              </p:custDataLst>
            </p:nvPr>
          </p:nvSpPr>
          <p:spPr>
            <a:xfrm rot="5400000">
              <a:off x="15600" y="7213"/>
              <a:ext cx="526" cy="1007"/>
            </a:xfrm>
            <a:prstGeom prst="flowChartCollate">
              <a:avLst/>
            </a:prstGeom>
            <a:noFill/>
            <a:ln w="3810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6367" y="7717"/>
              <a:ext cx="188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>
              <p:custDataLst>
                <p:tags r:id="rId6"/>
              </p:custDataLst>
            </p:nvPr>
          </p:nvSpPr>
          <p:spPr>
            <a:xfrm>
              <a:off x="14703" y="9330"/>
              <a:ext cx="2322" cy="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2100" b="1" i="1">
                  <a:latin typeface="Times New Roman" panose="02020603050405020304" charset="0"/>
                  <a:cs typeface="Times New Roman" panose="02020603050405020304" charset="0"/>
                </a:rPr>
                <a:t>Water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100" b="1" i="1">
                  <a:latin typeface="Times New Roman" panose="02020603050405020304" charset="0"/>
                  <a:cs typeface="Times New Roman" panose="02020603050405020304" charset="0"/>
                </a:rPr>
                <a:t>V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alve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14912" y="7835"/>
              <a:ext cx="1903" cy="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2100" b="1" i="1">
                  <a:latin typeface="Times New Roman" panose="02020603050405020304" charset="0"/>
                  <a:cs typeface="Times New Roman" panose="02020603050405020304" charset="0"/>
                </a:rPr>
                <a:t>Oil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100" b="1" i="1">
                  <a:latin typeface="Times New Roman" panose="02020603050405020304" charset="0"/>
                  <a:cs typeface="Times New Roman" panose="02020603050405020304" charset="0"/>
                </a:rPr>
                <a:t>V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alve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 rot="10800000">
              <a:off x="12067" y="1524"/>
              <a:ext cx="493" cy="802"/>
            </a:xfrm>
            <a:prstGeom prst="downArrow">
              <a:avLst/>
            </a:prstGeom>
            <a:gradFill>
              <a:gsLst>
                <a:gs pos="50000">
                  <a:schemeClr val="accent4"/>
                </a:gs>
                <a:gs pos="0">
                  <a:schemeClr val="accent4">
                    <a:lumMod val="25000"/>
                    <a:lumOff val="75000"/>
                  </a:schemeClr>
                </a:gs>
                <a:gs pos="100000">
                  <a:schemeClr val="accent4">
                    <a:lumMod val="85000"/>
                  </a:schemeClr>
                </a:gs>
              </a:gsLst>
              <a:lin ang="5400000" scaled="1"/>
            </a:gradFill>
            <a:ln>
              <a:gradFill>
                <a:gsLst>
                  <a:gs pos="50000">
                    <a:schemeClr val="accent4"/>
                  </a:gs>
                  <a:gs pos="0">
                    <a:schemeClr val="accent4">
                      <a:lumMod val="25000"/>
                      <a:lumOff val="75000"/>
                    </a:schemeClr>
                  </a:gs>
                  <a:gs pos="100000">
                    <a:schemeClr val="accent4">
                      <a:lumMod val="8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cxnSp>
          <p:nvCxnSpPr>
            <p:cNvPr id="28" name="直接箭头连接符 27"/>
            <p:cNvCxnSpPr>
              <a:endCxn id="29" idx="2"/>
            </p:cNvCxnSpPr>
            <p:nvPr/>
          </p:nvCxnSpPr>
          <p:spPr>
            <a:xfrm>
              <a:off x="12312" y="1333"/>
              <a:ext cx="3048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对照 28"/>
            <p:cNvSpPr/>
            <p:nvPr>
              <p:custDataLst>
                <p:tags r:id="rId8"/>
              </p:custDataLst>
            </p:nvPr>
          </p:nvSpPr>
          <p:spPr>
            <a:xfrm rot="5400000">
              <a:off x="15600" y="829"/>
              <a:ext cx="526" cy="1007"/>
            </a:xfrm>
            <a:prstGeom prst="flowChartCollate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16365" y="1334"/>
              <a:ext cx="1890" cy="0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下箭头 30"/>
            <p:cNvSpPr/>
            <p:nvPr/>
          </p:nvSpPr>
          <p:spPr>
            <a:xfrm rot="16200000">
              <a:off x="717" y="4114"/>
              <a:ext cx="493" cy="802"/>
            </a:xfrm>
            <a:prstGeom prst="downArrow">
              <a:avLst/>
            </a:prstGeom>
            <a:gradFill>
              <a:gsLst>
                <a:gs pos="50000">
                  <a:schemeClr val="accent5"/>
                </a:gs>
                <a:gs pos="0">
                  <a:schemeClr val="accent5">
                    <a:lumMod val="25000"/>
                    <a:lumOff val="75000"/>
                  </a:schemeClr>
                </a:gs>
                <a:gs pos="100000">
                  <a:schemeClr val="accent5">
                    <a:lumMod val="85000"/>
                  </a:schemeClr>
                </a:gs>
              </a:gsLst>
              <a:lin ang="5400000" scaled="1"/>
            </a:gradFill>
            <a:ln>
              <a:gradFill>
                <a:gsLst>
                  <a:gs pos="50000">
                    <a:schemeClr val="accent5"/>
                  </a:gs>
                  <a:gs pos="0">
                    <a:schemeClr val="accent5">
                      <a:lumMod val="25000"/>
                      <a:lumOff val="75000"/>
                    </a:schemeClr>
                  </a:gs>
                  <a:gs pos="100000">
                    <a:schemeClr val="accent5">
                      <a:lumMod val="8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111" name="椭圆 110"/>
            <p:cNvSpPr/>
            <p:nvPr>
              <p:custDataLst>
                <p:tags r:id="rId9"/>
              </p:custDataLst>
            </p:nvPr>
          </p:nvSpPr>
          <p:spPr>
            <a:xfrm>
              <a:off x="15658" y="6676"/>
              <a:ext cx="410" cy="379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cxnSp>
          <p:nvCxnSpPr>
            <p:cNvPr id="112" name="直接连接符 111"/>
            <p:cNvCxnSpPr>
              <a:stCxn id="111" idx="6"/>
              <a:endCxn id="111" idx="2"/>
            </p:cNvCxnSpPr>
            <p:nvPr>
              <p:custDataLst>
                <p:tags r:id="rId10"/>
              </p:custDataLst>
            </p:nvPr>
          </p:nvCxnSpPr>
          <p:spPr>
            <a:xfrm flipH="1">
              <a:off x="15658" y="6866"/>
              <a:ext cx="41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>
              <p:custDataLst>
                <p:tags r:id="rId11"/>
              </p:custDataLst>
            </p:nvPr>
          </p:nvSpPr>
          <p:spPr>
            <a:xfrm>
              <a:off x="15658" y="321"/>
              <a:ext cx="410" cy="379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cxnSp>
          <p:nvCxnSpPr>
            <p:cNvPr id="33" name="直接连接符 32"/>
            <p:cNvCxnSpPr>
              <a:stCxn id="32" idx="6"/>
              <a:endCxn id="32" idx="2"/>
            </p:cNvCxnSpPr>
            <p:nvPr>
              <p:custDataLst>
                <p:tags r:id="rId12"/>
              </p:custDataLst>
            </p:nvPr>
          </p:nvCxnSpPr>
          <p:spPr>
            <a:xfrm flipH="1">
              <a:off x="15658" y="511"/>
              <a:ext cx="41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>
              <p:custDataLst>
                <p:tags r:id="rId13"/>
              </p:custDataLst>
            </p:nvPr>
          </p:nvSpPr>
          <p:spPr>
            <a:xfrm>
              <a:off x="15658" y="8418"/>
              <a:ext cx="410" cy="379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cxnSp>
          <p:nvCxnSpPr>
            <p:cNvPr id="35" name="直接连接符 34"/>
            <p:cNvCxnSpPr>
              <a:stCxn id="34" idx="6"/>
              <a:endCxn id="34" idx="2"/>
            </p:cNvCxnSpPr>
            <p:nvPr>
              <p:custDataLst>
                <p:tags r:id="rId14"/>
              </p:custDataLst>
            </p:nvPr>
          </p:nvCxnSpPr>
          <p:spPr>
            <a:xfrm flipH="1">
              <a:off x="15658" y="8608"/>
              <a:ext cx="41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>
              <p:custDataLst>
                <p:tags r:id="rId15"/>
              </p:custDataLst>
            </p:nvPr>
          </p:nvSpPr>
          <p:spPr>
            <a:xfrm>
              <a:off x="14799" y="1524"/>
              <a:ext cx="2111" cy="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2100" b="1" i="1">
                  <a:latin typeface="Times New Roman" panose="02020603050405020304" charset="0"/>
                  <a:cs typeface="Times New Roman" panose="02020603050405020304" charset="0"/>
                </a:rPr>
                <a:t>Gas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100" b="1" i="1">
                  <a:latin typeface="Times New Roman" panose="02020603050405020304" charset="0"/>
                  <a:cs typeface="Times New Roman" panose="02020603050405020304" charset="0"/>
                </a:rPr>
                <a:t>V</a:t>
              </a:r>
              <a:r>
                <a:rPr lang="zh-CN" altLang="en-US" sz="2100" b="1" i="1">
                  <a:latin typeface="Times New Roman" panose="02020603050405020304" charset="0"/>
                  <a:cs typeface="Times New Roman" panose="02020603050405020304" charset="0"/>
                </a:rPr>
                <a:t>alve</a:t>
              </a:r>
              <a:endParaRPr lang="zh-CN" alt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925" y="8608"/>
              <a:ext cx="9733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lg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5855" y="8782"/>
              <a:ext cx="0" cy="42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lg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19" idx="1"/>
            </p:cNvCxnSpPr>
            <p:nvPr/>
          </p:nvCxnSpPr>
          <p:spPr>
            <a:xfrm>
              <a:off x="15855" y="7034"/>
              <a:ext cx="8" cy="683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lg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5930" y="7214"/>
              <a:ext cx="8665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lg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14595" y="487"/>
              <a:ext cx="0" cy="672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lg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14595" y="472"/>
              <a:ext cx="1063" cy="15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lg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>
              <a:off x="15855" y="700"/>
              <a:ext cx="8" cy="62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lgDash"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>
              <p:custDataLst>
                <p:tags r:id="rId16"/>
              </p:custDataLst>
            </p:nvPr>
          </p:nvSpPr>
          <p:spPr>
            <a:xfrm>
              <a:off x="15855" y="654"/>
              <a:ext cx="1065" cy="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2100" b="1" i="1">
                  <a:latin typeface="Times New Roman" panose="02020603050405020304" charset="0"/>
                  <a:cs typeface="Times New Roman" panose="02020603050405020304" charset="0"/>
                </a:rPr>
                <a:t>PID</a:t>
              </a:r>
              <a:endParaRPr 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7" name="文本框 46"/>
            <p:cNvSpPr txBox="1"/>
            <p:nvPr>
              <p:custDataLst>
                <p:tags r:id="rId17"/>
              </p:custDataLst>
            </p:nvPr>
          </p:nvSpPr>
          <p:spPr>
            <a:xfrm>
              <a:off x="15855" y="7034"/>
              <a:ext cx="1065" cy="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2100" b="1" i="1">
                  <a:latin typeface="Times New Roman" panose="02020603050405020304" charset="0"/>
                  <a:cs typeface="Times New Roman" panose="02020603050405020304" charset="0"/>
                </a:rPr>
                <a:t>PID</a:t>
              </a:r>
              <a:endParaRPr 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18"/>
              </p:custDataLst>
            </p:nvPr>
          </p:nvSpPr>
          <p:spPr>
            <a:xfrm>
              <a:off x="15855" y="8574"/>
              <a:ext cx="1065" cy="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sz="2100" b="1" i="1">
                  <a:latin typeface="Times New Roman" panose="02020603050405020304" charset="0"/>
                  <a:cs typeface="Times New Roman" panose="02020603050405020304" charset="0"/>
                </a:rPr>
                <a:t>PID</a:t>
              </a:r>
              <a:endParaRPr lang="en-US" sz="210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19"/>
              </p:custDataLst>
            </p:nvPr>
          </p:nvSpPr>
          <p:spPr>
            <a:xfrm>
              <a:off x="16367" y="7662"/>
              <a:ext cx="2059" cy="4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70" b="1" i="1">
                  <a:latin typeface="Times New Roman" panose="02020603050405020304" charset="0"/>
                  <a:cs typeface="Times New Roman" panose="02020603050405020304" charset="0"/>
                </a:rPr>
                <a:t>Oil</a:t>
              </a:r>
              <a:r>
                <a:rPr lang="zh-CN" altLang="en-US" sz="1470" b="1" i="1">
                  <a:latin typeface="Times New Roman" panose="02020603050405020304" charset="0"/>
                  <a:cs typeface="Times New Roman" panose="02020603050405020304" charset="0"/>
                </a:rPr>
                <a:t> Out</a:t>
              </a:r>
              <a:r>
                <a:rPr lang="en-US" altLang="zh-CN" sz="1470" b="1" i="1">
                  <a:latin typeface="Times New Roman" panose="02020603050405020304" charset="0"/>
                  <a:cs typeface="Times New Roman" panose="02020603050405020304" charset="0"/>
                </a:rPr>
                <a:t>let</a:t>
              </a:r>
              <a:r>
                <a:rPr lang="zh-CN" altLang="en-US" sz="1470" b="1" i="1">
                  <a:latin typeface="Times New Roman" panose="02020603050405020304" charset="0"/>
                  <a:cs typeface="Times New Roman" panose="02020603050405020304" charset="0"/>
                </a:rPr>
                <a:t> Rate</a:t>
              </a:r>
              <a:endParaRPr lang="zh-CN" altLang="en-US" sz="147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20"/>
              </p:custDataLst>
            </p:nvPr>
          </p:nvSpPr>
          <p:spPr>
            <a:xfrm>
              <a:off x="16365" y="9102"/>
              <a:ext cx="2371" cy="4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70" b="1" i="1">
                  <a:latin typeface="Times New Roman" panose="02020603050405020304" charset="0"/>
                  <a:cs typeface="Times New Roman" panose="02020603050405020304" charset="0"/>
                </a:rPr>
                <a:t>Water</a:t>
              </a:r>
              <a:r>
                <a:rPr lang="zh-CN" altLang="en-US" sz="1470" b="1" i="1">
                  <a:latin typeface="Times New Roman" panose="02020603050405020304" charset="0"/>
                  <a:cs typeface="Times New Roman" panose="02020603050405020304" charset="0"/>
                </a:rPr>
                <a:t> Out</a:t>
              </a:r>
              <a:r>
                <a:rPr lang="en-US" altLang="zh-CN" sz="1470" b="1" i="1">
                  <a:latin typeface="Times New Roman" panose="02020603050405020304" charset="0"/>
                  <a:cs typeface="Times New Roman" panose="02020603050405020304" charset="0"/>
                </a:rPr>
                <a:t>let</a:t>
              </a:r>
              <a:r>
                <a:rPr lang="zh-CN" altLang="en-US" sz="1470" b="1" i="1">
                  <a:latin typeface="Times New Roman" panose="02020603050405020304" charset="0"/>
                  <a:cs typeface="Times New Roman" panose="02020603050405020304" charset="0"/>
                </a:rPr>
                <a:t> Rate</a:t>
              </a:r>
              <a:endParaRPr lang="zh-CN" altLang="en-US" sz="1470" b="1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  <p:custDataLst>
      <p:tags r:id="rId2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59" name="组合 58"/>
          <p:cNvGrpSpPr/>
          <p:nvPr/>
        </p:nvGrpSpPr>
        <p:grpSpPr>
          <a:xfrm>
            <a:off x="4653728" y="1523523"/>
            <a:ext cx="4155853" cy="4136517"/>
            <a:chOff x="6321" y="1525"/>
            <a:chExt cx="6233" cy="6204"/>
          </a:xfrm>
        </p:grpSpPr>
        <p:sp>
          <p:nvSpPr>
            <p:cNvPr id="9" name="椭圆 8"/>
            <p:cNvSpPr/>
            <p:nvPr/>
          </p:nvSpPr>
          <p:spPr>
            <a:xfrm>
              <a:off x="6321" y="1525"/>
              <a:ext cx="1526" cy="1470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5670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endParaRPr lang="en-US" altLang="zh-CN" sz="567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1"/>
              </p:custDataLst>
            </p:nvPr>
          </p:nvSpPr>
          <p:spPr>
            <a:xfrm>
              <a:off x="11028" y="1525"/>
              <a:ext cx="1526" cy="1470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5670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567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2"/>
              </p:custDataLst>
            </p:nvPr>
          </p:nvSpPr>
          <p:spPr>
            <a:xfrm>
              <a:off x="8713" y="6259"/>
              <a:ext cx="1526" cy="1470"/>
            </a:xfrm>
            <a:prstGeom prst="ellips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567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endParaRPr lang="en-US" altLang="zh-CN" sz="567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2" name="直接箭头连接符 21"/>
            <p:cNvCxnSpPr>
              <a:endCxn id="17" idx="0"/>
            </p:cNvCxnSpPr>
            <p:nvPr/>
          </p:nvCxnSpPr>
          <p:spPr>
            <a:xfrm>
              <a:off x="7538" y="2844"/>
              <a:ext cx="1938" cy="341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1" idx="3"/>
            </p:cNvCxnSpPr>
            <p:nvPr>
              <p:custDataLst>
                <p:tags r:id="rId3"/>
              </p:custDataLst>
            </p:nvPr>
          </p:nvCxnSpPr>
          <p:spPr>
            <a:xfrm flipH="1">
              <a:off x="9476" y="2780"/>
              <a:ext cx="1775" cy="347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表格 52"/>
          <p:cNvGraphicFramePr/>
          <p:nvPr>
            <p:custDataLst>
              <p:tags r:id="rId4"/>
            </p:custDataLst>
          </p:nvPr>
        </p:nvGraphicFramePr>
        <p:xfrm>
          <a:off x="1622015" y="1671542"/>
          <a:ext cx="2884805" cy="83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65"/>
                <a:gridCol w="1450340"/>
              </a:tblGrid>
              <a:tr h="416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P(A=0)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T w="38100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P(A=1)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96012" marR="96012" marT="48006" marB="48006" anchor="ctr" anchorCtr="0">
                    <a:lnT w="38100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0.5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/>
          <p:nvPr>
            <p:custDataLst>
              <p:tags r:id="rId5"/>
            </p:custDataLst>
          </p:nvPr>
        </p:nvGraphicFramePr>
        <p:xfrm>
          <a:off x="9026941" y="1671542"/>
          <a:ext cx="2884805" cy="83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65"/>
                <a:gridCol w="1450340"/>
              </a:tblGrid>
              <a:tr h="4165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P(B=0)</a:t>
                      </a:r>
                      <a:endParaRPr lang="en-US" altLang="zh-CN" sz="2100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T w="38100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1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P(B=1)</a:t>
                      </a:r>
                      <a:endParaRPr lang="en-US" altLang="zh-CN" sz="2100" b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96012" marR="96012" marT="48006" marB="48006" anchor="ctr" anchorCtr="0">
                    <a:lnT w="38100">
                      <a:solidFill>
                        <a:schemeClr val="tx1"/>
                      </a:solidFill>
                      <a:prstDash val="solid"/>
                    </a:lnT>
                    <a:lnB w="1905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65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0.8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0.2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T w="1905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/>
          <p:nvPr>
            <p:custDataLst>
              <p:tags r:id="rId6"/>
            </p:custDataLst>
          </p:nvPr>
        </p:nvGraphicFramePr>
        <p:xfrm>
          <a:off x="5048444" y="5924741"/>
          <a:ext cx="3417570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"/>
                <a:gridCol w="720725"/>
                <a:gridCol w="1014095"/>
                <a:gridCol w="1032510"/>
              </a:tblGrid>
              <a:tr h="416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P(C=0)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 w="381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P(C=1)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 w="381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 w="381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0.9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 w="381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0.1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56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 w="381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1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1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6012" marR="96012" marT="48006" marB="48006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79" name="组合 78"/>
          <p:cNvGrpSpPr/>
          <p:nvPr/>
        </p:nvGrpSpPr>
        <p:grpSpPr>
          <a:xfrm>
            <a:off x="29149" y="1212818"/>
            <a:ext cx="12734926" cy="7089553"/>
            <a:chOff x="-615" y="19"/>
            <a:chExt cx="19100" cy="10633"/>
          </a:xfrm>
        </p:grpSpPr>
        <p:grpSp>
          <p:nvGrpSpPr>
            <p:cNvPr id="74" name="组合 73"/>
            <p:cNvGrpSpPr/>
            <p:nvPr/>
          </p:nvGrpSpPr>
          <p:grpSpPr>
            <a:xfrm>
              <a:off x="-615" y="19"/>
              <a:ext cx="17567" cy="10633"/>
              <a:chOff x="984" y="19"/>
              <a:chExt cx="17567" cy="10633"/>
            </a:xfrm>
          </p:grpSpPr>
          <p:grpSp>
            <p:nvGrpSpPr>
              <p:cNvPr id="62" name="组合 61"/>
              <p:cNvGrpSpPr/>
              <p:nvPr/>
            </p:nvGrpSpPr>
            <p:grpSpPr>
              <a:xfrm>
                <a:off x="4585" y="19"/>
                <a:ext cx="13966" cy="10633"/>
                <a:chOff x="4585" y="449"/>
                <a:chExt cx="13966" cy="10633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4585" y="919"/>
                  <a:ext cx="10030" cy="2018"/>
                  <a:chOff x="4585" y="919"/>
                  <a:chExt cx="10030" cy="2018"/>
                </a:xfrm>
              </p:grpSpPr>
              <p:grpSp>
                <p:nvGrpSpPr>
                  <p:cNvPr id="6" name="组合 5"/>
                  <p:cNvGrpSpPr/>
                  <p:nvPr/>
                </p:nvGrpSpPr>
                <p:grpSpPr>
                  <a:xfrm>
                    <a:off x="4585" y="919"/>
                    <a:ext cx="10030" cy="2019"/>
                    <a:chOff x="3601" y="1126"/>
                    <a:chExt cx="10030" cy="2019"/>
                  </a:xfrm>
                </p:grpSpPr>
                <p:cxnSp>
                  <p:nvCxnSpPr>
                    <p:cNvPr id="2" name="直接连接符 1"/>
                    <p:cNvCxnSpPr/>
                    <p:nvPr/>
                  </p:nvCxnSpPr>
                  <p:spPr>
                    <a:xfrm>
                      <a:off x="3601" y="1126"/>
                      <a:ext cx="0" cy="2019"/>
                    </a:xfrm>
                    <a:prstGeom prst="line">
                      <a:avLst/>
                    </a:prstGeom>
                    <a:ln w="762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" name="直接连接符 3"/>
                    <p:cNvCxnSpPr/>
                    <p:nvPr/>
                  </p:nvCxnSpPr>
                  <p:spPr>
                    <a:xfrm>
                      <a:off x="3601" y="1629"/>
                      <a:ext cx="10030" cy="0"/>
                    </a:xfrm>
                    <a:prstGeom prst="line">
                      <a:avLst/>
                    </a:prstGeom>
                    <a:ln w="762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" name="直接连接符 4"/>
                    <p:cNvCxnSpPr/>
                    <p:nvPr>
                      <p:custDataLst>
                        <p:tags r:id="rId1"/>
                      </p:custDataLst>
                    </p:nvPr>
                  </p:nvCxnSpPr>
                  <p:spPr>
                    <a:xfrm>
                      <a:off x="13631" y="1126"/>
                      <a:ext cx="0" cy="2019"/>
                    </a:xfrm>
                    <a:prstGeom prst="line">
                      <a:avLst/>
                    </a:prstGeom>
                    <a:ln w="76200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" name="直接连接符 6"/>
                  <p:cNvCxnSpPr/>
                  <p:nvPr>
                    <p:custDataLst>
                      <p:tags r:id="rId2"/>
                    </p:custDataLst>
                  </p:nvPr>
                </p:nvCxnSpPr>
                <p:spPr>
                  <a:xfrm>
                    <a:off x="4585" y="2419"/>
                    <a:ext cx="10030" cy="0"/>
                  </a:xfrm>
                  <a:prstGeom prst="line">
                    <a:avLst/>
                  </a:prstGeom>
                  <a:ln w="7620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组合 9"/>
                <p:cNvGrpSpPr/>
                <p:nvPr/>
              </p:nvGrpSpPr>
              <p:grpSpPr>
                <a:xfrm>
                  <a:off x="4585" y="3428"/>
                  <a:ext cx="12399" cy="2019"/>
                  <a:chOff x="4585" y="919"/>
                  <a:chExt cx="12399" cy="2019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4585" y="919"/>
                    <a:ext cx="10030" cy="2019"/>
                    <a:chOff x="3601" y="1126"/>
                    <a:chExt cx="10030" cy="2019"/>
                  </a:xfrm>
                </p:grpSpPr>
                <p:cxnSp>
                  <p:nvCxnSpPr>
                    <p:cNvPr id="13" name="直接连接符 12"/>
                    <p:cNvCxnSpPr/>
                    <p:nvPr>
                      <p:custDataLst>
                        <p:tags r:id="rId3"/>
                      </p:custDataLst>
                    </p:nvPr>
                  </p:nvCxnSpPr>
                  <p:spPr>
                    <a:xfrm>
                      <a:off x="3601" y="1126"/>
                      <a:ext cx="0" cy="2019"/>
                    </a:xfrm>
                    <a:prstGeom prst="line">
                      <a:avLst/>
                    </a:pr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/>
                    <p:nvPr>
                      <p:custDataLst>
                        <p:tags r:id="rId4"/>
                      </p:custDataLst>
                    </p:nvPr>
                  </p:nvCxnSpPr>
                  <p:spPr>
                    <a:xfrm>
                      <a:off x="3601" y="1629"/>
                      <a:ext cx="10030" cy="0"/>
                    </a:xfrm>
                    <a:prstGeom prst="line">
                      <a:avLst/>
                    </a:pr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/>
                    <p:cNvCxnSpPr/>
                    <p:nvPr>
                      <p:custDataLst>
                        <p:tags r:id="rId5"/>
                      </p:custDataLst>
                    </p:nvPr>
                  </p:nvCxnSpPr>
                  <p:spPr>
                    <a:xfrm>
                      <a:off x="13631" y="1126"/>
                      <a:ext cx="0" cy="2019"/>
                    </a:xfrm>
                    <a:prstGeom prst="line">
                      <a:avLst/>
                    </a:pr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直接连接符 15"/>
                  <p:cNvCxnSpPr/>
                  <p:nvPr>
                    <p:custDataLst>
                      <p:tags r:id="rId6"/>
                    </p:custDataLst>
                  </p:nvPr>
                </p:nvCxnSpPr>
                <p:spPr>
                  <a:xfrm>
                    <a:off x="4585" y="2419"/>
                    <a:ext cx="12399" cy="0"/>
                  </a:xfrm>
                  <a:prstGeom prst="line">
                    <a:avLst/>
                  </a:pr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组合 17"/>
                <p:cNvGrpSpPr/>
                <p:nvPr/>
              </p:nvGrpSpPr>
              <p:grpSpPr>
                <a:xfrm>
                  <a:off x="4585" y="5937"/>
                  <a:ext cx="13567" cy="2019"/>
                  <a:chOff x="4585" y="919"/>
                  <a:chExt cx="13567" cy="2019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4585" y="919"/>
                    <a:ext cx="10984" cy="2019"/>
                    <a:chOff x="3601" y="1126"/>
                    <a:chExt cx="10984" cy="2019"/>
                  </a:xfrm>
                </p:grpSpPr>
                <p:cxnSp>
                  <p:nvCxnSpPr>
                    <p:cNvPr id="20" name="直接连接符 19"/>
                    <p:cNvCxnSpPr/>
                    <p:nvPr>
                      <p:custDataLst>
                        <p:tags r:id="rId7"/>
                      </p:custDataLst>
                    </p:nvPr>
                  </p:nvCxnSpPr>
                  <p:spPr>
                    <a:xfrm>
                      <a:off x="3601" y="1126"/>
                      <a:ext cx="0" cy="2019"/>
                    </a:xfrm>
                    <a:prstGeom prst="line">
                      <a:avLst/>
                    </a:prstGeom>
                    <a:ln w="7620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连接符 20"/>
                    <p:cNvCxnSpPr/>
                    <p:nvPr>
                      <p:custDataLst>
                        <p:tags r:id="rId8"/>
                      </p:custDataLst>
                    </p:nvPr>
                  </p:nvCxnSpPr>
                  <p:spPr>
                    <a:xfrm>
                      <a:off x="3601" y="1629"/>
                      <a:ext cx="10984" cy="17"/>
                    </a:xfrm>
                    <a:prstGeom prst="line">
                      <a:avLst/>
                    </a:prstGeom>
                    <a:ln w="7620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直接连接符 22"/>
                    <p:cNvCxnSpPr/>
                    <p:nvPr>
                      <p:custDataLst>
                        <p:tags r:id="rId9"/>
                      </p:custDataLst>
                    </p:nvPr>
                  </p:nvCxnSpPr>
                  <p:spPr>
                    <a:xfrm>
                      <a:off x="13631" y="1126"/>
                      <a:ext cx="0" cy="2019"/>
                    </a:xfrm>
                    <a:prstGeom prst="line">
                      <a:avLst/>
                    </a:prstGeom>
                    <a:ln w="7620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5"/>
                    </a:lnRef>
                    <a:fillRef idx="0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直接连接符 23"/>
                  <p:cNvCxnSpPr/>
                  <p:nvPr>
                    <p:custDataLst>
                      <p:tags r:id="rId10"/>
                    </p:custDataLst>
                  </p:nvPr>
                </p:nvCxnSpPr>
                <p:spPr>
                  <a:xfrm>
                    <a:off x="4585" y="2419"/>
                    <a:ext cx="13567" cy="0"/>
                  </a:xfrm>
                  <a:prstGeom prst="line">
                    <a:avLst/>
                  </a:prstGeom>
                  <a:ln w="762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" name="组合 25"/>
                <p:cNvGrpSpPr/>
                <p:nvPr/>
              </p:nvGrpSpPr>
              <p:grpSpPr>
                <a:xfrm rot="0">
                  <a:off x="4585" y="8446"/>
                  <a:ext cx="10030" cy="2019"/>
                  <a:chOff x="3601" y="1126"/>
                  <a:chExt cx="10030" cy="2019"/>
                </a:xfrm>
              </p:grpSpPr>
              <p:cxnSp>
                <p:nvCxnSpPr>
                  <p:cNvPr id="27" name="直接连接符 26"/>
                  <p:cNvCxnSpPr/>
                  <p:nvPr>
                    <p:custDataLst>
                      <p:tags r:id="rId11"/>
                    </p:custDataLst>
                  </p:nvPr>
                </p:nvCxnSpPr>
                <p:spPr>
                  <a:xfrm>
                    <a:off x="3601" y="1126"/>
                    <a:ext cx="0" cy="2019"/>
                  </a:xfrm>
                  <a:prstGeom prst="line">
                    <a:avLst/>
                  </a:prstGeom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>
                    <p:custDataLst>
                      <p:tags r:id="rId12"/>
                    </p:custDataLst>
                  </p:nvPr>
                </p:nvCxnSpPr>
                <p:spPr>
                  <a:xfrm>
                    <a:off x="3601" y="2136"/>
                    <a:ext cx="10030" cy="0"/>
                  </a:xfrm>
                  <a:prstGeom prst="line">
                    <a:avLst/>
                  </a:prstGeom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>
                    <p:custDataLst>
                      <p:tags r:id="rId13"/>
                    </p:custDataLst>
                  </p:nvPr>
                </p:nvCxnSpPr>
                <p:spPr>
                  <a:xfrm>
                    <a:off x="13631" y="1126"/>
                    <a:ext cx="0" cy="2019"/>
                  </a:xfrm>
                  <a:prstGeom prst="line">
                    <a:avLst/>
                  </a:prstGeom>
                  <a:ln w="762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椭圆 30"/>
                <p:cNvSpPr/>
                <p:nvPr/>
              </p:nvSpPr>
              <p:spPr>
                <a:xfrm>
                  <a:off x="5951" y="1175"/>
                  <a:ext cx="481" cy="49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8246" y="2178"/>
                  <a:ext cx="481" cy="481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33" name="椭圆 32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0150" y="3684"/>
                  <a:ext cx="481" cy="494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34" name="矩形 33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6759" y="4687"/>
                  <a:ext cx="481" cy="481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36" name="椭圆 35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5275" y="6202"/>
                  <a:ext cx="481" cy="494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37" name="矩形 36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7940" y="7197"/>
                  <a:ext cx="481" cy="481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38" name="矩形 37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5951" y="9216"/>
                  <a:ext cx="481" cy="481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cxnSp>
              <p:nvCxnSpPr>
                <p:cNvPr id="39" name="直接连接符 38"/>
                <p:cNvCxnSpPr>
                  <a:stCxn id="31" idx="4"/>
                  <a:endCxn id="38" idx="0"/>
                </p:cNvCxnSpPr>
                <p:nvPr/>
              </p:nvCxnSpPr>
              <p:spPr>
                <a:xfrm>
                  <a:off x="6192" y="1669"/>
                  <a:ext cx="0" cy="7547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40" name="对象 39">
                  <a:hlinkClick r:id="" action="ppaction://ole?verb=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821" y="449"/>
                <a:ext cx="742" cy="7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25" name="" r:id="rId19" imgW="254000" imgH="241300" progId="Equation.KSEE3">
                        <p:embed/>
                      </p:oleObj>
                    </mc:Choice>
                    <mc:Fallback>
                      <p:oleObj name="" r:id="rId19" imgW="254000" imgH="2413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21" y="449"/>
                              <a:ext cx="742" cy="70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对象 40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21"/>
                  </p:custDataLst>
                </p:nvPr>
              </p:nvGraphicFramePr>
              <p:xfrm>
                <a:off x="8115" y="2711"/>
                <a:ext cx="742" cy="7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" name="" r:id="rId22" imgW="254000" imgH="241300" progId="Equation.KSEE3">
                        <p:embed/>
                      </p:oleObj>
                    </mc:Choice>
                    <mc:Fallback>
                      <p:oleObj name="" r:id="rId22" imgW="254000" imgH="2413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2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115" y="2711"/>
                              <a:ext cx="742" cy="70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对象 41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24"/>
                  </p:custDataLst>
                </p:nvPr>
              </p:nvGraphicFramePr>
              <p:xfrm>
                <a:off x="10019" y="2911"/>
                <a:ext cx="742" cy="7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" name="" r:id="rId25" imgW="254000" imgH="241300" progId="Equation.KSEE3">
                        <p:embed/>
                      </p:oleObj>
                    </mc:Choice>
                    <mc:Fallback>
                      <p:oleObj name="" r:id="rId25" imgW="254000" imgH="2413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0019" y="2911"/>
                              <a:ext cx="742" cy="70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对象 43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27"/>
                  </p:custDataLst>
                </p:nvPr>
              </p:nvGraphicFramePr>
              <p:xfrm>
                <a:off x="16628" y="3931"/>
                <a:ext cx="742" cy="7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5" name="" r:id="rId28" imgW="254000" imgH="241300" progId="Equation.KSEE3">
                        <p:embed/>
                      </p:oleObj>
                    </mc:Choice>
                    <mc:Fallback>
                      <p:oleObj name="" r:id="rId28" imgW="254000" imgH="2413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628" y="3931"/>
                              <a:ext cx="742" cy="70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" name="对象 45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30"/>
                  </p:custDataLst>
                </p:nvPr>
              </p:nvGraphicFramePr>
              <p:xfrm>
                <a:off x="15144" y="5497"/>
                <a:ext cx="742" cy="7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7" name="" r:id="rId31" imgW="254000" imgH="241300" progId="Equation.KSEE3">
                        <p:embed/>
                      </p:oleObj>
                    </mc:Choice>
                    <mc:Fallback>
                      <p:oleObj name="" r:id="rId31" imgW="254000" imgH="2413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3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144" y="5497"/>
                              <a:ext cx="742" cy="70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8" name="对象 47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33"/>
                  </p:custDataLst>
                </p:nvPr>
              </p:nvGraphicFramePr>
              <p:xfrm>
                <a:off x="17809" y="6492"/>
                <a:ext cx="742" cy="7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" name="" r:id="rId34" imgW="254000" imgH="241300" progId="Equation.KSEE3">
                        <p:embed/>
                      </p:oleObj>
                    </mc:Choice>
                    <mc:Fallback>
                      <p:oleObj name="" r:id="rId34" imgW="254000" imgH="2413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809" y="6492"/>
                              <a:ext cx="742" cy="70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0" name="对象 49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36"/>
                  </p:custDataLst>
                </p:nvPr>
              </p:nvGraphicFramePr>
              <p:xfrm>
                <a:off x="14318" y="2810"/>
                <a:ext cx="594" cy="6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" name="" r:id="rId37" imgW="203200" imgH="215900" progId="Equation.KSEE3">
                        <p:embed/>
                      </p:oleObj>
                    </mc:Choice>
                    <mc:Fallback>
                      <p:oleObj name="" r:id="rId37" imgW="203200" imgH="2159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318" y="2810"/>
                              <a:ext cx="594" cy="63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对象 51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39"/>
                  </p:custDataLst>
                </p:nvPr>
              </p:nvGraphicFramePr>
              <p:xfrm>
                <a:off x="14318" y="5306"/>
                <a:ext cx="594" cy="6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4" name="" r:id="rId40" imgW="203200" imgH="215900" progId="Equation.KSEE3">
                        <p:embed/>
                      </p:oleObj>
                    </mc:Choice>
                    <mc:Fallback>
                      <p:oleObj name="" r:id="rId40" imgW="203200" imgH="2159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318" y="5306"/>
                              <a:ext cx="594" cy="63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" name="对象 56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41"/>
                  </p:custDataLst>
                </p:nvPr>
              </p:nvGraphicFramePr>
              <p:xfrm>
                <a:off x="14318" y="7802"/>
                <a:ext cx="594" cy="6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" name="" r:id="rId42" imgW="203200" imgH="215900" progId="Equation.KSEE3">
                        <p:embed/>
                      </p:oleObj>
                    </mc:Choice>
                    <mc:Fallback>
                      <p:oleObj name="" r:id="rId42" imgW="203200" imgH="2159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318" y="7802"/>
                              <a:ext cx="594" cy="63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0" name="对象 59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43"/>
                  </p:custDataLst>
                </p:nvPr>
              </p:nvGraphicFramePr>
              <p:xfrm>
                <a:off x="14318" y="10452"/>
                <a:ext cx="594" cy="6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1" name="" r:id="rId44" imgW="203200" imgH="215900" progId="Equation.KSEE3">
                        <p:embed/>
                      </p:oleObj>
                    </mc:Choice>
                    <mc:Fallback>
                      <p:oleObj name="" r:id="rId44" imgW="203200" imgH="2159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3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318" y="10452"/>
                              <a:ext cx="594" cy="63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3" name="组合 72"/>
              <p:cNvGrpSpPr/>
              <p:nvPr/>
            </p:nvGrpSpPr>
            <p:grpSpPr>
              <a:xfrm>
                <a:off x="984" y="1070"/>
                <a:ext cx="6192" cy="9539"/>
                <a:chOff x="984" y="1070"/>
                <a:chExt cx="6192" cy="9539"/>
              </a:xfrm>
            </p:grpSpPr>
            <p:graphicFrame>
              <p:nvGraphicFramePr>
                <p:cNvPr id="63" name="对象 62">
                  <a:hlinkClick r:id="" action="ppaction://ole?verb="/>
                </p:cNvPr>
                <p:cNvGraphicFramePr>
                  <a:graphicFrameLocks noChangeAspect="1"/>
                </p:cNvGraphicFramePr>
                <p:nvPr>
                  <p:custDataLst>
                    <p:tags r:id="rId45"/>
                  </p:custDataLst>
                </p:nvPr>
              </p:nvGraphicFramePr>
              <p:xfrm>
                <a:off x="5321" y="9245"/>
                <a:ext cx="1855" cy="7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4" name="" r:id="rId46" imgW="634365" imgH="254000" progId="Equation.KSEE3">
                        <p:embed/>
                      </p:oleObj>
                    </mc:Choice>
                    <mc:Fallback>
                      <p:oleObj name="" r:id="rId46" imgW="634365" imgH="2540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4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21" y="9245"/>
                              <a:ext cx="1855" cy="74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5" name="文本框 64"/>
                <p:cNvSpPr txBox="1"/>
                <p:nvPr/>
              </p:nvSpPr>
              <p:spPr>
                <a:xfrm>
                  <a:off x="2510" y="1070"/>
                  <a:ext cx="2075" cy="9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3360" b="1">
                      <a:latin typeface="Times New Roman" panose="02020603050405020304" charset="0"/>
                      <a:cs typeface="Times New Roman" panose="02020603050405020304" charset="0"/>
                    </a:rPr>
                    <a:t>A</a:t>
                  </a:r>
                  <a:endParaRPr lang="en-US" altLang="zh-CN" sz="336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66" name="文本框 65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2510" y="3579"/>
                  <a:ext cx="2075" cy="9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3360" b="1">
                      <a:latin typeface="Times New Roman" panose="02020603050405020304" charset="0"/>
                      <a:cs typeface="Times New Roman" panose="02020603050405020304" charset="0"/>
                    </a:rPr>
                    <a:t>B</a:t>
                  </a:r>
                  <a:endParaRPr lang="en-US" altLang="zh-CN" sz="336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67" name="文本框 66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2510" y="6088"/>
                  <a:ext cx="2075" cy="9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3360" b="1">
                      <a:latin typeface="Times New Roman" panose="02020603050405020304" charset="0"/>
                      <a:cs typeface="Times New Roman" panose="02020603050405020304" charset="0"/>
                    </a:rPr>
                    <a:t>C</a:t>
                  </a:r>
                  <a:endParaRPr lang="en-US" altLang="zh-CN" sz="336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68" name="文本框 67"/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984" y="8639"/>
                  <a:ext cx="4150" cy="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2100" b="1">
                      <a:latin typeface="Times New Roman" panose="02020603050405020304" charset="0"/>
                      <a:cs typeface="Times New Roman" panose="02020603050405020304" charset="0"/>
                    </a:rPr>
                    <a:t>System(A,B,C)</a:t>
                  </a:r>
                  <a:endParaRPr lang="zh-CN" altLang="en-US" sz="21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69" name="文本框 68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3547" y="2431"/>
                  <a:ext cx="2075" cy="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2100" b="1">
                      <a:latin typeface="Times New Roman" panose="02020603050405020304" charset="0"/>
                      <a:cs typeface="Times New Roman" panose="02020603050405020304" charset="0"/>
                    </a:rPr>
                    <a:t>0</a:t>
                  </a:r>
                  <a:endParaRPr lang="en-US" altLang="zh-CN" sz="21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70" name="文本框 69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3547" y="4898"/>
                  <a:ext cx="2075" cy="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2100" b="1">
                      <a:latin typeface="Times New Roman" panose="02020603050405020304" charset="0"/>
                      <a:cs typeface="Times New Roman" panose="02020603050405020304" charset="0"/>
                    </a:rPr>
                    <a:t>0</a:t>
                  </a:r>
                  <a:endParaRPr lang="en-US" altLang="zh-CN" sz="21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71" name="文本框 70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3547" y="7372"/>
                  <a:ext cx="2075" cy="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2100" b="1">
                      <a:latin typeface="Times New Roman" panose="02020603050405020304" charset="0"/>
                      <a:cs typeface="Times New Roman" panose="02020603050405020304" charset="0"/>
                    </a:rPr>
                    <a:t>0</a:t>
                  </a:r>
                  <a:endParaRPr lang="en-US" altLang="zh-CN" sz="21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72" name="文本框 71"/>
                <p:cNvSpPr txBox="1"/>
                <p:nvPr>
                  <p:custDataLst>
                    <p:tags r:id="rId54"/>
                  </p:custDataLst>
                </p:nvPr>
              </p:nvSpPr>
              <p:spPr>
                <a:xfrm>
                  <a:off x="3547" y="9988"/>
                  <a:ext cx="2075" cy="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2100" b="1">
                      <a:latin typeface="Times New Roman" panose="02020603050405020304" charset="0"/>
                      <a:cs typeface="Times New Roman" panose="02020603050405020304" charset="0"/>
                    </a:rPr>
                    <a:t>0</a:t>
                  </a:r>
                  <a:endParaRPr lang="en-US" altLang="zh-CN" sz="21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78" name="组合 77"/>
            <p:cNvGrpSpPr/>
            <p:nvPr/>
          </p:nvGrpSpPr>
          <p:grpSpPr>
            <a:xfrm>
              <a:off x="13676" y="7906"/>
              <a:ext cx="4809" cy="2075"/>
              <a:chOff x="13970" y="7526"/>
              <a:chExt cx="4809" cy="2075"/>
            </a:xfrm>
          </p:grpSpPr>
          <p:sp>
            <p:nvSpPr>
              <p:cNvPr id="75" name="文本框 74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13970" y="7526"/>
                <a:ext cx="4809" cy="2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2100" b="1">
                    <a:latin typeface="Times New Roman" panose="02020603050405020304" charset="0"/>
                    <a:cs typeface="Times New Roman" panose="02020603050405020304" charset="0"/>
                  </a:rPr>
                  <a:t>Note:</a:t>
                </a:r>
                <a:endParaRPr lang="en-US" altLang="zh-CN" sz="2100" b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100" b="1">
                    <a:latin typeface="Times New Roman" panose="02020603050405020304" charset="0"/>
                    <a:cs typeface="Times New Roman" panose="02020603050405020304" charset="0"/>
                  </a:rPr>
                  <a:t>        —— Unit Transfer</a:t>
                </a:r>
                <a:endParaRPr lang="en-US" altLang="zh-CN" sz="2100" b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endParaRPr lang="en-US" altLang="zh-CN" sz="2100" b="1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21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        —— Failure Status</a:t>
                </a:r>
                <a:endParaRPr lang="en-US" altLang="zh-CN" sz="21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6" name="椭圆 75"/>
              <p:cNvSpPr/>
              <p:nvPr>
                <p:custDataLst>
                  <p:tags r:id="rId56"/>
                </p:custDataLst>
              </p:nvPr>
            </p:nvSpPr>
            <p:spPr>
              <a:xfrm>
                <a:off x="14287" y="9065"/>
                <a:ext cx="481" cy="4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77" name="矩形 76"/>
              <p:cNvSpPr/>
              <p:nvPr>
                <p:custDataLst>
                  <p:tags r:id="rId57"/>
                </p:custDataLst>
              </p:nvPr>
            </p:nvSpPr>
            <p:spPr>
              <a:xfrm>
                <a:off x="14287" y="8094"/>
                <a:ext cx="481" cy="48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</p:grpSp>
      </p:grpSp>
    </p:spTree>
    <p:custDataLst>
      <p:tags r:id="rId5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 rot="0">
            <a:off x="1341120" y="6270625"/>
            <a:ext cx="10749915" cy="2032000"/>
            <a:chOff x="1353" y="7102"/>
            <a:chExt cx="16123" cy="3774"/>
          </a:xfrm>
        </p:grpSpPr>
        <p:grpSp>
          <p:nvGrpSpPr>
            <p:cNvPr id="38" name="组合 37"/>
            <p:cNvGrpSpPr/>
            <p:nvPr/>
          </p:nvGrpSpPr>
          <p:grpSpPr>
            <a:xfrm>
              <a:off x="1453" y="7224"/>
              <a:ext cx="15930" cy="2988"/>
              <a:chOff x="688" y="7224"/>
              <a:chExt cx="15930" cy="298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688" y="7224"/>
                <a:ext cx="3096" cy="2989"/>
                <a:chOff x="688" y="7565"/>
                <a:chExt cx="3096" cy="2989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88" y="7565"/>
                  <a:ext cx="3097" cy="47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Data Source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" name="矩形 2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767" y="8226"/>
                  <a:ext cx="2939" cy="47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Feild Data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" name="矩形 3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767" y="8815"/>
                  <a:ext cx="2939" cy="47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Paper Data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" name="矩形 4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767" y="9404"/>
                  <a:ext cx="2939" cy="47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......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6" name="矩形 5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767" y="9993"/>
                  <a:ext cx="2940" cy="47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Classic Database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689" y="8114"/>
                  <a:ext cx="3095" cy="24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4968" y="7224"/>
                <a:ext cx="3094" cy="2989"/>
                <a:chOff x="4968" y="7224"/>
                <a:chExt cx="3094" cy="2989"/>
              </a:xfrm>
            </p:grpSpPr>
            <p:sp>
              <p:nvSpPr>
                <p:cNvPr id="10" name="矩形 9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4968" y="7224"/>
                  <a:ext cx="3095" cy="47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Life Distribution 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" name="矩形 10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046" y="7885"/>
                  <a:ext cx="2939" cy="47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Exponential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" name="矩形 11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5046" y="8474"/>
                  <a:ext cx="2939" cy="47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Normal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3" name="矩形 12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5046" y="9063"/>
                  <a:ext cx="2939" cy="47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......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" name="矩形 13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046" y="9652"/>
                  <a:ext cx="2940" cy="47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Weibull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5" name="矩形 14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4968" y="7773"/>
                  <a:ext cx="3095" cy="24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17" name="右箭头 16"/>
              <p:cNvSpPr/>
              <p:nvPr/>
            </p:nvSpPr>
            <p:spPr>
              <a:xfrm>
                <a:off x="3914" y="8774"/>
                <a:ext cx="925" cy="43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9246" y="7224"/>
                <a:ext cx="3094" cy="2989"/>
                <a:chOff x="9246" y="7224"/>
                <a:chExt cx="3094" cy="2989"/>
              </a:xfrm>
            </p:grpSpPr>
            <p:sp>
              <p:nvSpPr>
                <p:cNvPr id="19" name="矩形 1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9246" y="7224"/>
                  <a:ext cx="3095" cy="47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Unit State 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0" name="矩形 19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9324" y="7885"/>
                  <a:ext cx="2939" cy="47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Normal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1" name="矩形 20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9324" y="8474"/>
                  <a:ext cx="2939" cy="47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Fault 1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2" name="矩形 21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9324" y="9063"/>
                  <a:ext cx="2939" cy="47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......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3" name="矩形 22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9324" y="9652"/>
                  <a:ext cx="2940" cy="47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Fault n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4" name="矩形 23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9246" y="7773"/>
                  <a:ext cx="3095" cy="24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26" name="右箭头 25"/>
              <p:cNvSpPr/>
              <p:nvPr>
                <p:custDataLst>
                  <p:tags r:id="rId17"/>
                </p:custDataLst>
              </p:nvPr>
            </p:nvSpPr>
            <p:spPr>
              <a:xfrm>
                <a:off x="8192" y="8774"/>
                <a:ext cx="925" cy="43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13524" y="7224"/>
                <a:ext cx="3094" cy="2989"/>
                <a:chOff x="13524" y="7224"/>
                <a:chExt cx="3094" cy="2989"/>
              </a:xfrm>
            </p:grpSpPr>
            <p:sp>
              <p:nvSpPr>
                <p:cNvPr id="28" name="矩形 27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3524" y="7224"/>
                  <a:ext cx="3095" cy="477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Discrete Dataset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3" name="矩形 32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3524" y="7773"/>
                  <a:ext cx="3095" cy="244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3583" y="7863"/>
                  <a:ext cx="2960" cy="1088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Simulation Model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5" name="矩形 34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3584" y="9056"/>
                  <a:ext cx="2959" cy="1078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Discretization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37" name="右箭头 36"/>
              <p:cNvSpPr/>
              <p:nvPr>
                <p:custDataLst>
                  <p:tags r:id="rId21"/>
                </p:custDataLst>
              </p:nvPr>
            </p:nvSpPr>
            <p:spPr>
              <a:xfrm>
                <a:off x="12470" y="8774"/>
                <a:ext cx="925" cy="43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353" y="7102"/>
              <a:ext cx="16123" cy="37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9" name="矩形 8"/>
            <p:cNvSpPr/>
            <p:nvPr/>
          </p:nvSpPr>
          <p:spPr>
            <a:xfrm>
              <a:off x="1453" y="10276"/>
              <a:ext cx="5891" cy="4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Sequential Monte Carlo Simulation</a:t>
              </a:r>
              <a:endParaRPr lang="en-US" altLang="zh-CN" sz="1470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 rot="0">
            <a:off x="1341755" y="1324610"/>
            <a:ext cx="10749280" cy="2740660"/>
            <a:chOff x="1353" y="417"/>
            <a:chExt cx="16122" cy="5090"/>
          </a:xfrm>
        </p:grpSpPr>
        <p:grpSp>
          <p:nvGrpSpPr>
            <p:cNvPr id="60" name="组合 59"/>
            <p:cNvGrpSpPr/>
            <p:nvPr/>
          </p:nvGrpSpPr>
          <p:grpSpPr>
            <a:xfrm>
              <a:off x="1454" y="1116"/>
              <a:ext cx="15931" cy="2988"/>
              <a:chOff x="1454" y="1116"/>
              <a:chExt cx="15931" cy="2988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1454" y="1116"/>
                <a:ext cx="3836" cy="2989"/>
                <a:chOff x="1453" y="93"/>
                <a:chExt cx="3836" cy="2989"/>
              </a:xfrm>
            </p:grpSpPr>
            <p:sp>
              <p:nvSpPr>
                <p:cNvPr id="27" name="矩形 26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453" y="93"/>
                  <a:ext cx="3835" cy="47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Operating Condition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29" name="矩形 28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531" y="754"/>
                  <a:ext cx="3678" cy="47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Normal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0" name="矩形 29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531" y="1343"/>
                  <a:ext cx="3677" cy="47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Fault 1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1" name="矩形 30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531" y="1932"/>
                  <a:ext cx="3677" cy="47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......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2" name="矩形 31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1531" y="2521"/>
                  <a:ext cx="3677" cy="477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Fault n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0" name="矩形 39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453" y="642"/>
                  <a:ext cx="3836" cy="2440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41" name="矩形 40"/>
              <p:cNvSpPr/>
              <p:nvPr/>
            </p:nvSpPr>
            <p:spPr>
              <a:xfrm>
                <a:off x="6262" y="2444"/>
                <a:ext cx="2695" cy="1577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Simulation Model</a:t>
                </a:r>
                <a:endPara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3" name="右箭头 42"/>
              <p:cNvSpPr/>
              <p:nvPr>
                <p:custDataLst>
                  <p:tags r:id="rId28"/>
                </p:custDataLst>
              </p:nvPr>
            </p:nvSpPr>
            <p:spPr>
              <a:xfrm>
                <a:off x="5507" y="2994"/>
                <a:ext cx="574" cy="43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9966" y="1116"/>
                <a:ext cx="3312" cy="2989"/>
                <a:chOff x="1453" y="93"/>
                <a:chExt cx="3836" cy="2989"/>
              </a:xfrm>
            </p:grpSpPr>
            <p:sp>
              <p:nvSpPr>
                <p:cNvPr id="45" name="矩形 44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1453" y="93"/>
                  <a:ext cx="3835" cy="47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Fault Symptoms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6" name="矩形 45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1531" y="754"/>
                  <a:ext cx="3678" cy="47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Fault Symptom 1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47" name="矩形 46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1531" y="1343"/>
                  <a:ext cx="3677" cy="47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Fault Symptom 2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48" name="矩形 47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531" y="1932"/>
                  <a:ext cx="3677" cy="47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......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9" name="矩形 48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1531" y="2521"/>
                  <a:ext cx="3677" cy="47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Fault Symptom n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50" name="矩形 49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1453" y="642"/>
                  <a:ext cx="3836" cy="2440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4289" y="1116"/>
                <a:ext cx="3096" cy="2989"/>
                <a:chOff x="1453" y="93"/>
                <a:chExt cx="3836" cy="2989"/>
              </a:xfrm>
            </p:grpSpPr>
            <p:sp>
              <p:nvSpPr>
                <p:cNvPr id="52" name="矩形 51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1453" y="93"/>
                  <a:ext cx="3835" cy="4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Fuzzy Processing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3" name="矩形 52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531" y="754"/>
                  <a:ext cx="3678" cy="4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Very High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4" name="矩形 53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1531" y="1343"/>
                  <a:ext cx="3677" cy="4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High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5" name="矩形 54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1531" y="1932"/>
                  <a:ext cx="3677" cy="4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......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6" name="矩形 55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1531" y="2521"/>
                  <a:ext cx="3677" cy="4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Very Low</a:t>
                  </a:r>
                  <a:endPara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  <p:sp>
              <p:nvSpPr>
                <p:cNvPr id="57" name="矩形 56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1453" y="642"/>
                  <a:ext cx="3836" cy="2440"/>
                </a:xfrm>
                <a:prstGeom prst="rect">
                  <a:avLst/>
                </a:prstGeom>
                <a:noFill/>
                <a:ln w="19050">
                  <a:solidFill>
                    <a:schemeClr val="accent1">
                      <a:lumMod val="75000"/>
                    </a:schemeClr>
                  </a:solidFill>
                  <a:prstDash val="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58" name="右箭头 57"/>
              <p:cNvSpPr/>
              <p:nvPr>
                <p:custDataLst>
                  <p:tags r:id="rId41"/>
                </p:custDataLst>
              </p:nvPr>
            </p:nvSpPr>
            <p:spPr>
              <a:xfrm>
                <a:off x="9196" y="2994"/>
                <a:ext cx="574" cy="43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9" name="右箭头 58"/>
              <p:cNvSpPr/>
              <p:nvPr>
                <p:custDataLst>
                  <p:tags r:id="rId42"/>
                </p:custDataLst>
              </p:nvPr>
            </p:nvSpPr>
            <p:spPr>
              <a:xfrm>
                <a:off x="13505" y="2955"/>
                <a:ext cx="574" cy="438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61" name="肘形连接符 60"/>
            <p:cNvCxnSpPr>
              <a:endCxn id="27" idx="3"/>
            </p:cNvCxnSpPr>
            <p:nvPr/>
          </p:nvCxnSpPr>
          <p:spPr>
            <a:xfrm rot="10800000">
              <a:off x="5288" y="1355"/>
              <a:ext cx="3375" cy="1086"/>
            </a:xfrm>
            <a:prstGeom prst="bentConnector3">
              <a:avLst>
                <a:gd name="adj1" fmla="val 651"/>
              </a:avLst>
            </a:prstGeom>
            <a:ln w="3810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5507" y="921"/>
              <a:ext cx="3773" cy="5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just"/>
              <a:r>
                <a:rPr lang="zh-CN" altLang="en-US" sz="1260" b="1">
                  <a:latin typeface="Times New Roman" panose="02020603050405020304" charset="0"/>
                  <a:cs typeface="Times New Roman" panose="02020603050405020304" charset="0"/>
                </a:rPr>
                <a:t>Modify boundary conditions</a:t>
              </a:r>
              <a:endParaRPr lang="zh-CN" altLang="en-US" sz="126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353" y="417"/>
              <a:ext cx="16122" cy="509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64" name="矩形 63"/>
            <p:cNvSpPr/>
            <p:nvPr>
              <p:custDataLst>
                <p:tags r:id="rId43"/>
              </p:custDataLst>
            </p:nvPr>
          </p:nvSpPr>
          <p:spPr>
            <a:xfrm>
              <a:off x="1454" y="521"/>
              <a:ext cx="3837" cy="4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Physical Model System</a:t>
              </a:r>
              <a:endParaRPr lang="en-US" altLang="zh-CN" sz="1470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4352" y="4715"/>
              <a:ext cx="2969" cy="69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Defuzzification</a:t>
              </a:r>
              <a:endParaRPr lang="en-US" altLang="zh-CN" sz="147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6" name="右箭头 65"/>
            <p:cNvSpPr/>
            <p:nvPr>
              <p:custDataLst>
                <p:tags r:id="rId44"/>
              </p:custDataLst>
            </p:nvPr>
          </p:nvSpPr>
          <p:spPr>
            <a:xfrm rot="5400000">
              <a:off x="15599" y="4201"/>
              <a:ext cx="477" cy="43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1454" y="4715"/>
              <a:ext cx="11372" cy="690"/>
              <a:chOff x="1454" y="4805"/>
              <a:chExt cx="11372" cy="690"/>
            </a:xfrm>
          </p:grpSpPr>
          <p:sp>
            <p:nvSpPr>
              <p:cNvPr id="68" name="矩形 67"/>
              <p:cNvSpPr/>
              <p:nvPr>
                <p:custDataLst>
                  <p:tags r:id="rId45"/>
                </p:custDataLst>
              </p:nvPr>
            </p:nvSpPr>
            <p:spPr>
              <a:xfrm>
                <a:off x="1527" y="4889"/>
                <a:ext cx="2969" cy="529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Noisy-MAX</a:t>
                </a:r>
                <a:endPara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9" name="矩形 68"/>
              <p:cNvSpPr/>
              <p:nvPr>
                <p:custDataLst>
                  <p:tags r:id="rId46"/>
                </p:custDataLst>
              </p:nvPr>
            </p:nvSpPr>
            <p:spPr>
              <a:xfrm>
                <a:off x="5577" y="4889"/>
                <a:ext cx="2969" cy="529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Noisy-OR</a:t>
                </a:r>
                <a:endPara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0" name="矩形 69"/>
              <p:cNvSpPr/>
              <p:nvPr>
                <p:custDataLst>
                  <p:tags r:id="rId47"/>
                </p:custDataLst>
              </p:nvPr>
            </p:nvSpPr>
            <p:spPr>
              <a:xfrm>
                <a:off x="9770" y="4889"/>
                <a:ext cx="2969" cy="529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Noisy-AND</a:t>
                </a:r>
                <a:endPara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72" name="矩形 71"/>
              <p:cNvSpPr/>
              <p:nvPr>
                <p:custDataLst>
                  <p:tags r:id="rId48"/>
                </p:custDataLst>
              </p:nvPr>
            </p:nvSpPr>
            <p:spPr>
              <a:xfrm>
                <a:off x="1454" y="4805"/>
                <a:ext cx="11373" cy="69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73" name="右箭头 72"/>
            <p:cNvSpPr/>
            <p:nvPr>
              <p:custDataLst>
                <p:tags r:id="rId49"/>
              </p:custDataLst>
            </p:nvPr>
          </p:nvSpPr>
          <p:spPr>
            <a:xfrm rot="10800000">
              <a:off x="12941" y="4854"/>
              <a:ext cx="1228" cy="43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76" name="上箭头 75"/>
          <p:cNvSpPr/>
          <p:nvPr/>
        </p:nvSpPr>
        <p:spPr>
          <a:xfrm rot="10800000">
            <a:off x="6571615" y="4131310"/>
            <a:ext cx="311785" cy="29083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90"/>
          </a:p>
        </p:txBody>
      </p:sp>
      <p:grpSp>
        <p:nvGrpSpPr>
          <p:cNvPr id="83" name="组合 82"/>
          <p:cNvGrpSpPr/>
          <p:nvPr/>
        </p:nvGrpSpPr>
        <p:grpSpPr>
          <a:xfrm rot="0">
            <a:off x="1340485" y="4486910"/>
            <a:ext cx="2817495" cy="1384935"/>
            <a:chOff x="1283" y="5332"/>
            <a:chExt cx="4226" cy="2572"/>
          </a:xfrm>
        </p:grpSpPr>
        <p:sp>
          <p:nvSpPr>
            <p:cNvPr id="77" name="矩形 76"/>
            <p:cNvSpPr/>
            <p:nvPr>
              <p:custDataLst>
                <p:tags r:id="rId50"/>
              </p:custDataLst>
            </p:nvPr>
          </p:nvSpPr>
          <p:spPr>
            <a:xfrm>
              <a:off x="1350" y="5400"/>
              <a:ext cx="4071" cy="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BNs Structure Determination</a:t>
              </a:r>
              <a:endParaRPr lang="en-US" altLang="zh-CN" sz="1470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8" name="矩形 77"/>
            <p:cNvSpPr/>
            <p:nvPr>
              <p:custDataLst>
                <p:tags r:id="rId51"/>
              </p:custDataLst>
            </p:nvPr>
          </p:nvSpPr>
          <p:spPr>
            <a:xfrm>
              <a:off x="1457" y="6077"/>
              <a:ext cx="3894" cy="4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Fault Symptom Layer</a:t>
              </a:r>
              <a:endParaRPr lang="en-US" altLang="zh-CN" sz="147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9" name="矩形 78"/>
            <p:cNvSpPr/>
            <p:nvPr>
              <p:custDataLst>
                <p:tags r:id="rId52"/>
              </p:custDataLst>
            </p:nvPr>
          </p:nvSpPr>
          <p:spPr>
            <a:xfrm>
              <a:off x="1457" y="6667"/>
              <a:ext cx="3894" cy="4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System State Layer</a:t>
              </a:r>
              <a:endParaRPr lang="en-US" altLang="zh-CN" sz="147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" name="矩形 79"/>
            <p:cNvSpPr/>
            <p:nvPr>
              <p:custDataLst>
                <p:tags r:id="rId53"/>
              </p:custDataLst>
            </p:nvPr>
          </p:nvSpPr>
          <p:spPr>
            <a:xfrm>
              <a:off x="1453" y="7276"/>
              <a:ext cx="3894" cy="4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Fault Layer</a:t>
              </a:r>
              <a:endParaRPr lang="en-US" altLang="zh-CN" sz="147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356" y="5985"/>
              <a:ext cx="4065" cy="18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82" name="矩形 81"/>
            <p:cNvSpPr/>
            <p:nvPr>
              <p:custDataLst>
                <p:tags r:id="rId54"/>
              </p:custDataLst>
            </p:nvPr>
          </p:nvSpPr>
          <p:spPr>
            <a:xfrm>
              <a:off x="1283" y="5332"/>
              <a:ext cx="4226" cy="25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sp>
        <p:nvSpPr>
          <p:cNvPr id="91" name="上箭头 90"/>
          <p:cNvSpPr/>
          <p:nvPr>
            <p:custDataLst>
              <p:tags r:id="rId55"/>
            </p:custDataLst>
          </p:nvPr>
        </p:nvSpPr>
        <p:spPr>
          <a:xfrm>
            <a:off x="6571615" y="5911850"/>
            <a:ext cx="311785" cy="29083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90"/>
          </a:p>
        </p:txBody>
      </p:sp>
      <p:grpSp>
        <p:nvGrpSpPr>
          <p:cNvPr id="95" name="组合 94"/>
          <p:cNvGrpSpPr/>
          <p:nvPr/>
        </p:nvGrpSpPr>
        <p:grpSpPr>
          <a:xfrm rot="0">
            <a:off x="5167630" y="4486910"/>
            <a:ext cx="3103245" cy="1384935"/>
            <a:chOff x="7344" y="5480"/>
            <a:chExt cx="4654" cy="2572"/>
          </a:xfrm>
        </p:grpSpPr>
        <p:grpSp>
          <p:nvGrpSpPr>
            <p:cNvPr id="93" name="组合 92"/>
            <p:cNvGrpSpPr/>
            <p:nvPr/>
          </p:nvGrpSpPr>
          <p:grpSpPr>
            <a:xfrm>
              <a:off x="7462" y="6134"/>
              <a:ext cx="4454" cy="1850"/>
              <a:chOff x="7462" y="6134"/>
              <a:chExt cx="4454" cy="1850"/>
            </a:xfrm>
          </p:grpSpPr>
          <p:sp>
            <p:nvSpPr>
              <p:cNvPr id="86" name="矩形 85"/>
              <p:cNvSpPr/>
              <p:nvPr>
                <p:custDataLst>
                  <p:tags r:id="rId56"/>
                </p:custDataLst>
              </p:nvPr>
            </p:nvSpPr>
            <p:spPr>
              <a:xfrm>
                <a:off x="7537" y="6226"/>
                <a:ext cx="4302" cy="8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Probability Table PM Provided</a:t>
                </a:r>
                <a:endPara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8" name="矩形 87"/>
              <p:cNvSpPr/>
              <p:nvPr>
                <p:custDataLst>
                  <p:tags r:id="rId57"/>
                </p:custDataLst>
              </p:nvPr>
            </p:nvSpPr>
            <p:spPr>
              <a:xfrm>
                <a:off x="7537" y="7153"/>
                <a:ext cx="4302" cy="7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70" b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Probability Table SMC Provided</a:t>
                </a:r>
                <a:endPara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9" name="矩形 88"/>
              <p:cNvSpPr/>
              <p:nvPr>
                <p:custDataLst>
                  <p:tags r:id="rId58"/>
                </p:custDataLst>
              </p:nvPr>
            </p:nvSpPr>
            <p:spPr>
              <a:xfrm>
                <a:off x="7462" y="6134"/>
                <a:ext cx="4455" cy="185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</p:grpSp>
        <p:sp>
          <p:nvSpPr>
            <p:cNvPr id="92" name="矩形 91"/>
            <p:cNvSpPr/>
            <p:nvPr>
              <p:custDataLst>
                <p:tags r:id="rId59"/>
              </p:custDataLst>
            </p:nvPr>
          </p:nvSpPr>
          <p:spPr>
            <a:xfrm>
              <a:off x="7461" y="5549"/>
              <a:ext cx="4456" cy="4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BNs Parameter Determination</a:t>
              </a:r>
              <a:endParaRPr lang="en-US" altLang="zh-CN" sz="1470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4" name="矩形 93"/>
            <p:cNvSpPr/>
            <p:nvPr>
              <p:custDataLst>
                <p:tags r:id="rId60"/>
              </p:custDataLst>
            </p:nvPr>
          </p:nvSpPr>
          <p:spPr>
            <a:xfrm>
              <a:off x="7344" y="5480"/>
              <a:ext cx="4655" cy="2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sp>
        <p:nvSpPr>
          <p:cNvPr id="96" name="上箭头 95"/>
          <p:cNvSpPr/>
          <p:nvPr>
            <p:custDataLst>
              <p:tags r:id="rId61"/>
            </p:custDataLst>
          </p:nvPr>
        </p:nvSpPr>
        <p:spPr>
          <a:xfrm rot="5400000">
            <a:off x="4554855" y="4824095"/>
            <a:ext cx="252095" cy="83883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90"/>
          </a:p>
        </p:txBody>
      </p:sp>
      <p:grpSp>
        <p:nvGrpSpPr>
          <p:cNvPr id="103" name="组合 102"/>
          <p:cNvGrpSpPr/>
          <p:nvPr/>
        </p:nvGrpSpPr>
        <p:grpSpPr>
          <a:xfrm rot="0">
            <a:off x="9293225" y="4486910"/>
            <a:ext cx="2799080" cy="1385570"/>
            <a:chOff x="13424" y="5499"/>
            <a:chExt cx="4198" cy="2573"/>
          </a:xfrm>
        </p:grpSpPr>
        <p:sp>
          <p:nvSpPr>
            <p:cNvPr id="97" name="矩形 96"/>
            <p:cNvSpPr/>
            <p:nvPr>
              <p:custDataLst>
                <p:tags r:id="rId62"/>
              </p:custDataLst>
            </p:nvPr>
          </p:nvSpPr>
          <p:spPr>
            <a:xfrm>
              <a:off x="13573" y="5568"/>
              <a:ext cx="4048" cy="4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 i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Fault Diagnosis</a:t>
              </a:r>
              <a:endParaRPr lang="en-US" altLang="zh-CN" sz="1470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9" name="矩形 98"/>
            <p:cNvSpPr/>
            <p:nvPr>
              <p:custDataLst>
                <p:tags r:id="rId63"/>
              </p:custDataLst>
            </p:nvPr>
          </p:nvSpPr>
          <p:spPr>
            <a:xfrm>
              <a:off x="13646" y="6245"/>
              <a:ext cx="3894" cy="8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Posterior Probability</a:t>
              </a:r>
              <a:endParaRPr lang="en-US" altLang="zh-CN" sz="147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0" name="矩形 99"/>
            <p:cNvSpPr/>
            <p:nvPr>
              <p:custDataLst>
                <p:tags r:id="rId64"/>
              </p:custDataLst>
            </p:nvPr>
          </p:nvSpPr>
          <p:spPr>
            <a:xfrm>
              <a:off x="13646" y="7172"/>
              <a:ext cx="3894" cy="7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Diagnostic Rules</a:t>
              </a:r>
              <a:endParaRPr lang="en-US" altLang="zh-CN" sz="147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1" name="矩形 100"/>
            <p:cNvSpPr/>
            <p:nvPr>
              <p:custDataLst>
                <p:tags r:id="rId65"/>
              </p:custDataLst>
            </p:nvPr>
          </p:nvSpPr>
          <p:spPr>
            <a:xfrm>
              <a:off x="13573" y="6152"/>
              <a:ext cx="4048" cy="18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102" name="矩形 101"/>
            <p:cNvSpPr/>
            <p:nvPr>
              <p:custDataLst>
                <p:tags r:id="rId66"/>
              </p:custDataLst>
            </p:nvPr>
          </p:nvSpPr>
          <p:spPr>
            <a:xfrm>
              <a:off x="13424" y="5499"/>
              <a:ext cx="4198" cy="25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sp>
        <p:nvSpPr>
          <p:cNvPr id="104" name="上箭头 103"/>
          <p:cNvSpPr/>
          <p:nvPr>
            <p:custDataLst>
              <p:tags r:id="rId67"/>
            </p:custDataLst>
          </p:nvPr>
        </p:nvSpPr>
        <p:spPr>
          <a:xfrm rot="5400000">
            <a:off x="8662035" y="4824095"/>
            <a:ext cx="252095" cy="83883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90"/>
          </a:p>
        </p:txBody>
      </p:sp>
    </p:spTree>
    <p:custDataLst>
      <p:tags r:id="rId6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9780270" y="8693150"/>
            <a:ext cx="3368675" cy="759460"/>
          </a:xfrm>
          <a:prstGeom prst="rect">
            <a:avLst/>
          </a:prstGeom>
          <a:noFill/>
          <a:ln w="76200">
            <a:solidFill>
              <a:srgbClr val="00B0F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 rot="0">
            <a:off x="9859645" y="5266690"/>
            <a:ext cx="3175000" cy="4084320"/>
            <a:chOff x="16047" y="7849"/>
            <a:chExt cx="5000" cy="6432"/>
          </a:xfrm>
        </p:grpSpPr>
        <p:sp>
          <p:nvSpPr>
            <p:cNvPr id="372" name="圆角矩形 371"/>
            <p:cNvSpPr/>
            <p:nvPr/>
          </p:nvSpPr>
          <p:spPr>
            <a:xfrm>
              <a:off x="16047" y="7849"/>
              <a:ext cx="4999" cy="584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4</a:t>
              </a:r>
              <a:r>
                <a:rPr lang="en-US" sz="1400" b="1">
                  <a:solidFill>
                    <a:srgbClr val="7030A0"/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BNs Parameters Determination</a:t>
              </a:r>
              <a:endParaRPr lang="en-US" sz="1400" b="1">
                <a:solidFill>
                  <a:schemeClr val="tx1"/>
                </a:solidFill>
                <a:latin typeface="+mn-ea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6047" y="8553"/>
              <a:ext cx="4998" cy="2756"/>
              <a:chOff x="16047" y="8433"/>
              <a:chExt cx="4998" cy="2756"/>
            </a:xfrm>
          </p:grpSpPr>
          <p:sp>
            <p:nvSpPr>
              <p:cNvPr id="376" name="圆角矩形 375"/>
              <p:cNvSpPr/>
              <p:nvPr/>
            </p:nvSpPr>
            <p:spPr>
              <a:xfrm>
                <a:off x="16047" y="8433"/>
                <a:ext cx="4999" cy="2757"/>
              </a:xfrm>
              <a:prstGeom prst="roundRect">
                <a:avLst>
                  <a:gd name="adj" fmla="val 4352"/>
                </a:avLst>
              </a:prstGeom>
              <a:solidFill>
                <a:srgbClr val="000000">
                  <a:alpha val="0"/>
                </a:srgbClr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373" name="圆角矩形 372"/>
              <p:cNvSpPr/>
              <p:nvPr/>
            </p:nvSpPr>
            <p:spPr>
              <a:xfrm>
                <a:off x="16174" y="8564"/>
                <a:ext cx="4780" cy="729"/>
              </a:xfrm>
              <a:prstGeom prst="roundRect">
                <a:avLst>
                  <a:gd name="adj" fmla="val 8504"/>
                </a:avLst>
              </a:prstGeom>
              <a:solidFill>
                <a:srgbClr val="000000">
                  <a:alpha val="0"/>
                </a:srgbClr>
              </a:solidFill>
              <a:ln w="127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7030A0"/>
                    </a:solidFill>
                    <a:latin typeface="+mn-ea"/>
                    <a:sym typeface="+mn-ea"/>
                  </a:rPr>
                  <a:t>System State Layer</a:t>
                </a:r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374" name="圆角矩形 373"/>
              <p:cNvSpPr/>
              <p:nvPr/>
            </p:nvSpPr>
            <p:spPr>
              <a:xfrm>
                <a:off x="16174" y="9435"/>
                <a:ext cx="4780" cy="729"/>
              </a:xfrm>
              <a:prstGeom prst="roundRect">
                <a:avLst>
                  <a:gd name="adj" fmla="val 11248"/>
                </a:avLst>
              </a:prstGeom>
              <a:solidFill>
                <a:srgbClr val="000000">
                  <a:alpha val="0"/>
                </a:srgbClr>
              </a:solidFill>
              <a:ln w="12700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7030A0"/>
                    </a:solidFill>
                    <a:latin typeface="+mn-ea"/>
                    <a:sym typeface="+mn-ea"/>
                  </a:rPr>
                  <a:t>Fault Layer</a:t>
                </a:r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375" name="圆角矩形 374"/>
              <p:cNvSpPr/>
              <p:nvPr/>
            </p:nvSpPr>
            <p:spPr>
              <a:xfrm>
                <a:off x="16174" y="10334"/>
                <a:ext cx="4780" cy="729"/>
              </a:xfrm>
              <a:prstGeom prst="roundRect">
                <a:avLst>
                  <a:gd name="adj" fmla="val 11248"/>
                </a:avLst>
              </a:prstGeom>
              <a:solidFill>
                <a:srgbClr val="000000">
                  <a:alpha val="0"/>
                </a:srgbClr>
              </a:solidFill>
              <a:ln w="12700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7030A0"/>
                    </a:solidFill>
                    <a:latin typeface="+mn-ea"/>
                    <a:sym typeface="+mn-ea"/>
                  </a:rPr>
                  <a:t>Fault Symptom Layer</a:t>
                </a:r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</p:grpSp>
        <p:sp>
          <p:nvSpPr>
            <p:cNvPr id="377" name="圆角矩形 376"/>
            <p:cNvSpPr/>
            <p:nvPr/>
          </p:nvSpPr>
          <p:spPr>
            <a:xfrm>
              <a:off x="16072" y="13395"/>
              <a:ext cx="4975" cy="886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6</a:t>
              </a:r>
              <a:r>
                <a:rPr lang="en-US" sz="1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Fault Diagnosis</a:t>
              </a:r>
              <a:endParaRPr lang="en-US" sz="1400" b="1">
                <a:solidFill>
                  <a:schemeClr val="tx1"/>
                </a:solidFill>
                <a:latin typeface="+mn-ea"/>
                <a:sym typeface="+mn-ea"/>
              </a:endParaRPr>
            </a:p>
          </p:txBody>
        </p:sp>
        <p:sp>
          <p:nvSpPr>
            <p:cNvPr id="378" name="圆角矩形 377"/>
            <p:cNvSpPr/>
            <p:nvPr/>
          </p:nvSpPr>
          <p:spPr>
            <a:xfrm>
              <a:off x="16048" y="11997"/>
              <a:ext cx="4998" cy="824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accent4">
                      <a:lumMod val="75000"/>
                    </a:schemeClr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5</a:t>
              </a:r>
              <a:r>
                <a:rPr lang="en-US" sz="1400" b="1">
                  <a:solidFill>
                    <a:schemeClr val="accent4">
                      <a:lumMod val="75000"/>
                    </a:schemeClr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Diagnostic Rules Determination</a:t>
              </a:r>
              <a:endParaRPr lang="en-US" sz="1400" b="1">
                <a:solidFill>
                  <a:schemeClr val="tx1"/>
                </a:solidFill>
                <a:latin typeface="+mn-ea"/>
                <a:sym typeface="+mn-ea"/>
              </a:endParaRPr>
            </a:p>
          </p:txBody>
        </p:sp>
        <p:sp>
          <p:nvSpPr>
            <p:cNvPr id="379" name="右箭头 378"/>
            <p:cNvSpPr/>
            <p:nvPr/>
          </p:nvSpPr>
          <p:spPr>
            <a:xfrm rot="5400000">
              <a:off x="18173" y="11485"/>
              <a:ext cx="828" cy="480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380" name="右箭头 379"/>
            <p:cNvSpPr/>
            <p:nvPr/>
          </p:nvSpPr>
          <p:spPr>
            <a:xfrm rot="5400000">
              <a:off x="18265" y="12929"/>
              <a:ext cx="643" cy="480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697865" y="499110"/>
            <a:ext cx="12350750" cy="4500245"/>
            <a:chOff x="2358" y="140"/>
            <a:chExt cx="18191" cy="7087"/>
          </a:xfrm>
        </p:grpSpPr>
        <p:sp>
          <p:nvSpPr>
            <p:cNvPr id="362" name="圆角矩形 361"/>
            <p:cNvSpPr/>
            <p:nvPr/>
          </p:nvSpPr>
          <p:spPr>
            <a:xfrm>
              <a:off x="2358" y="140"/>
              <a:ext cx="18191" cy="7087"/>
            </a:xfrm>
            <a:prstGeom prst="roundRect">
              <a:avLst>
                <a:gd name="adj" fmla="val 244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81" name="组合 280"/>
            <p:cNvGrpSpPr/>
            <p:nvPr/>
          </p:nvGrpSpPr>
          <p:grpSpPr>
            <a:xfrm rot="0">
              <a:off x="2492" y="1018"/>
              <a:ext cx="4965" cy="2508"/>
              <a:chOff x="1964" y="740"/>
              <a:chExt cx="4965" cy="2508"/>
            </a:xfrm>
          </p:grpSpPr>
          <p:sp>
            <p:nvSpPr>
              <p:cNvPr id="111" name="圆角矩形 110"/>
              <p:cNvSpPr/>
              <p:nvPr/>
            </p:nvSpPr>
            <p:spPr>
              <a:xfrm>
                <a:off x="1964" y="1381"/>
                <a:ext cx="4965" cy="1867"/>
              </a:xfrm>
              <a:prstGeom prst="roundRect">
                <a:avLst>
                  <a:gd name="adj" fmla="val 6052"/>
                </a:avLst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112" name="圆角矩形 111"/>
              <p:cNvSpPr/>
              <p:nvPr/>
            </p:nvSpPr>
            <p:spPr>
              <a:xfrm>
                <a:off x="1971" y="740"/>
                <a:ext cx="4958" cy="491"/>
              </a:xfrm>
              <a:prstGeom prst="roundRect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2.1</a:t>
                </a:r>
                <a:r>
                  <a:rPr lang="en-US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 Basic</a:t>
                </a:r>
                <a:r>
                  <a:rPr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 </a:t>
                </a:r>
                <a:r>
                  <a:rPr lang="en-US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D</a:t>
                </a:r>
                <a:r>
                  <a:rPr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ata</a:t>
                </a:r>
                <a:r>
                  <a:rPr lang="en-US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 </a:t>
                </a:r>
                <a:r>
                  <a:rPr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Collection</a:t>
                </a:r>
                <a:endParaRPr lang="en-US" altLang="zh-CN" sz="1400" b="1">
                  <a:solidFill>
                    <a:schemeClr val="accent3">
                      <a:lumMod val="75000"/>
                    </a:schemeClr>
                  </a:solidFill>
                  <a:latin typeface="+mn-ea"/>
                  <a:cs typeface="+mn-lt"/>
                  <a:sym typeface="+mn-ea"/>
                </a:endParaRPr>
              </a:p>
            </p:txBody>
          </p:sp>
          <p:sp>
            <p:nvSpPr>
              <p:cNvPr id="114" name="圆角矩形 113"/>
              <p:cNvSpPr/>
              <p:nvPr/>
            </p:nvSpPr>
            <p:spPr>
              <a:xfrm>
                <a:off x="2075" y="1528"/>
                <a:ext cx="3516" cy="595"/>
              </a:xfrm>
              <a:prstGeom prst="roundRect">
                <a:avLst>
                  <a:gd name="adj" fmla="val 10902"/>
                </a:avLst>
              </a:prstGeom>
              <a:noFill/>
              <a:ln w="19050">
                <a:solidFill>
                  <a:srgbClr val="00206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sz="1400" b="1">
                    <a:solidFill>
                      <a:srgbClr val="002060"/>
                    </a:solidFill>
                  </a:rPr>
                  <a:t>Failure </a:t>
                </a:r>
                <a:r>
                  <a:rPr lang="en-US" sz="1400" b="1">
                    <a:solidFill>
                      <a:srgbClr val="002060"/>
                    </a:solidFill>
                  </a:rPr>
                  <a:t>and Repair Data</a:t>
                </a:r>
                <a:endParaRPr lang="en-US" sz="1400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>
                <a:off x="5838" y="1632"/>
                <a:ext cx="824" cy="467"/>
              </a:xfrm>
              <a:prstGeom prst="roundRect">
                <a:avLst/>
              </a:prstGeom>
              <a:noFill/>
              <a:ln w="19050">
                <a:noFill/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70" b="1" i="1">
                    <a:solidFill>
                      <a:schemeClr val="tx1"/>
                    </a:solidFill>
                    <a:cs typeface="+mn-lt"/>
                  </a:rPr>
                  <a:t>......</a:t>
                </a:r>
                <a:endParaRPr lang="zh-CN" altLang="en-US" sz="1470" b="1" i="1" baseline="-2500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2066" y="2303"/>
                <a:ext cx="1371" cy="83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Real Data</a:t>
                </a:r>
                <a:endParaRPr lang="en-US" sz="1260" b="1" i="1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165" name="圆角矩形 164"/>
              <p:cNvSpPr/>
              <p:nvPr/>
            </p:nvSpPr>
            <p:spPr>
              <a:xfrm>
                <a:off x="5451" y="2303"/>
                <a:ext cx="1371" cy="83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E</a:t>
                </a:r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xpert</a:t>
                </a:r>
                <a:endParaRPr lang="en-US" sz="1260" b="1" i="1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166" name="圆角矩形 165"/>
              <p:cNvSpPr/>
              <p:nvPr/>
            </p:nvSpPr>
            <p:spPr>
              <a:xfrm>
                <a:off x="3690" y="2303"/>
                <a:ext cx="1523" cy="83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Data</a:t>
                </a:r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base</a:t>
                </a:r>
                <a:endParaRPr lang="en-US" sz="1260" b="1" i="1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0">
              <a:off x="8685" y="1018"/>
              <a:ext cx="5407" cy="2507"/>
              <a:chOff x="7488" y="742"/>
              <a:chExt cx="5407" cy="2507"/>
            </a:xfrm>
          </p:grpSpPr>
          <p:sp>
            <p:nvSpPr>
              <p:cNvPr id="169" name="圆角矩形 168"/>
              <p:cNvSpPr/>
              <p:nvPr/>
            </p:nvSpPr>
            <p:spPr>
              <a:xfrm>
                <a:off x="7488" y="1369"/>
                <a:ext cx="5407" cy="1880"/>
              </a:xfrm>
              <a:prstGeom prst="roundRect">
                <a:avLst>
                  <a:gd name="adj" fmla="val 6052"/>
                </a:avLst>
              </a:prstGeom>
              <a:noFill/>
              <a:ln w="28575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170" name="圆角矩形 169"/>
              <p:cNvSpPr/>
              <p:nvPr/>
            </p:nvSpPr>
            <p:spPr>
              <a:xfrm>
                <a:off x="7492" y="742"/>
                <a:ext cx="5403" cy="49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2.2 </a:t>
                </a:r>
                <a:r>
                  <a:rPr lang="en-US"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L</a:t>
                </a:r>
                <a:r>
                  <a:rPr lang="en-US"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ife D</a:t>
                </a:r>
                <a:r>
                  <a:rPr lang="en-US"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istribution </a:t>
                </a:r>
                <a:r>
                  <a:rPr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Collection</a:t>
                </a:r>
                <a:endParaRPr lang="en-US" altLang="zh-CN" sz="1400" b="1">
                  <a:solidFill>
                    <a:schemeClr val="accent1"/>
                  </a:solidFill>
                  <a:latin typeface="+mn-ea"/>
                  <a:cs typeface="+mn-lt"/>
                  <a:sym typeface="+mn-ea"/>
                </a:endParaRPr>
              </a:p>
            </p:txBody>
          </p:sp>
          <p:sp>
            <p:nvSpPr>
              <p:cNvPr id="173" name="圆角矩形 172"/>
              <p:cNvSpPr/>
              <p:nvPr/>
            </p:nvSpPr>
            <p:spPr>
              <a:xfrm>
                <a:off x="11916" y="2747"/>
                <a:ext cx="824" cy="467"/>
              </a:xfrm>
              <a:prstGeom prst="roundRect">
                <a:avLst/>
              </a:prstGeom>
              <a:noFill/>
              <a:ln w="19050">
                <a:noFill/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70" b="1" i="1">
                    <a:solidFill>
                      <a:schemeClr val="tx1"/>
                    </a:solidFill>
                    <a:cs typeface="+mn-lt"/>
                  </a:rPr>
                  <a:t>......</a:t>
                </a:r>
                <a:endParaRPr lang="zh-CN" altLang="en-US" sz="1470" b="1" i="1" baseline="-2500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75" name="圆角矩形 174"/>
              <p:cNvSpPr/>
              <p:nvPr/>
            </p:nvSpPr>
            <p:spPr>
              <a:xfrm>
                <a:off x="7615" y="1468"/>
                <a:ext cx="2544" cy="796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accent1"/>
                    </a:solidFill>
                    <a:cs typeface="+mn-lt"/>
                  </a:rPr>
                  <a:t>Normal</a:t>
                </a:r>
                <a:endParaRPr lang="en-US" sz="1400" b="1">
                  <a:solidFill>
                    <a:schemeClr val="accent1"/>
                  </a:solidFill>
                  <a:cs typeface="+mn-lt"/>
                </a:endParaRPr>
              </a:p>
            </p:txBody>
          </p:sp>
          <p:sp>
            <p:nvSpPr>
              <p:cNvPr id="178" name="圆角矩形 177"/>
              <p:cNvSpPr/>
              <p:nvPr/>
            </p:nvSpPr>
            <p:spPr>
              <a:xfrm>
                <a:off x="10255" y="1464"/>
                <a:ext cx="2504" cy="802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Exponential</a:t>
                </a:r>
                <a:endParaRPr lang="en-US" altLang="zh-CN" sz="1400" b="1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79" name="圆角矩形 178"/>
              <p:cNvSpPr/>
              <p:nvPr/>
            </p:nvSpPr>
            <p:spPr>
              <a:xfrm>
                <a:off x="7615" y="2343"/>
                <a:ext cx="2522" cy="794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Weibull</a:t>
                </a:r>
                <a:endParaRPr lang="en-US" altLang="zh-CN" sz="1400" b="1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84" name="圆角矩形 183"/>
              <p:cNvSpPr/>
              <p:nvPr/>
            </p:nvSpPr>
            <p:spPr>
              <a:xfrm>
                <a:off x="10255" y="2342"/>
                <a:ext cx="2504" cy="794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Gamma</a:t>
                </a:r>
                <a:endParaRPr lang="en-US" altLang="zh-CN" sz="1400" b="1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  <p:sp>
          <p:nvSpPr>
            <p:cNvPr id="255" name="右箭头 254"/>
            <p:cNvSpPr/>
            <p:nvPr/>
          </p:nvSpPr>
          <p:spPr>
            <a:xfrm>
              <a:off x="7628" y="2271"/>
              <a:ext cx="972" cy="46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303" name="右箭头 302"/>
            <p:cNvSpPr/>
            <p:nvPr/>
          </p:nvSpPr>
          <p:spPr>
            <a:xfrm>
              <a:off x="14242" y="2271"/>
              <a:ext cx="857" cy="480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486" y="252"/>
              <a:ext cx="17932" cy="584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2 Fault Diagnosis Model Parameters Determination Based on SMC</a:t>
              </a:r>
              <a:endPara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5176" y="1020"/>
              <a:ext cx="5243" cy="2507"/>
              <a:chOff x="14526" y="1020"/>
              <a:chExt cx="5243" cy="2507"/>
            </a:xfrm>
          </p:grpSpPr>
          <p:sp>
            <p:nvSpPr>
              <p:cNvPr id="268" name="圆角矩形 267"/>
              <p:cNvSpPr/>
              <p:nvPr/>
            </p:nvSpPr>
            <p:spPr>
              <a:xfrm>
                <a:off x="14526" y="1648"/>
                <a:ext cx="5242" cy="1879"/>
              </a:xfrm>
              <a:prstGeom prst="roundRect">
                <a:avLst>
                  <a:gd name="adj" fmla="val 6052"/>
                </a:avLst>
              </a:prstGeom>
              <a:noFill/>
              <a:ln w="28575">
                <a:solidFill>
                  <a:srgbClr val="0070C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269" name="圆角矩形 268"/>
              <p:cNvSpPr/>
              <p:nvPr/>
            </p:nvSpPr>
            <p:spPr>
              <a:xfrm>
                <a:off x="14526" y="1020"/>
                <a:ext cx="5243" cy="491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2.3 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O</a:t>
                </a:r>
                <a:r>
                  <a:rPr lang="zh-CN" altLang="en-US" sz="1400" b="1">
                    <a:solidFill>
                      <a:srgbClr val="0070C0"/>
                    </a:solidFill>
                    <a:cs typeface="+mn-lt"/>
                  </a:rPr>
                  <a:t>perating 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S</a:t>
                </a:r>
                <a:r>
                  <a:rPr lang="zh-CN" altLang="en-US" sz="1400" b="1">
                    <a:solidFill>
                      <a:srgbClr val="0070C0"/>
                    </a:solidFill>
                    <a:cs typeface="+mn-lt"/>
                  </a:rPr>
                  <a:t>tate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s Collection</a:t>
                </a:r>
                <a:endParaRPr lang="en-US" altLang="zh-CN" sz="1400" b="1">
                  <a:solidFill>
                    <a:srgbClr val="0070C0"/>
                  </a:solidFill>
                  <a:cs typeface="+mn-lt"/>
                </a:endParaRPr>
              </a:p>
            </p:txBody>
          </p:sp>
          <p:sp>
            <p:nvSpPr>
              <p:cNvPr id="270" name="圆角矩形 269"/>
              <p:cNvSpPr/>
              <p:nvPr/>
            </p:nvSpPr>
            <p:spPr>
              <a:xfrm>
                <a:off x="14638" y="2964"/>
                <a:ext cx="1207" cy="466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LEAK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o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271" name="圆角矩形 270"/>
              <p:cNvSpPr/>
              <p:nvPr/>
            </p:nvSpPr>
            <p:spPr>
              <a:xfrm>
                <a:off x="14638" y="1739"/>
                <a:ext cx="1786" cy="1117"/>
              </a:xfrm>
              <a:prstGeom prst="roundRect">
                <a:avLst>
                  <a:gd name="adj" fmla="val 10902"/>
                </a:avLst>
              </a:prstGeom>
              <a:noFill/>
              <a:ln w="19050">
                <a:solidFill>
                  <a:srgbClr val="00206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sz="1400" b="1">
                    <a:solidFill>
                      <a:srgbClr val="002060"/>
                    </a:solidFill>
                  </a:rPr>
                  <a:t>S</a:t>
                </a:r>
                <a:r>
                  <a:rPr sz="1400" b="1">
                    <a:solidFill>
                      <a:srgbClr val="002060"/>
                    </a:solidFill>
                  </a:rPr>
                  <a:t>eparator</a:t>
                </a:r>
                <a:endParaRPr sz="1400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272" name="圆角矩形 271"/>
              <p:cNvSpPr/>
              <p:nvPr/>
            </p:nvSpPr>
            <p:spPr>
              <a:xfrm>
                <a:off x="16571" y="1746"/>
                <a:ext cx="1856" cy="525"/>
              </a:xfrm>
              <a:prstGeom prst="roundRect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3">
                        <a:lumMod val="75000"/>
                      </a:schemeClr>
                    </a:solidFill>
                    <a:cs typeface="+mn-lt"/>
                  </a:rPr>
                  <a:t>NORMAL</a:t>
                </a:r>
                <a:endParaRPr lang="en-US" sz="1260" b="1" i="1" baseline="-25000">
                  <a:solidFill>
                    <a:schemeClr val="accent3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274" name="圆角矩形 273"/>
              <p:cNvSpPr/>
              <p:nvPr/>
            </p:nvSpPr>
            <p:spPr>
              <a:xfrm>
                <a:off x="18619" y="2951"/>
                <a:ext cx="1025" cy="47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AFO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g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276" name="圆角矩形 275"/>
              <p:cNvSpPr/>
              <p:nvPr/>
            </p:nvSpPr>
            <p:spPr>
              <a:xfrm>
                <a:off x="18549" y="1742"/>
                <a:ext cx="1095" cy="514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ID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277" name="圆角矩形 276"/>
              <p:cNvSpPr/>
              <p:nvPr/>
            </p:nvSpPr>
            <p:spPr>
              <a:xfrm>
                <a:off x="17106" y="2951"/>
                <a:ext cx="1025" cy="467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AFO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w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278" name="圆角矩形 277"/>
              <p:cNvSpPr/>
              <p:nvPr/>
            </p:nvSpPr>
            <p:spPr>
              <a:xfrm>
                <a:off x="15963" y="2954"/>
                <a:ext cx="1025" cy="47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AFO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g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7964" y="2964"/>
                <a:ext cx="824" cy="467"/>
              </a:xfrm>
              <a:prstGeom prst="roundRect">
                <a:avLst/>
              </a:prstGeom>
              <a:noFill/>
              <a:ln w="19050">
                <a:noFill/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70" b="1" i="1">
                    <a:solidFill>
                      <a:schemeClr val="tx1"/>
                    </a:solidFill>
                    <a:cs typeface="+mn-lt"/>
                  </a:rPr>
                  <a:t>......</a:t>
                </a:r>
                <a:endParaRPr lang="zh-CN" altLang="en-US" sz="1470" b="1" i="1" baseline="-25000">
                  <a:solidFill>
                    <a:schemeClr val="tx1"/>
                  </a:solidFill>
                  <a:cs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499" y="3702"/>
              <a:ext cx="18027" cy="3399"/>
              <a:chOff x="2499" y="4382"/>
              <a:chExt cx="18027" cy="3399"/>
            </a:xfrm>
          </p:grpSpPr>
          <p:grpSp>
            <p:nvGrpSpPr>
              <p:cNvPr id="339" name="组合 338"/>
              <p:cNvGrpSpPr/>
              <p:nvPr/>
            </p:nvGrpSpPr>
            <p:grpSpPr>
              <a:xfrm rot="0">
                <a:off x="12344" y="5449"/>
                <a:ext cx="3727" cy="2332"/>
                <a:chOff x="9029" y="4392"/>
                <a:chExt cx="3727" cy="2095"/>
              </a:xfrm>
            </p:grpSpPr>
            <p:pic>
              <p:nvPicPr>
                <p:cNvPr id="311" name="图片 310" descr="键盘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9411" y="6029"/>
                  <a:ext cx="1637" cy="45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12" name="图片 311" descr="鼠标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254" y="6180"/>
                  <a:ext cx="811" cy="307"/>
                </a:xfrm>
                <a:prstGeom prst="rect">
                  <a:avLst/>
                </a:prstGeom>
                <a:noFill/>
              </p:spPr>
            </p:pic>
            <p:pic>
              <p:nvPicPr>
                <p:cNvPr id="313" name="图片 312" descr="pc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29" y="4392"/>
                  <a:ext cx="2629" cy="178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14" name="图片 313" descr="主机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54" y="4562"/>
                  <a:ext cx="1503" cy="1520"/>
                </a:xfrm>
                <a:prstGeom prst="rect">
                  <a:avLst/>
                </a:prstGeom>
                <a:noFill/>
              </p:spPr>
            </p:pic>
            <p:pic>
              <p:nvPicPr>
                <p:cNvPr id="315" name="http://photo-static-api.fotomore.com/creative/vcg/veer/400/new/VCG41N462333713.jpg?uid=386&amp;timestamp=1709258835&amp;sign=de38716ad459c982531d7e129ccbf2db" descr="网页编程语言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13" y="4710"/>
                  <a:ext cx="1682" cy="810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38" name="组合 337"/>
              <p:cNvGrpSpPr/>
              <p:nvPr/>
            </p:nvGrpSpPr>
            <p:grpSpPr>
              <a:xfrm rot="0">
                <a:off x="16299" y="4382"/>
                <a:ext cx="4227" cy="3398"/>
                <a:chOff x="14111" y="3504"/>
                <a:chExt cx="4227" cy="3175"/>
              </a:xfrm>
            </p:grpSpPr>
            <p:pic>
              <p:nvPicPr>
                <p:cNvPr id="256" name="http://photo-static-api.fotomore.com/creative/vcg/400/new/VCG41N1203266068.jpg?uid=386&amp;timestamp=1709262813&amp;sign=30be4cc89323975b4b803d135146ae95" descr="状态图颜色图标。系统的行为。物体两种状态对外界刺激的反应。计算机科学。数据处理。信息技术。孤立的矢量图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168" y="3576"/>
                  <a:ext cx="4044" cy="3103"/>
                </a:xfrm>
                <a:prstGeom prst="rect">
                  <a:avLst/>
                </a:prstGeom>
                <a:ln w="38100">
                  <a:gradFill>
                    <a:gsLst>
                      <a:gs pos="51000">
                        <a:srgbClr val="C22A16"/>
                      </a:gs>
                      <a:gs pos="70000">
                        <a:srgbClr val="F2B44F"/>
                      </a:gs>
                      <a:gs pos="16000">
                        <a:srgbClr val="47224C"/>
                      </a:gs>
                      <a:gs pos="97000">
                        <a:srgbClr val="F08225"/>
                      </a:gs>
                    </a:gsLst>
                    <a:lin ang="5400000" scaled="0"/>
                    <a:tileRect l="-100000" t="-100000"/>
                  </a:gradFill>
                </a:ln>
              </p:spPr>
            </p:pic>
            <p:sp>
              <p:nvSpPr>
                <p:cNvPr id="337" name="圆角矩形 336"/>
                <p:cNvSpPr/>
                <p:nvPr/>
              </p:nvSpPr>
              <p:spPr>
                <a:xfrm>
                  <a:off x="14111" y="3504"/>
                  <a:ext cx="4227" cy="827"/>
                </a:xfrm>
                <a:prstGeom prst="roundRect">
                  <a:avLst>
                    <a:gd name="adj" fmla="val 0"/>
                  </a:avLst>
                </a:prstGeom>
                <a:noFill/>
                <a:ln w="3810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tx2">
                          <a:lumMod val="10000"/>
                          <a:lumOff val="9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r">
                    <a:buClrTx/>
                    <a:buSzTx/>
                    <a:buFontTx/>
                  </a:pPr>
                  <a:r>
                    <a:rPr lang="en-US" sz="14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ea"/>
                      <a:sym typeface="+mn-ea"/>
                    </a:rPr>
                    <a:t>Step 2.4</a:t>
                  </a:r>
                  <a:r>
                    <a:rPr lang="en-US" sz="1400" b="1">
                      <a:solidFill>
                        <a:schemeClr val="tx1"/>
                      </a:solidFill>
                      <a:latin typeface="+mn-ea"/>
                      <a:sym typeface="+mn-ea"/>
                    </a:rPr>
                    <a:t> </a:t>
                  </a:r>
                  <a:r>
                    <a:rPr lang="en-US" sz="1400" b="1">
                      <a:gradFill>
                        <a:gsLst>
                          <a:gs pos="0">
                            <a:srgbClr val="CF9660"/>
                          </a:gs>
                          <a:gs pos="99000">
                            <a:srgbClr val="5F3B1C"/>
                          </a:gs>
                        </a:gsLst>
                        <a:lin ang="16200000" scaled="0"/>
                      </a:gradFill>
                      <a:latin typeface="+mn-ea"/>
                      <a:sym typeface="+mn-ea"/>
                    </a:rPr>
                    <a:t>Sequential Monte </a:t>
                  </a:r>
                  <a:endParaRPr lang="en-US" sz="1400" b="1">
                    <a:gradFill>
                      <a:gsLst>
                        <a:gs pos="0">
                          <a:srgbClr val="CF9660"/>
                        </a:gs>
                        <a:gs pos="99000">
                          <a:srgbClr val="5F3B1C"/>
                        </a:gs>
                      </a:gsLst>
                      <a:lin ang="16200000" scaled="0"/>
                    </a:gradFill>
                    <a:latin typeface="+mn-ea"/>
                    <a:sym typeface="+mn-ea"/>
                  </a:endParaRPr>
                </a:p>
                <a:p>
                  <a:pPr algn="r">
                    <a:buClrTx/>
                    <a:buSzTx/>
                    <a:buFontTx/>
                  </a:pPr>
                  <a:r>
                    <a:rPr lang="en-US" sz="1400" b="1">
                      <a:gradFill>
                        <a:gsLst>
                          <a:gs pos="0">
                            <a:srgbClr val="CF9660"/>
                          </a:gs>
                          <a:gs pos="99000">
                            <a:srgbClr val="5F3B1C"/>
                          </a:gs>
                        </a:gsLst>
                        <a:lin ang="16200000" scaled="0"/>
                      </a:gradFill>
                      <a:latin typeface="+mn-ea"/>
                      <a:sym typeface="+mn-ea"/>
                    </a:rPr>
                    <a:t>Carlo Simulation</a:t>
                  </a:r>
                  <a:endParaRPr lang="en-US" sz="1400" b="1">
                    <a:gradFill>
                      <a:gsLst>
                        <a:gs pos="0">
                          <a:srgbClr val="CF9660"/>
                        </a:gs>
                        <a:gs pos="99000">
                          <a:srgbClr val="5F3B1C"/>
                        </a:gs>
                      </a:gsLst>
                      <a:lin ang="16200000" scaled="0"/>
                    </a:gradFill>
                    <a:latin typeface="+mn-ea"/>
                    <a:sym typeface="+mn-ea"/>
                  </a:endParaRPr>
                </a:p>
              </p:txBody>
            </p:sp>
          </p:grpSp>
          <p:grpSp>
            <p:nvGrpSpPr>
              <p:cNvPr id="357" name="组合 356"/>
              <p:cNvGrpSpPr/>
              <p:nvPr/>
            </p:nvGrpSpPr>
            <p:grpSpPr>
              <a:xfrm rot="0">
                <a:off x="6672" y="4667"/>
                <a:ext cx="5520" cy="3114"/>
                <a:chOff x="1972" y="3610"/>
                <a:chExt cx="5520" cy="3114"/>
              </a:xfrm>
            </p:grpSpPr>
            <p:sp>
              <p:nvSpPr>
                <p:cNvPr id="336" name="圆角矩形 335"/>
                <p:cNvSpPr/>
                <p:nvPr/>
              </p:nvSpPr>
              <p:spPr>
                <a:xfrm>
                  <a:off x="1972" y="3610"/>
                  <a:ext cx="5521" cy="492"/>
                </a:xfrm>
                <a:prstGeom prst="roundRect">
                  <a:avLst>
                    <a:gd name="adj" fmla="val 18058"/>
                  </a:avLst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pattFill prst="dashUpDiag">
                        <a:fgClr>
                          <a:srgbClr val="6096E6"/>
                        </a:fgClr>
                        <a:bgClr>
                          <a:srgbClr val="FFFFFF"/>
                        </a:bgClr>
                      </a:patt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ea"/>
                      <a:sym typeface="+mn-ea"/>
                    </a:rPr>
                    <a:t>Step 2.6 </a:t>
                  </a:r>
                  <a:r>
                    <a:rPr lang="en-US" sz="1400" b="1">
                      <a:solidFill>
                        <a:schemeClr val="accent6">
                          <a:lumMod val="50000"/>
                        </a:schemeClr>
                      </a:solidFill>
                      <a:latin typeface="+mn-ea"/>
                      <a:sym typeface="+mn-ea"/>
                    </a:rPr>
                    <a:t>Discretization Dataset </a:t>
                  </a:r>
                  <a:endParaRPr 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  <a:sym typeface="+mn-ea"/>
                  </a:endParaRPr>
                </a:p>
              </p:txBody>
            </p:sp>
            <p:pic>
              <p:nvPicPr>
                <p:cNvPr id="341" name="图片 340" descr="连续数据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6" y="4306"/>
                  <a:ext cx="1080" cy="930"/>
                </a:xfrm>
                <a:prstGeom prst="rect">
                  <a:avLst/>
                </a:prstGeom>
              </p:spPr>
            </p:pic>
            <p:pic>
              <p:nvPicPr>
                <p:cNvPr id="342" name="图片 341" descr="连续数据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92" y="4391"/>
                  <a:ext cx="975" cy="845"/>
                </a:xfrm>
                <a:prstGeom prst="rect">
                  <a:avLst/>
                </a:prstGeom>
              </p:spPr>
            </p:pic>
            <p:pic>
              <p:nvPicPr>
                <p:cNvPr id="343" name="图片 342" descr="连续数据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93" y="4306"/>
                  <a:ext cx="1277" cy="1020"/>
                </a:xfrm>
                <a:prstGeom prst="rect">
                  <a:avLst/>
                </a:prstGeom>
              </p:spPr>
            </p:pic>
            <p:pic>
              <p:nvPicPr>
                <p:cNvPr id="344" name="图片 343" descr="数据离散化2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2" y="5640"/>
                  <a:ext cx="974" cy="966"/>
                </a:xfrm>
                <a:prstGeom prst="rect">
                  <a:avLst/>
                </a:prstGeom>
              </p:spPr>
            </p:pic>
            <p:pic>
              <p:nvPicPr>
                <p:cNvPr id="345" name="图片 344" descr="数据离散化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" y="5620"/>
                  <a:ext cx="1217" cy="967"/>
                </a:xfrm>
                <a:prstGeom prst="rect">
                  <a:avLst/>
                </a:prstGeom>
              </p:spPr>
            </p:pic>
            <p:pic>
              <p:nvPicPr>
                <p:cNvPr id="346" name="图片 345" descr="数据离散化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16" y="5655"/>
                  <a:ext cx="1080" cy="983"/>
                </a:xfrm>
                <a:prstGeom prst="rect">
                  <a:avLst/>
                </a:prstGeom>
              </p:spPr>
            </p:pic>
            <p:sp>
              <p:nvSpPr>
                <p:cNvPr id="347" name="圆角矩形 346"/>
                <p:cNvSpPr/>
                <p:nvPr/>
              </p:nvSpPr>
              <p:spPr>
                <a:xfrm>
                  <a:off x="1972" y="4218"/>
                  <a:ext cx="5521" cy="2507"/>
                </a:xfrm>
                <a:prstGeom prst="roundRect">
                  <a:avLst>
                    <a:gd name="adj" fmla="val 4068"/>
                  </a:avLst>
                </a:prstGeom>
                <a:noFill/>
                <a:ln w="2857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pattFill prst="dashUpDiag">
                        <a:fgClr>
                          <a:srgbClr val="6096E6"/>
                        </a:fgClr>
                        <a:bgClr>
                          <a:srgbClr val="FFFFFF"/>
                        </a:bgClr>
                      </a:patt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70" b="1">
                      <a:solidFill>
                        <a:schemeClr val="accent6">
                          <a:lumMod val="50000"/>
                        </a:schemeClr>
                      </a:solidFill>
                      <a:cs typeface="+mn-lt"/>
                      <a:sym typeface="+mn-ea"/>
                    </a:rPr>
                    <a:t> </a:t>
                  </a:r>
                  <a:endParaRPr lang="en-US" altLang="zh-CN" sz="147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  <a:cs typeface="+mn-lt"/>
                    <a:sym typeface="+mn-ea"/>
                  </a:endParaRPr>
                </a:p>
              </p:txBody>
            </p:sp>
            <p:pic>
              <p:nvPicPr>
                <p:cNvPr id="348" name="图片 347" descr="连续数据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64" y="4306"/>
                  <a:ext cx="1080" cy="930"/>
                </a:xfrm>
                <a:prstGeom prst="rect">
                  <a:avLst/>
                </a:prstGeom>
              </p:spPr>
            </p:pic>
            <p:pic>
              <p:nvPicPr>
                <p:cNvPr id="349" name="图片 348" descr="数据离散化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64" y="5660"/>
                  <a:ext cx="1080" cy="983"/>
                </a:xfrm>
                <a:prstGeom prst="rect">
                  <a:avLst/>
                </a:prstGeom>
              </p:spPr>
            </p:pic>
            <p:sp>
              <p:nvSpPr>
                <p:cNvPr id="350" name="右箭头 349"/>
                <p:cNvSpPr/>
                <p:nvPr/>
              </p:nvSpPr>
              <p:spPr>
                <a:xfrm rot="5400000">
                  <a:off x="2458" y="5350"/>
                  <a:ext cx="411" cy="362"/>
                </a:xfrm>
                <a:prstGeom prst="rightArrow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351" name="右箭头 350"/>
                <p:cNvSpPr/>
                <p:nvPr/>
              </p:nvSpPr>
              <p:spPr>
                <a:xfrm rot="5400000">
                  <a:off x="3833" y="5350"/>
                  <a:ext cx="411" cy="362"/>
                </a:xfrm>
                <a:prstGeom prst="rightArrow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352" name="右箭头 351"/>
                <p:cNvSpPr/>
                <p:nvPr/>
              </p:nvSpPr>
              <p:spPr>
                <a:xfrm rot="5400000">
                  <a:off x="5213" y="5350"/>
                  <a:ext cx="411" cy="362"/>
                </a:xfrm>
                <a:prstGeom prst="rightArrow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353" name="右箭头 352"/>
                <p:cNvSpPr/>
                <p:nvPr/>
              </p:nvSpPr>
              <p:spPr>
                <a:xfrm rot="5400000">
                  <a:off x="6610" y="5350"/>
                  <a:ext cx="411" cy="362"/>
                </a:xfrm>
                <a:prstGeom prst="rightArrow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355" name="圆角矩形 354"/>
                <p:cNvSpPr/>
                <p:nvPr/>
              </p:nvSpPr>
              <p:spPr>
                <a:xfrm>
                  <a:off x="5778" y="4581"/>
                  <a:ext cx="566" cy="467"/>
                </a:xfrm>
                <a:prstGeom prst="roundRect">
                  <a:avLst/>
                </a:prstGeom>
                <a:noFill/>
                <a:ln w="19050">
                  <a:noFill/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70" b="1" i="1">
                      <a:solidFill>
                        <a:schemeClr val="tx1"/>
                      </a:solidFill>
                      <a:cs typeface="+mn-lt"/>
                    </a:rPr>
                    <a:t>...</a:t>
                  </a:r>
                  <a:endParaRPr lang="zh-CN" altLang="en-US" sz="1470" b="1" i="1" baseline="-25000">
                    <a:solidFill>
                      <a:schemeClr val="tx1"/>
                    </a:solidFill>
                    <a:cs typeface="+mn-lt"/>
                  </a:endParaRPr>
                </a:p>
              </p:txBody>
            </p:sp>
            <p:sp>
              <p:nvSpPr>
                <p:cNvPr id="356" name="圆角矩形 355"/>
                <p:cNvSpPr/>
                <p:nvPr/>
              </p:nvSpPr>
              <p:spPr>
                <a:xfrm>
                  <a:off x="5778" y="5915"/>
                  <a:ext cx="566" cy="467"/>
                </a:xfrm>
                <a:prstGeom prst="roundRect">
                  <a:avLst/>
                </a:prstGeom>
                <a:noFill/>
                <a:ln w="19050">
                  <a:noFill/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70" b="1" i="1">
                      <a:solidFill>
                        <a:schemeClr val="tx1"/>
                      </a:solidFill>
                      <a:cs typeface="+mn-lt"/>
                    </a:rPr>
                    <a:t>...</a:t>
                  </a:r>
                  <a:endParaRPr lang="zh-CN" altLang="en-US" sz="1470" b="1" i="1" baseline="-25000">
                    <a:solidFill>
                      <a:schemeClr val="tx1"/>
                    </a:solidFill>
                    <a:cs typeface="+mn-lt"/>
                  </a:endParaRPr>
                </a:p>
              </p:txBody>
            </p:sp>
          </p:grpSp>
          <p:sp>
            <p:nvSpPr>
              <p:cNvPr id="359" name="右箭头 358"/>
              <p:cNvSpPr/>
              <p:nvPr/>
            </p:nvSpPr>
            <p:spPr>
              <a:xfrm rot="10800000">
                <a:off x="12024" y="6354"/>
                <a:ext cx="566" cy="462"/>
              </a:xfrm>
              <a:prstGeom prst="rightArrow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360" name="右箭头 359"/>
              <p:cNvSpPr/>
              <p:nvPr/>
            </p:nvSpPr>
            <p:spPr>
              <a:xfrm rot="10800000">
                <a:off x="15732" y="6355"/>
                <a:ext cx="498" cy="460"/>
              </a:xfrm>
              <a:prstGeom prst="rightArrow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grpSp>
            <p:nvGrpSpPr>
              <p:cNvPr id="371" name="组合 370"/>
              <p:cNvGrpSpPr/>
              <p:nvPr/>
            </p:nvGrpSpPr>
            <p:grpSpPr>
              <a:xfrm rot="0">
                <a:off x="2499" y="4667"/>
                <a:ext cx="3807" cy="3113"/>
                <a:chOff x="2619" y="3698"/>
                <a:chExt cx="3641" cy="3113"/>
              </a:xfrm>
            </p:grpSpPr>
            <p:sp>
              <p:nvSpPr>
                <p:cNvPr id="365" name="圆角矩形 364"/>
                <p:cNvSpPr/>
                <p:nvPr/>
              </p:nvSpPr>
              <p:spPr>
                <a:xfrm>
                  <a:off x="2619" y="3698"/>
                  <a:ext cx="3641" cy="492"/>
                </a:xfrm>
                <a:prstGeom prst="roundRect">
                  <a:avLst>
                    <a:gd name="adj" fmla="val 20128"/>
                  </a:avLst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ea"/>
                      <a:sym typeface="+mn-ea"/>
                    </a:rPr>
                    <a:t>Step 2.7 </a:t>
                  </a:r>
                  <a:r>
                    <a:rPr lang="en-US" altLang="zh-CN" sz="1400" b="1">
                      <a:solidFill>
                        <a:schemeClr val="accent5">
                          <a:lumMod val="75000"/>
                        </a:schemeClr>
                      </a:solidFill>
                    </a:rPr>
                    <a:t>CPT Calculation</a:t>
                  </a:r>
                  <a:endParaRPr lang="en-US" altLang="zh-CN" sz="1400" b="1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66" name="圆角矩形 365"/>
                <p:cNvSpPr/>
                <p:nvPr/>
              </p:nvSpPr>
              <p:spPr>
                <a:xfrm>
                  <a:off x="2619" y="4319"/>
                  <a:ext cx="3640" cy="2492"/>
                </a:xfrm>
                <a:prstGeom prst="roundRect">
                  <a:avLst>
                    <a:gd name="adj" fmla="val 5237"/>
                  </a:avLst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206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70" b="1">
                    <a:solidFill>
                      <a:srgbClr val="002060"/>
                    </a:solidFill>
                    <a:cs typeface="+mn-lt"/>
                  </a:endParaRPr>
                </a:p>
              </p:txBody>
            </p:sp>
            <p:sp>
              <p:nvSpPr>
                <p:cNvPr id="367" name="圆角矩形 366"/>
                <p:cNvSpPr/>
                <p:nvPr/>
              </p:nvSpPr>
              <p:spPr>
                <a:xfrm>
                  <a:off x="2720" y="4441"/>
                  <a:ext cx="3412" cy="1032"/>
                </a:xfrm>
                <a:prstGeom prst="roundRect">
                  <a:avLst>
                    <a:gd name="adj" fmla="val 8459"/>
                  </a:avLst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 b="1">
                      <a:solidFill>
                        <a:schemeClr val="accent5">
                          <a:lumMod val="75000"/>
                        </a:schemeClr>
                      </a:solidFill>
                      <a:sym typeface="+mn-ea"/>
                    </a:rPr>
                    <a:t>Bayesian Estimate</a:t>
                  </a:r>
                  <a:endParaRPr lang="en-US" altLang="zh-CN" sz="1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endParaRPr>
                </a:p>
              </p:txBody>
            </p:sp>
            <p:sp>
              <p:nvSpPr>
                <p:cNvPr id="368" name="圆角矩形 367"/>
                <p:cNvSpPr/>
                <p:nvPr/>
              </p:nvSpPr>
              <p:spPr>
                <a:xfrm>
                  <a:off x="2721" y="5588"/>
                  <a:ext cx="3411" cy="1134"/>
                </a:xfrm>
                <a:prstGeom prst="roundRect">
                  <a:avLst>
                    <a:gd name="adj" fmla="val 8459"/>
                  </a:avLst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 b="1">
                      <a:solidFill>
                        <a:schemeClr val="accent5">
                          <a:lumMod val="75000"/>
                        </a:schemeClr>
                      </a:solidFill>
                      <a:sym typeface="+mn-ea"/>
                    </a:rPr>
                    <a:t>Node CPTs</a:t>
                  </a:r>
                  <a:endParaRPr lang="en-US" sz="1470" b="1">
                    <a:solidFill>
                      <a:schemeClr val="accent5">
                        <a:lumMod val="75000"/>
                      </a:schemeClr>
                    </a:solidFill>
                    <a:cs typeface="+mn-lt"/>
                    <a:sym typeface="+mn-ea"/>
                  </a:endParaRPr>
                </a:p>
              </p:txBody>
            </p:sp>
            <p:sp>
              <p:nvSpPr>
                <p:cNvPr id="369" name="左弧形箭头 368"/>
                <p:cNvSpPr/>
                <p:nvPr/>
              </p:nvSpPr>
              <p:spPr>
                <a:xfrm>
                  <a:off x="2874" y="5214"/>
                  <a:ext cx="316" cy="789"/>
                </a:xfrm>
                <a:prstGeom prst="curvedRightArrow">
                  <a:avLst/>
                </a:prstGeom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70" name="右箭头 369"/>
              <p:cNvSpPr/>
              <p:nvPr/>
            </p:nvSpPr>
            <p:spPr>
              <a:xfrm rot="10800000">
                <a:off x="6119" y="6293"/>
                <a:ext cx="715" cy="462"/>
              </a:xfrm>
              <a:prstGeom prst="rightArrow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2678" y="4667"/>
                <a:ext cx="3057" cy="492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lumMod val="10000"/>
                        <a:lumOff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2.5 </a:t>
                </a:r>
                <a:r>
                  <a:rPr lang="en-US" sz="1400" b="1">
                    <a:solidFill>
                      <a:srgbClr val="C00000"/>
                    </a:solidFill>
                    <a:latin typeface="+mn-ea"/>
                    <a:sym typeface="+mn-ea"/>
                  </a:rPr>
                  <a:t>Simulation</a:t>
                </a:r>
                <a:endParaRPr lang="en-US" altLang="zh-CN" sz="1400" b="1">
                  <a:solidFill>
                    <a:srgbClr val="C00000"/>
                  </a:solidFill>
                  <a:latin typeface="+mn-ea"/>
                  <a:cs typeface="+mn-lt"/>
                  <a:sym typeface="+mn-ea"/>
                </a:endParaRPr>
              </a:p>
            </p:txBody>
          </p:sp>
        </p:grpSp>
        <p:sp>
          <p:nvSpPr>
            <p:cNvPr id="361" name="右箭头 360"/>
            <p:cNvSpPr/>
            <p:nvPr/>
          </p:nvSpPr>
          <p:spPr>
            <a:xfrm rot="5400000">
              <a:off x="18704" y="3364"/>
              <a:ext cx="567" cy="510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grpSp>
        <p:nvGrpSpPr>
          <p:cNvPr id="40" name="组合 39"/>
          <p:cNvGrpSpPr/>
          <p:nvPr/>
        </p:nvGrpSpPr>
        <p:grpSpPr>
          <a:xfrm rot="0">
            <a:off x="697865" y="5274945"/>
            <a:ext cx="8267700" cy="4076700"/>
            <a:chOff x="2359" y="7742"/>
            <a:chExt cx="13020" cy="6420"/>
          </a:xfrm>
        </p:grpSpPr>
        <p:sp>
          <p:nvSpPr>
            <p:cNvPr id="317" name="圆角矩形 316"/>
            <p:cNvSpPr/>
            <p:nvPr/>
          </p:nvSpPr>
          <p:spPr>
            <a:xfrm>
              <a:off x="2359" y="7742"/>
              <a:ext cx="13021" cy="6420"/>
            </a:xfrm>
            <a:prstGeom prst="roundRect">
              <a:avLst>
                <a:gd name="adj" fmla="val 244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 rot="0">
              <a:off x="10828" y="9045"/>
              <a:ext cx="3991" cy="2015"/>
              <a:chOff x="4894" y="4040"/>
              <a:chExt cx="8656" cy="5797"/>
            </a:xfrm>
          </p:grpSpPr>
          <p:pic>
            <p:nvPicPr>
              <p:cNvPr id="28" name="图片 27" descr="键盘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780" y="8571"/>
                <a:ext cx="3801" cy="1267"/>
              </a:xfrm>
              <a:prstGeom prst="rect">
                <a:avLst/>
              </a:prstGeom>
              <a:noFill/>
            </p:spPr>
          </p:pic>
          <p:pic>
            <p:nvPicPr>
              <p:cNvPr id="29" name="图片 28" descr="鼠标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60" y="8989"/>
                <a:ext cx="1882" cy="849"/>
              </a:xfrm>
              <a:prstGeom prst="rect">
                <a:avLst/>
              </a:prstGeom>
              <a:noFill/>
            </p:spPr>
          </p:pic>
          <p:pic>
            <p:nvPicPr>
              <p:cNvPr id="30" name="图片 29" descr="pc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4" y="4040"/>
                <a:ext cx="6104" cy="4949"/>
              </a:xfrm>
              <a:prstGeom prst="rect">
                <a:avLst/>
              </a:prstGeom>
              <a:noFill/>
            </p:spPr>
          </p:pic>
          <p:pic>
            <p:nvPicPr>
              <p:cNvPr id="31" name="图片 30" descr="主机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0" y="4511"/>
                <a:ext cx="3490" cy="4207"/>
              </a:xfrm>
              <a:prstGeom prst="rect">
                <a:avLst/>
              </a:prstGeom>
              <a:noFill/>
            </p:spPr>
          </p:pic>
          <p:pic>
            <p:nvPicPr>
              <p:cNvPr id="32" name="http://photo-static-api.fotomore.com/creative/vcg/veer/400/new/VCG41N462333713.jpg?uid=386&amp;timestamp=1709258835&amp;sign=de38716ad459c982531d7e129ccbf2db" descr="网页编程语言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7" y="4921"/>
                <a:ext cx="3905" cy="2242"/>
              </a:xfrm>
              <a:prstGeom prst="rect">
                <a:avLst/>
              </a:prstGeom>
              <a:noFill/>
            </p:spPr>
          </p:pic>
        </p:grpSp>
        <p:grpSp>
          <p:nvGrpSpPr>
            <p:cNvPr id="36" name="组合 35"/>
            <p:cNvGrpSpPr/>
            <p:nvPr/>
          </p:nvGrpSpPr>
          <p:grpSpPr>
            <a:xfrm rot="0">
              <a:off x="2469" y="8605"/>
              <a:ext cx="5427" cy="2507"/>
              <a:chOff x="4460" y="506"/>
              <a:chExt cx="5168" cy="2388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4460" y="1104"/>
                <a:ext cx="5168" cy="1790"/>
              </a:xfrm>
              <a:prstGeom prst="roundRect">
                <a:avLst>
                  <a:gd name="adj" fmla="val 6052"/>
                </a:avLst>
              </a:prstGeom>
              <a:noFill/>
              <a:ln w="28575">
                <a:solidFill>
                  <a:srgbClr val="0070C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4460" y="506"/>
                <a:ext cx="5167" cy="468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3.1 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O</a:t>
                </a:r>
                <a:r>
                  <a:rPr lang="zh-CN" altLang="en-US" sz="1400" b="1">
                    <a:solidFill>
                      <a:srgbClr val="0070C0"/>
                    </a:solidFill>
                    <a:cs typeface="+mn-lt"/>
                  </a:rPr>
                  <a:t>perating 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S</a:t>
                </a:r>
                <a:r>
                  <a:rPr lang="zh-CN" altLang="en-US" sz="1400" b="1">
                    <a:solidFill>
                      <a:srgbClr val="0070C0"/>
                    </a:solidFill>
                    <a:cs typeface="+mn-lt"/>
                  </a:rPr>
                  <a:t>tate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s Collection</a:t>
                </a:r>
                <a:endParaRPr lang="en-US" altLang="zh-CN" sz="1400" b="1">
                  <a:solidFill>
                    <a:srgbClr val="0070C0"/>
                  </a:solidFill>
                  <a:cs typeface="+mn-lt"/>
                </a:endParaRPr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4567" y="2358"/>
                <a:ext cx="1149" cy="444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LEAK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o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567" y="1191"/>
                <a:ext cx="1701" cy="1064"/>
              </a:xfrm>
              <a:prstGeom prst="roundRect">
                <a:avLst>
                  <a:gd name="adj" fmla="val 10902"/>
                </a:avLst>
              </a:prstGeom>
              <a:noFill/>
              <a:ln w="19050">
                <a:solidFill>
                  <a:srgbClr val="00206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sz="1400" b="1">
                    <a:solidFill>
                      <a:srgbClr val="002060"/>
                    </a:solidFill>
                  </a:rPr>
                  <a:t>S</a:t>
                </a:r>
                <a:r>
                  <a:rPr sz="1400" b="1">
                    <a:solidFill>
                      <a:srgbClr val="002060"/>
                    </a:solidFill>
                  </a:rPr>
                  <a:t>eparator</a:t>
                </a:r>
                <a:endParaRPr sz="1400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6443" y="1198"/>
                <a:ext cx="2021" cy="500"/>
              </a:xfrm>
              <a:prstGeom prst="roundRect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3">
                        <a:lumMod val="75000"/>
                      </a:schemeClr>
                    </a:solidFill>
                    <a:cs typeface="+mn-lt"/>
                  </a:rPr>
                  <a:t>NORMAL</a:t>
                </a:r>
                <a:endParaRPr lang="en-US" sz="1260" b="1" i="1" baseline="-25000">
                  <a:solidFill>
                    <a:schemeClr val="accent3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8184" y="1789"/>
                <a:ext cx="1347" cy="465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BLOCK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w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8556" y="2345"/>
                <a:ext cx="976" cy="451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AFO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g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8599" y="1194"/>
                <a:ext cx="933" cy="490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ID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917" y="2345"/>
                <a:ext cx="976" cy="445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AFO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w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5828" y="2348"/>
                <a:ext cx="976" cy="451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AFO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g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</p:grpSp>
        <p:sp>
          <p:nvSpPr>
            <p:cNvPr id="37" name="右箭头 36"/>
            <p:cNvSpPr/>
            <p:nvPr/>
          </p:nvSpPr>
          <p:spPr>
            <a:xfrm>
              <a:off x="8737" y="9962"/>
              <a:ext cx="1747" cy="48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970" y="9550"/>
              <a:ext cx="3167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rgbClr val="C00000"/>
                  </a:solidFill>
                  <a:cs typeface="+mn-lt"/>
                </a:rPr>
                <a:t>Simulate many times</a:t>
              </a:r>
              <a:endParaRPr lang="zh-CN" altLang="en-US" sz="1400" b="1">
                <a:solidFill>
                  <a:srgbClr val="C00000"/>
                </a:solidFill>
                <a:cs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784" y="10321"/>
              <a:ext cx="3512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400" b="1">
                  <a:solidFill>
                    <a:srgbClr val="C00000"/>
                  </a:solidFill>
                  <a:cs typeface="+mn-lt"/>
                </a:rPr>
                <a:t>(</a:t>
              </a:r>
              <a:r>
                <a:rPr lang="zh-CN" altLang="en-US" sz="1400" b="1">
                  <a:solidFill>
                    <a:srgbClr val="C00000"/>
                  </a:solidFill>
                  <a:cs typeface="+mn-lt"/>
                </a:rPr>
                <a:t>Reducing serendipity</a:t>
              </a:r>
              <a:r>
                <a:rPr lang="en-US" altLang="zh-CN" sz="1400" b="1">
                  <a:solidFill>
                    <a:srgbClr val="C00000"/>
                  </a:solidFill>
                  <a:cs typeface="+mn-lt"/>
                </a:rPr>
                <a:t>)</a:t>
              </a:r>
              <a:endParaRPr lang="en-US" altLang="zh-CN" sz="1400" b="1">
                <a:solidFill>
                  <a:srgbClr val="C00000"/>
                </a:solidFill>
                <a:cs typeface="+mn-lt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 rot="0">
              <a:off x="6416" y="11507"/>
              <a:ext cx="3458" cy="2507"/>
              <a:chOff x="13820" y="278"/>
              <a:chExt cx="3294" cy="2388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13820" y="278"/>
                <a:ext cx="3294" cy="2388"/>
                <a:chOff x="13880" y="279"/>
                <a:chExt cx="3294" cy="2388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>
                  <a:off x="13880" y="279"/>
                  <a:ext cx="3294" cy="467"/>
                </a:xfrm>
                <a:prstGeom prst="roundRect">
                  <a:avLst>
                    <a:gd name="adj" fmla="val 21647"/>
                  </a:avLst>
                </a:prstGeom>
                <a:noFill/>
                <a:ln w="28575">
                  <a:solidFill>
                    <a:srgbClr val="002060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206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Step </a:t>
                  </a:r>
                  <a:r>
                    <a:rPr lang="en-US" altLang="zh-CN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3</a:t>
                  </a:r>
                  <a:r>
                    <a:rPr lang="zh-CN" altLang="en-US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.</a:t>
                  </a:r>
                  <a:r>
                    <a:rPr lang="en-US" altLang="zh-CN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4</a:t>
                  </a:r>
                  <a:r>
                    <a:rPr lang="en-US" altLang="zh-CN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 </a:t>
                  </a:r>
                  <a:r>
                    <a:rPr lang="en-US" altLang="zh-CN" sz="1400" b="1">
                      <a:solidFill>
                        <a:srgbClr val="002060"/>
                      </a:solidFill>
                      <a:cs typeface="+mn-lt"/>
                    </a:rPr>
                    <a:t>F</a:t>
                  </a:r>
                  <a:r>
                    <a:rPr lang="zh-CN" altLang="en-US" sz="1400" b="1">
                      <a:solidFill>
                        <a:srgbClr val="002060"/>
                      </a:solidFill>
                      <a:cs typeface="+mn-lt"/>
                    </a:rPr>
                    <a:t>uzzy</a:t>
                  </a:r>
                  <a:r>
                    <a:rPr lang="en-US" altLang="zh-CN" sz="1400" b="1">
                      <a:solidFill>
                        <a:srgbClr val="002060"/>
                      </a:solidFill>
                      <a:cs typeface="+mn-lt"/>
                    </a:rPr>
                    <a:t> P</a:t>
                  </a:r>
                  <a:r>
                    <a:rPr lang="zh-CN" altLang="en-US" sz="1400" b="1">
                      <a:solidFill>
                        <a:srgbClr val="002060"/>
                      </a:solidFill>
                      <a:cs typeface="+mn-lt"/>
                    </a:rPr>
                    <a:t>rocess</a:t>
                  </a:r>
                  <a:endParaRPr lang="zh-CN" altLang="en-US" sz="1400" b="1">
                    <a:solidFill>
                      <a:srgbClr val="002060"/>
                    </a:solidFill>
                    <a:cs typeface="+mn-lt"/>
                  </a:endParaRPr>
                </a:p>
              </p:txBody>
            </p:sp>
            <p:sp>
              <p:nvSpPr>
                <p:cNvPr id="63" name="圆角矩形 62"/>
                <p:cNvSpPr/>
                <p:nvPr/>
              </p:nvSpPr>
              <p:spPr>
                <a:xfrm>
                  <a:off x="13985" y="913"/>
                  <a:ext cx="3073" cy="602"/>
                </a:xfrm>
                <a:prstGeom prst="roundRect">
                  <a:avLst>
                    <a:gd name="adj" fmla="val 8970"/>
                  </a:avLst>
                </a:prstGeom>
                <a:noFill/>
                <a:ln w="12700">
                  <a:solidFill>
                    <a:srgbClr val="13227A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rgbClr val="002060"/>
                      </a:solidFill>
                      <a:cs typeface="+mn-lt"/>
                      <a:sym typeface="+mn-ea"/>
                    </a:rPr>
                    <a:t>PM’s S</a:t>
                  </a:r>
                  <a:r>
                    <a:rPr sz="1400" b="1">
                      <a:solidFill>
                        <a:srgbClr val="002060"/>
                      </a:solidFill>
                      <a:cs typeface="+mn-lt"/>
                      <a:sym typeface="+mn-ea"/>
                    </a:rPr>
                    <a:t>emantics</a:t>
                  </a:r>
                  <a:endParaRPr lang="zh-CN" altLang="en-US" sz="1400"/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>
                  <a:off x="13986" y="1674"/>
                  <a:ext cx="3072" cy="922"/>
                </a:xfrm>
                <a:prstGeom prst="roundRect">
                  <a:avLst>
                    <a:gd name="adj" fmla="val 8459"/>
                  </a:avLst>
                </a:prstGeom>
                <a:noFill/>
                <a:ln>
                  <a:solidFill>
                    <a:srgbClr val="00206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rgbClr val="002060"/>
                      </a:solidFill>
                      <a:cs typeface="+mn-lt"/>
                      <a:sym typeface="+mn-ea"/>
                    </a:rPr>
                    <a:t>Basic Probability</a:t>
                  </a:r>
                  <a:endParaRPr lang="en-US" altLang="en-US" sz="1400" b="1">
                    <a:solidFill>
                      <a:srgbClr val="002060"/>
                    </a:solidFill>
                    <a:cs typeface="+mn-lt"/>
                    <a:sym typeface="+mn-ea"/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13880" y="853"/>
                  <a:ext cx="3293" cy="1814"/>
                </a:xfrm>
                <a:prstGeom prst="roundRect">
                  <a:avLst>
                    <a:gd name="adj" fmla="val 5237"/>
                  </a:avLst>
                </a:prstGeom>
                <a:noFill/>
                <a:ln w="28575">
                  <a:solidFill>
                    <a:srgbClr val="002060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206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70" b="1">
                    <a:solidFill>
                      <a:srgbClr val="002060"/>
                    </a:solidFill>
                    <a:cs typeface="+mn-lt"/>
                  </a:endParaRPr>
                </a:p>
              </p:txBody>
            </p:sp>
          </p:grpSp>
          <p:sp>
            <p:nvSpPr>
              <p:cNvPr id="74" name="左弧形箭头 73"/>
              <p:cNvSpPr/>
              <p:nvPr/>
            </p:nvSpPr>
            <p:spPr>
              <a:xfrm>
                <a:off x="14037" y="1301"/>
                <a:ext cx="392" cy="732"/>
              </a:xfrm>
              <a:prstGeom prst="curvedRightArrow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 rot="0">
              <a:off x="2429" y="11519"/>
              <a:ext cx="3743" cy="2508"/>
              <a:chOff x="17667" y="6650"/>
              <a:chExt cx="3743" cy="2523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17668" y="6650"/>
                <a:ext cx="3742" cy="489"/>
              </a:xfrm>
              <a:prstGeom prst="roundRect">
                <a:avLst>
                  <a:gd name="adj" fmla="val 20128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Step 3.5</a:t>
                </a:r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</a:rPr>
                  <a:t> CPT Calculation</a:t>
                </a:r>
                <a:endParaRPr lang="en-US" altLang="zh-CN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17667" y="7269"/>
                <a:ext cx="3743" cy="1904"/>
              </a:xfrm>
              <a:prstGeom prst="roundRect">
                <a:avLst>
                  <a:gd name="adj" fmla="val 5237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2060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70" b="1">
                  <a:solidFill>
                    <a:srgbClr val="002060"/>
                  </a:solidFill>
                  <a:cs typeface="+mn-lt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17822" y="7331"/>
                <a:ext cx="3450" cy="632"/>
              </a:xfrm>
              <a:prstGeom prst="roundRect">
                <a:avLst>
                  <a:gd name="adj" fmla="val 8459"/>
                </a:avLst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Noisy-MAX</a:t>
                </a:r>
                <a:endParaRPr lang="en-US" sz="1470" b="1">
                  <a:solidFill>
                    <a:schemeClr val="accent5">
                      <a:lumMod val="75000"/>
                    </a:schemeClr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17822" y="8130"/>
                <a:ext cx="3450" cy="947"/>
              </a:xfrm>
              <a:prstGeom prst="roundRect">
                <a:avLst>
                  <a:gd name="adj" fmla="val 8459"/>
                </a:avLst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Node CPTs</a:t>
                </a:r>
                <a:endParaRPr lang="en-US" sz="1470" b="1">
                  <a:solidFill>
                    <a:schemeClr val="accent5">
                      <a:lumMod val="75000"/>
                    </a:schemeClr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98" name="左弧形箭头 97"/>
              <p:cNvSpPr/>
              <p:nvPr/>
            </p:nvSpPr>
            <p:spPr>
              <a:xfrm>
                <a:off x="18057" y="7731"/>
                <a:ext cx="375" cy="769"/>
              </a:xfrm>
              <a:prstGeom prst="curvedRightArrow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4" name="右箭头 253"/>
            <p:cNvSpPr/>
            <p:nvPr/>
          </p:nvSpPr>
          <p:spPr>
            <a:xfrm rot="10800000">
              <a:off x="5848" y="12805"/>
              <a:ext cx="660" cy="48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258" name="右箭头 257"/>
            <p:cNvSpPr/>
            <p:nvPr/>
          </p:nvSpPr>
          <p:spPr>
            <a:xfrm rot="5400000">
              <a:off x="12773" y="10973"/>
              <a:ext cx="738" cy="48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486" y="7849"/>
              <a:ext cx="12801" cy="584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3 Fault Diagnosis Model Parameters Determination Based on PM</a:t>
              </a:r>
              <a:endPara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010" y="10545"/>
              <a:ext cx="824" cy="467"/>
            </a:xfrm>
            <a:prstGeom prst="roundRect">
              <a:avLst/>
            </a:prstGeom>
            <a:noFill/>
            <a:ln w="19050">
              <a:noFill/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70" b="1" i="1">
                  <a:solidFill>
                    <a:schemeClr val="tx1"/>
                  </a:solidFill>
                  <a:cs typeface="+mn-lt"/>
                </a:rPr>
                <a:t>......</a:t>
              </a:r>
              <a:endParaRPr lang="zh-CN" altLang="en-US" sz="1470" b="1" i="1" baseline="-25000"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1237" y="8630"/>
              <a:ext cx="3057" cy="492"/>
            </a:xfrm>
            <a:prstGeom prst="roundRect">
              <a:avLst>
                <a:gd name="adj" fmla="val 0"/>
              </a:avLst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10000"/>
                      <a:lumOff val="9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+mn-ea"/>
                </a:rPr>
                <a:t>Step 3.2 </a:t>
              </a:r>
              <a:r>
                <a:rPr lang="en-US" sz="1400" b="1">
                  <a:solidFill>
                    <a:srgbClr val="C00000"/>
                  </a:solidFill>
                  <a:latin typeface="+mn-ea"/>
                  <a:sym typeface="+mn-ea"/>
                </a:rPr>
                <a:t>Simulation</a:t>
              </a:r>
              <a:endParaRPr lang="en-US" altLang="zh-CN" sz="1400" b="1">
                <a:solidFill>
                  <a:srgbClr val="C00000"/>
                </a:solidFill>
                <a:latin typeface="+mn-ea"/>
                <a:cs typeface="+mn-lt"/>
                <a:sym typeface="+mn-ea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0129" y="11514"/>
              <a:ext cx="5158" cy="2506"/>
              <a:chOff x="10044" y="11555"/>
              <a:chExt cx="5158" cy="2506"/>
            </a:xfrm>
          </p:grpSpPr>
          <p:pic>
            <p:nvPicPr>
              <p:cNvPr id="25" name="图片 24" descr="症状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217" y="13203"/>
                <a:ext cx="882" cy="784"/>
              </a:xfrm>
              <a:prstGeom prst="rect">
                <a:avLst/>
              </a:prstGeom>
            </p:spPr>
          </p:pic>
          <p:grpSp>
            <p:nvGrpSpPr>
              <p:cNvPr id="87" name="组合 86"/>
              <p:cNvGrpSpPr/>
              <p:nvPr/>
            </p:nvGrpSpPr>
            <p:grpSpPr>
              <a:xfrm rot="0">
                <a:off x="10044" y="11555"/>
                <a:ext cx="5159" cy="2506"/>
                <a:chOff x="8249" y="278"/>
                <a:chExt cx="4913" cy="2387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8249" y="853"/>
                  <a:ext cx="4913" cy="1812"/>
                </a:xfrm>
                <a:prstGeom prst="roundRect">
                  <a:avLst>
                    <a:gd name="adj" fmla="val 5684"/>
                  </a:avLst>
                </a:prstGeom>
                <a:noFill/>
                <a:ln w="2857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>
                  <a:off x="8249" y="278"/>
                  <a:ext cx="4913" cy="468"/>
                </a:xfrm>
                <a:prstGeom prst="roundRect">
                  <a:avLst>
                    <a:gd name="adj" fmla="val 18162"/>
                  </a:avLst>
                </a:prstGeom>
                <a:noFill/>
                <a:ln w="2857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>
                    <a:lnSpc>
                      <a:spcPct val="100000"/>
                    </a:lnSpc>
                  </a:pPr>
                  <a:r>
                    <a:rPr lang="zh-CN" altLang="en-US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Step </a:t>
                  </a:r>
                  <a:r>
                    <a:rPr lang="en-US" altLang="zh-CN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3</a:t>
                  </a:r>
                  <a:r>
                    <a:rPr lang="zh-CN" altLang="en-US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.3</a:t>
                  </a:r>
                  <a:r>
                    <a:rPr lang="en-US" altLang="zh-CN" sz="1400" b="1">
                      <a:solidFill>
                        <a:schemeClr val="accent2">
                          <a:lumMod val="50000"/>
                        </a:schemeClr>
                      </a:solidFill>
                      <a:cs typeface="+mn-lt"/>
                      <a:sym typeface="+mn-ea"/>
                    </a:rPr>
                    <a:t> F</a:t>
                  </a:r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cs typeface="+mn-lt"/>
                      <a:sym typeface="+mn-ea"/>
                    </a:rPr>
                    <a:t>ault </a:t>
                  </a:r>
                  <a:r>
                    <a:rPr lang="en-US" altLang="zh-CN" sz="1400" b="1">
                      <a:solidFill>
                        <a:schemeClr val="accent2">
                          <a:lumMod val="50000"/>
                        </a:schemeClr>
                      </a:solidFill>
                      <a:cs typeface="+mn-lt"/>
                      <a:sym typeface="+mn-ea"/>
                    </a:rPr>
                    <a:t>S</a:t>
                  </a:r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cs typeface="+mn-lt"/>
                      <a:sym typeface="+mn-ea"/>
                    </a:rPr>
                    <a:t>ymptoms</a:t>
                  </a:r>
                  <a:r>
                    <a:rPr lang="en-US" altLang="zh-CN" sz="1400" b="1">
                      <a:solidFill>
                        <a:schemeClr val="accent2">
                          <a:lumMod val="50000"/>
                        </a:schemeClr>
                      </a:solidFill>
                      <a:cs typeface="+mn-lt"/>
                      <a:sym typeface="+mn-ea"/>
                    </a:rPr>
                    <a:t> Collection</a:t>
                  </a:r>
                  <a:endParaRPr lang="en-US" altLang="zh-CN" sz="1400" b="1">
                    <a:solidFill>
                      <a:schemeClr val="accent2">
                        <a:lumMod val="50000"/>
                      </a:schemeClr>
                    </a:solidFill>
                    <a:cs typeface="+mn-lt"/>
                    <a:sym typeface="+mn-ea"/>
                  </a:endParaRPr>
                </a:p>
              </p:txBody>
            </p:sp>
            <p:grpSp>
              <p:nvGrpSpPr>
                <p:cNvPr id="86" name="组合 85"/>
                <p:cNvGrpSpPr/>
                <p:nvPr/>
              </p:nvGrpSpPr>
              <p:grpSpPr>
                <a:xfrm>
                  <a:off x="8265" y="738"/>
                  <a:ext cx="4797" cy="1867"/>
                  <a:chOff x="6013" y="3560"/>
                  <a:chExt cx="4407" cy="1867"/>
                </a:xfrm>
              </p:grpSpPr>
              <p:grpSp>
                <p:nvGrpSpPr>
                  <p:cNvPr id="76" name="组合 75"/>
                  <p:cNvGrpSpPr/>
                  <p:nvPr/>
                </p:nvGrpSpPr>
                <p:grpSpPr>
                  <a:xfrm rot="0">
                    <a:off x="6013" y="3560"/>
                    <a:ext cx="3686" cy="980"/>
                    <a:chOff x="4164" y="5728"/>
                    <a:chExt cx="3686" cy="980"/>
                  </a:xfrm>
                </p:grpSpPr>
                <p:grpSp>
                  <p:nvGrpSpPr>
                    <p:cNvPr id="69" name="组合 68"/>
                    <p:cNvGrpSpPr/>
                    <p:nvPr/>
                  </p:nvGrpSpPr>
                  <p:grpSpPr>
                    <a:xfrm rot="0">
                      <a:off x="4164" y="5733"/>
                      <a:ext cx="2514" cy="975"/>
                      <a:chOff x="4614" y="3907"/>
                      <a:chExt cx="2514" cy="975"/>
                    </a:xfrm>
                  </p:grpSpPr>
                  <p:pic>
                    <p:nvPicPr>
                      <p:cNvPr id="52" name="图片 51" descr="电脑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14" y="3909"/>
                        <a:ext cx="973" cy="97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" name="图片 54" descr="电脑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53" y="3907"/>
                        <a:ext cx="975" cy="97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8" name="图片 57" descr="电脑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73" y="3907"/>
                        <a:ext cx="975" cy="975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71" name="图片 70" descr="电脑1"/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877" y="5728"/>
                      <a:ext cx="973" cy="97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5" name="圆角矩形 74"/>
                    <p:cNvSpPr/>
                    <p:nvPr/>
                  </p:nvSpPr>
                  <p:spPr>
                    <a:xfrm>
                      <a:off x="6408" y="5955"/>
                      <a:ext cx="763" cy="445"/>
                    </a:xfrm>
                    <a:prstGeom prst="roundRect">
                      <a:avLst/>
                    </a:prstGeom>
                    <a:noFill/>
                    <a:ln w="19050">
                      <a:noFill/>
                      <a:prstDash val="lgDash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</a:ex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sz="1470" b="1" i="1">
                          <a:solidFill>
                            <a:schemeClr val="tx1"/>
                          </a:solidFill>
                          <a:cs typeface="+mn-lt"/>
                        </a:rPr>
                        <a:t>......</a:t>
                      </a:r>
                      <a:endParaRPr lang="zh-CN" altLang="en-US" sz="1470" b="1" i="1" baseline="-25000">
                        <a:solidFill>
                          <a:schemeClr val="tx1"/>
                        </a:solidFill>
                        <a:cs typeface="+mn-lt"/>
                      </a:endParaRPr>
                    </a:p>
                  </p:txBody>
                </p:sp>
              </p:grpSp>
              <p:pic>
                <p:nvPicPr>
                  <p:cNvPr id="53" name="图片 52" descr="症状1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151" y="4664"/>
                    <a:ext cx="773" cy="754"/>
                  </a:xfrm>
                  <a:prstGeom prst="rect">
                    <a:avLst/>
                  </a:prstGeom>
                </p:spPr>
              </p:pic>
              <p:pic>
                <p:nvPicPr>
                  <p:cNvPr id="56" name="图片 55" descr="症状2"/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695" y="4664"/>
                    <a:ext cx="786" cy="763"/>
                  </a:xfrm>
                  <a:prstGeom prst="rect">
                    <a:avLst/>
                  </a:prstGeom>
                </p:spPr>
              </p:pic>
              <p:pic>
                <p:nvPicPr>
                  <p:cNvPr id="59" name="图片 58" descr="症状3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923" y="4660"/>
                    <a:ext cx="772" cy="758"/>
                  </a:xfrm>
                  <a:prstGeom prst="rect">
                    <a:avLst/>
                  </a:prstGeom>
                </p:spPr>
              </p:pic>
              <p:sp>
                <p:nvSpPr>
                  <p:cNvPr id="60" name="下箭头 59"/>
                  <p:cNvSpPr/>
                  <p:nvPr/>
                </p:nvSpPr>
                <p:spPr>
                  <a:xfrm>
                    <a:off x="6369" y="4337"/>
                    <a:ext cx="299" cy="333"/>
                  </a:xfrm>
                  <a:prstGeom prst="down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890"/>
                  </a:p>
                </p:txBody>
              </p:sp>
              <p:sp>
                <p:nvSpPr>
                  <p:cNvPr id="77" name="下箭头 76"/>
                  <p:cNvSpPr/>
                  <p:nvPr/>
                </p:nvSpPr>
                <p:spPr>
                  <a:xfrm>
                    <a:off x="7134" y="4337"/>
                    <a:ext cx="299" cy="333"/>
                  </a:xfrm>
                  <a:prstGeom prst="down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890"/>
                  </a:p>
                </p:txBody>
              </p:sp>
              <p:sp>
                <p:nvSpPr>
                  <p:cNvPr id="78" name="下箭头 77"/>
                  <p:cNvSpPr/>
                  <p:nvPr/>
                </p:nvSpPr>
                <p:spPr>
                  <a:xfrm>
                    <a:off x="7920" y="4337"/>
                    <a:ext cx="299" cy="333"/>
                  </a:xfrm>
                  <a:prstGeom prst="down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890"/>
                  </a:p>
                </p:txBody>
              </p:sp>
              <p:pic>
                <p:nvPicPr>
                  <p:cNvPr id="80" name="图片 79" descr="症状1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8844" y="4660"/>
                    <a:ext cx="773" cy="758"/>
                  </a:xfrm>
                  <a:prstGeom prst="rect">
                    <a:avLst/>
                  </a:prstGeom>
                </p:spPr>
              </p:pic>
              <p:sp>
                <p:nvSpPr>
                  <p:cNvPr id="79" name="下箭头 78"/>
                  <p:cNvSpPr/>
                  <p:nvPr/>
                </p:nvSpPr>
                <p:spPr>
                  <a:xfrm>
                    <a:off x="9087" y="4337"/>
                    <a:ext cx="299" cy="333"/>
                  </a:xfrm>
                  <a:prstGeom prst="downArrow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890"/>
                  </a:p>
                </p:txBody>
              </p:sp>
              <p:sp>
                <p:nvSpPr>
                  <p:cNvPr id="84" name="文本框 83"/>
                  <p:cNvSpPr txBox="1"/>
                  <p:nvPr/>
                </p:nvSpPr>
                <p:spPr>
                  <a:xfrm>
                    <a:off x="6034" y="4245"/>
                    <a:ext cx="2509" cy="4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just"/>
                    <a:r>
                      <a:rPr lang="en-US" altLang="zh-CN" sz="1400" b="1">
                        <a:solidFill>
                          <a:srgbClr val="FF0000"/>
                        </a:solidFill>
                      </a:rPr>
                      <a:t>Fault Symptoms</a:t>
                    </a:r>
                    <a:endParaRPr lang="en-US" altLang="zh-CN" sz="1400" b="1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85" name="圆角矩形 84"/>
                  <p:cNvSpPr/>
                  <p:nvPr/>
                </p:nvSpPr>
                <p:spPr>
                  <a:xfrm>
                    <a:off x="6130" y="4660"/>
                    <a:ext cx="4290" cy="759"/>
                  </a:xfrm>
                  <a:prstGeom prst="roundRect">
                    <a:avLst>
                      <a:gd name="adj" fmla="val 10803"/>
                    </a:avLst>
                  </a:prstGeom>
                  <a:noFill/>
                  <a:ln>
                    <a:solidFill>
                      <a:srgbClr val="FF000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890"/>
                  </a:p>
                </p:txBody>
              </p:sp>
            </p:grpSp>
          </p:grpSp>
          <p:sp>
            <p:nvSpPr>
              <p:cNvPr id="20" name="圆角矩形 19"/>
              <p:cNvSpPr/>
              <p:nvPr/>
            </p:nvSpPr>
            <p:spPr>
              <a:xfrm>
                <a:off x="12658" y="13414"/>
                <a:ext cx="872" cy="467"/>
              </a:xfrm>
              <a:prstGeom prst="roundRect">
                <a:avLst/>
              </a:prstGeom>
              <a:noFill/>
              <a:ln w="19050">
                <a:noFill/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70" b="1" i="1">
                    <a:solidFill>
                      <a:schemeClr val="tx1"/>
                    </a:solidFill>
                    <a:cs typeface="+mn-lt"/>
                  </a:rPr>
                  <a:t>......</a:t>
                </a:r>
                <a:endParaRPr lang="zh-CN" altLang="en-US" sz="1470" b="1" i="1" baseline="-25000">
                  <a:solidFill>
                    <a:schemeClr val="tx1"/>
                  </a:solidFill>
                  <a:cs typeface="+mn-lt"/>
                </a:endParaRPr>
              </a:p>
            </p:txBody>
          </p:sp>
          <p:pic>
            <p:nvPicPr>
              <p:cNvPr id="21" name="图片 20" descr="电脑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062" y="12043"/>
                <a:ext cx="1114" cy="1024"/>
              </a:xfrm>
              <a:prstGeom prst="rect">
                <a:avLst/>
              </a:prstGeom>
            </p:spPr>
          </p:pic>
          <p:sp>
            <p:nvSpPr>
              <p:cNvPr id="23" name="下箭头 22"/>
              <p:cNvSpPr/>
              <p:nvPr/>
            </p:nvSpPr>
            <p:spPr>
              <a:xfrm>
                <a:off x="14478" y="12853"/>
                <a:ext cx="342" cy="350"/>
              </a:xfrm>
              <a:prstGeom prst="downArrow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</p:grpSp>
        <p:sp>
          <p:nvSpPr>
            <p:cNvPr id="39" name="右箭头 38"/>
            <p:cNvSpPr/>
            <p:nvPr/>
          </p:nvSpPr>
          <p:spPr>
            <a:xfrm rot="10800000">
              <a:off x="9552" y="12805"/>
              <a:ext cx="660" cy="48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grpSp>
        <p:nvGrpSpPr>
          <p:cNvPr id="65" name="组合 64"/>
          <p:cNvGrpSpPr/>
          <p:nvPr/>
        </p:nvGrpSpPr>
        <p:grpSpPr>
          <a:xfrm rot="0">
            <a:off x="2065655" y="7333615"/>
            <a:ext cx="9084945" cy="2233930"/>
            <a:chOff x="3253" y="11164"/>
            <a:chExt cx="14307" cy="3518"/>
          </a:xfrm>
        </p:grpSpPr>
        <p:grpSp>
          <p:nvGrpSpPr>
            <p:cNvPr id="50" name="组合 49"/>
            <p:cNvGrpSpPr/>
            <p:nvPr/>
          </p:nvGrpSpPr>
          <p:grpSpPr>
            <a:xfrm>
              <a:off x="14567" y="11164"/>
              <a:ext cx="2993" cy="3518"/>
              <a:chOff x="14567" y="11164"/>
              <a:chExt cx="2993" cy="3518"/>
            </a:xfrm>
          </p:grpSpPr>
          <p:sp>
            <p:nvSpPr>
              <p:cNvPr id="47" name="圆角右箭头 46"/>
              <p:cNvSpPr/>
              <p:nvPr/>
            </p:nvSpPr>
            <p:spPr>
              <a:xfrm rot="5400000" flipH="1">
                <a:off x="15739" y="10147"/>
                <a:ext cx="804" cy="2838"/>
              </a:xfrm>
              <a:prstGeom prst="bent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4567" y="11762"/>
                <a:ext cx="283" cy="292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 rot="16200000">
              <a:off x="8928" y="8824"/>
              <a:ext cx="220" cy="11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253" y="14001"/>
              <a:ext cx="283" cy="66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1974215" y="4669790"/>
            <a:ext cx="7415530" cy="557530"/>
            <a:chOff x="3109" y="6879"/>
            <a:chExt cx="11678" cy="878"/>
          </a:xfrm>
        </p:grpSpPr>
        <p:sp>
          <p:nvSpPr>
            <p:cNvPr id="70" name="矩形 69"/>
            <p:cNvSpPr/>
            <p:nvPr/>
          </p:nvSpPr>
          <p:spPr>
            <a:xfrm rot="16200000">
              <a:off x="8807" y="1777"/>
              <a:ext cx="283" cy="116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111" y="6879"/>
              <a:ext cx="283" cy="66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3" name="圆角右箭头 72"/>
          <p:cNvSpPr/>
          <p:nvPr/>
        </p:nvSpPr>
        <p:spPr>
          <a:xfrm rot="10800000" flipH="1">
            <a:off x="9251315" y="5048250"/>
            <a:ext cx="795655" cy="1132840"/>
          </a:xfrm>
          <a:prstGeom prst="bentArrow">
            <a:avLst>
              <a:gd name="adj1" fmla="val 18595"/>
              <a:gd name="adj2" fmla="val 18635"/>
              <a:gd name="adj3" fmla="val 25000"/>
              <a:gd name="adj4" fmla="val 437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圆角右箭头 88"/>
          <p:cNvSpPr/>
          <p:nvPr/>
        </p:nvSpPr>
        <p:spPr>
          <a:xfrm rot="10800000" flipH="1">
            <a:off x="9251315" y="5396865"/>
            <a:ext cx="795655" cy="1332865"/>
          </a:xfrm>
          <a:prstGeom prst="bentArrow">
            <a:avLst>
              <a:gd name="adj1" fmla="val 18595"/>
              <a:gd name="adj2" fmla="val 18635"/>
              <a:gd name="adj3" fmla="val 25000"/>
              <a:gd name="adj4" fmla="val 437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圆角右箭头 89"/>
          <p:cNvSpPr/>
          <p:nvPr/>
        </p:nvSpPr>
        <p:spPr>
          <a:xfrm rot="10800000" flipH="1">
            <a:off x="9250045" y="6000750"/>
            <a:ext cx="795655" cy="1332865"/>
          </a:xfrm>
          <a:prstGeom prst="bentArrow">
            <a:avLst>
              <a:gd name="adj1" fmla="val 18595"/>
              <a:gd name="adj2" fmla="val 18635"/>
              <a:gd name="adj3" fmla="val 25000"/>
              <a:gd name="adj4" fmla="val 437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089785" y="6692265"/>
            <a:ext cx="766445" cy="29591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 b="1" i="1">
                <a:solidFill>
                  <a:schemeClr val="accent6">
                    <a:lumMod val="75000"/>
                  </a:schemeClr>
                </a:solidFill>
                <a:cs typeface="+mn-lt"/>
              </a:rPr>
              <a:t>LEAK</a:t>
            </a:r>
            <a:r>
              <a:rPr lang="en-US" sz="1260" b="1" i="1" baseline="-25000">
                <a:solidFill>
                  <a:schemeClr val="accent6">
                    <a:lumMod val="75000"/>
                  </a:schemeClr>
                </a:solidFill>
                <a:cs typeface="+mn-lt"/>
              </a:rPr>
              <a:t>g</a:t>
            </a:r>
            <a:endParaRPr lang="en-US" sz="1260" b="1" i="1" baseline="-250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00350" y="6692900"/>
            <a:ext cx="523240" cy="296545"/>
          </a:xfrm>
          <a:prstGeom prst="roundRect">
            <a:avLst/>
          </a:prstGeom>
          <a:noFill/>
          <a:ln w="19050">
            <a:noFill/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70" b="1" i="1">
                <a:solidFill>
                  <a:schemeClr val="tx1"/>
                </a:solidFill>
                <a:cs typeface="+mn-lt"/>
              </a:rPr>
              <a:t>......</a:t>
            </a:r>
            <a:endParaRPr lang="zh-CN" altLang="en-US" sz="1470" b="1" i="1" baseline="-25000">
              <a:solidFill>
                <a:schemeClr val="tx1"/>
              </a:solidFill>
              <a:cs typeface="+mn-lt"/>
            </a:endParaRPr>
          </a:p>
        </p:txBody>
      </p:sp>
      <p:sp>
        <p:nvSpPr>
          <p:cNvPr id="284" name="圆角矩形 283"/>
          <p:cNvSpPr/>
          <p:nvPr/>
        </p:nvSpPr>
        <p:spPr>
          <a:xfrm>
            <a:off x="10789285" y="1919605"/>
            <a:ext cx="766445" cy="29591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 b="1" i="1">
                <a:solidFill>
                  <a:schemeClr val="accent6">
                    <a:lumMod val="75000"/>
                  </a:schemeClr>
                </a:solidFill>
                <a:cs typeface="+mn-lt"/>
              </a:rPr>
              <a:t>LEAK</a:t>
            </a:r>
            <a:r>
              <a:rPr lang="en-US" sz="1260" b="1" i="1" baseline="-25000">
                <a:solidFill>
                  <a:schemeClr val="accent6">
                    <a:lumMod val="75000"/>
                  </a:schemeClr>
                </a:solidFill>
                <a:cs typeface="+mn-lt"/>
              </a:rPr>
              <a:t>g</a:t>
            </a:r>
            <a:endParaRPr lang="en-US" sz="1260" b="1" i="1" baseline="-250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85" name="圆角矩形 284"/>
          <p:cNvSpPr/>
          <p:nvPr/>
        </p:nvSpPr>
        <p:spPr>
          <a:xfrm>
            <a:off x="11976735" y="1905635"/>
            <a:ext cx="898525" cy="30988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 b="1" i="1">
                <a:solidFill>
                  <a:schemeClr val="accent6">
                    <a:lumMod val="75000"/>
                  </a:schemeClr>
                </a:solidFill>
                <a:cs typeface="+mn-lt"/>
              </a:rPr>
              <a:t>BLOCK</a:t>
            </a:r>
            <a:r>
              <a:rPr lang="en-US" sz="1260" b="1" i="1" baseline="-25000">
                <a:solidFill>
                  <a:schemeClr val="accent6">
                    <a:lumMod val="75000"/>
                  </a:schemeClr>
                </a:solidFill>
                <a:cs typeface="+mn-lt"/>
              </a:rPr>
              <a:t>w</a:t>
            </a:r>
            <a:endParaRPr lang="en-US" sz="1260" b="1" i="1" baseline="-250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86" name="圆角矩形 285"/>
          <p:cNvSpPr/>
          <p:nvPr/>
        </p:nvSpPr>
        <p:spPr>
          <a:xfrm>
            <a:off x="11513820" y="1919605"/>
            <a:ext cx="523240" cy="296545"/>
          </a:xfrm>
          <a:prstGeom prst="roundRect">
            <a:avLst/>
          </a:prstGeom>
          <a:noFill/>
          <a:ln w="19050">
            <a:noFill/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70" b="1" i="1">
                <a:solidFill>
                  <a:schemeClr val="tx1"/>
                </a:solidFill>
                <a:cs typeface="+mn-lt"/>
              </a:rPr>
              <a:t>......</a:t>
            </a:r>
            <a:endParaRPr lang="zh-CN" altLang="en-US" sz="1470" b="1" i="1" baseline="-25000">
              <a:solidFill>
                <a:schemeClr val="tx1"/>
              </a:solidFill>
              <a:cs typeface="+mn-lt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97865" y="36195"/>
            <a:ext cx="12350750" cy="370840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+mn-ea"/>
                <a:sym typeface="+mn-ea"/>
              </a:rPr>
              <a:t>1</a:t>
            </a:r>
            <a:r>
              <a:rPr lang="en-US" sz="1400" b="1">
                <a:solidFill>
                  <a:srgbClr val="7030A0"/>
                </a:solidFill>
                <a:latin typeface="+mn-ea"/>
                <a:sym typeface="+mn-ea"/>
              </a:rPr>
              <a:t> </a:t>
            </a:r>
            <a:r>
              <a:rPr lang="en-US" sz="1400" b="1">
                <a:solidFill>
                  <a:schemeClr val="tx1"/>
                </a:solidFill>
                <a:latin typeface="+mn-ea"/>
                <a:sym typeface="+mn-ea"/>
              </a:rPr>
              <a:t>BNs Structures Determination</a:t>
            </a:r>
            <a:endParaRPr lang="en-US" sz="1400" b="1">
              <a:solidFill>
                <a:schemeClr val="tx1"/>
              </a:solidFill>
              <a:latin typeface="+mn-ea"/>
              <a:sym typeface="+mn-ea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23" name="圆角矩形 122"/>
          <p:cNvSpPr/>
          <p:nvPr/>
        </p:nvSpPr>
        <p:spPr>
          <a:xfrm>
            <a:off x="6272530" y="6181090"/>
            <a:ext cx="2618105" cy="1233805"/>
          </a:xfrm>
          <a:prstGeom prst="roundRect">
            <a:avLst>
              <a:gd name="adj" fmla="val 5504"/>
            </a:avLst>
          </a:prstGeom>
          <a:noFill/>
          <a:ln w="28575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dashUpDiag">
                  <a:fgClr>
                    <a:srgbClr val="6096E6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endParaRPr lang="en-US" sz="1400" b="1">
              <a:solidFill>
                <a:schemeClr val="accent6">
                  <a:lumMod val="5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6326505" y="6791325"/>
            <a:ext cx="2513965" cy="573405"/>
          </a:xfrm>
          <a:prstGeom prst="roundRect">
            <a:avLst>
              <a:gd name="adj" fmla="val 6950"/>
            </a:avLst>
          </a:prstGeom>
          <a:noFill/>
          <a:ln w="12700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C00000"/>
                </a:solidFill>
                <a:latin typeface="+mn-ea"/>
                <a:sym typeface="+mn-ea"/>
              </a:rPr>
              <a:t>Obtain Continuous Dataset</a:t>
            </a:r>
            <a:endParaRPr lang="en-US" sz="1400" b="1">
              <a:solidFill>
                <a:srgbClr val="C00000"/>
              </a:solidFill>
              <a:latin typeface="+mn-ea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80270" y="8693150"/>
            <a:ext cx="3368675" cy="759460"/>
          </a:xfrm>
          <a:prstGeom prst="rect">
            <a:avLst/>
          </a:prstGeom>
          <a:noFill/>
          <a:ln w="76200">
            <a:solidFill>
              <a:srgbClr val="00B0F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 rot="0">
            <a:off x="9859645" y="5266690"/>
            <a:ext cx="3175000" cy="4084320"/>
            <a:chOff x="16047" y="7849"/>
            <a:chExt cx="5000" cy="6432"/>
          </a:xfrm>
        </p:grpSpPr>
        <p:sp>
          <p:nvSpPr>
            <p:cNvPr id="372" name="圆角矩形 371"/>
            <p:cNvSpPr/>
            <p:nvPr/>
          </p:nvSpPr>
          <p:spPr>
            <a:xfrm>
              <a:off x="16047" y="7849"/>
              <a:ext cx="4999" cy="584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4</a:t>
              </a:r>
              <a:r>
                <a:rPr lang="en-US" sz="1400" b="1">
                  <a:solidFill>
                    <a:srgbClr val="7030A0"/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BNs Parameters Determination</a:t>
              </a:r>
              <a:endParaRPr lang="en-US" sz="1400" b="1">
                <a:solidFill>
                  <a:schemeClr val="tx1"/>
                </a:solidFill>
                <a:latin typeface="+mn-ea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6047" y="8553"/>
              <a:ext cx="4998" cy="2756"/>
              <a:chOff x="16047" y="8433"/>
              <a:chExt cx="4998" cy="2756"/>
            </a:xfrm>
          </p:grpSpPr>
          <p:sp>
            <p:nvSpPr>
              <p:cNvPr id="376" name="圆角矩形 375"/>
              <p:cNvSpPr/>
              <p:nvPr/>
            </p:nvSpPr>
            <p:spPr>
              <a:xfrm>
                <a:off x="16047" y="8433"/>
                <a:ext cx="4999" cy="2757"/>
              </a:xfrm>
              <a:prstGeom prst="roundRect">
                <a:avLst>
                  <a:gd name="adj" fmla="val 4352"/>
                </a:avLst>
              </a:prstGeom>
              <a:solidFill>
                <a:srgbClr val="000000">
                  <a:alpha val="0"/>
                </a:srgbClr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373" name="圆角矩形 372"/>
              <p:cNvSpPr/>
              <p:nvPr/>
            </p:nvSpPr>
            <p:spPr>
              <a:xfrm>
                <a:off x="16174" y="8564"/>
                <a:ext cx="4780" cy="729"/>
              </a:xfrm>
              <a:prstGeom prst="roundRect">
                <a:avLst>
                  <a:gd name="adj" fmla="val 8504"/>
                </a:avLst>
              </a:prstGeom>
              <a:solidFill>
                <a:srgbClr val="000000">
                  <a:alpha val="0"/>
                </a:srgbClr>
              </a:solidFill>
              <a:ln w="127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7030A0"/>
                    </a:solidFill>
                    <a:latin typeface="+mn-ea"/>
                    <a:sym typeface="+mn-ea"/>
                  </a:rPr>
                  <a:t>System State Layer</a:t>
                </a:r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374" name="圆角矩形 373"/>
              <p:cNvSpPr/>
              <p:nvPr/>
            </p:nvSpPr>
            <p:spPr>
              <a:xfrm>
                <a:off x="16174" y="9435"/>
                <a:ext cx="4780" cy="729"/>
              </a:xfrm>
              <a:prstGeom prst="roundRect">
                <a:avLst>
                  <a:gd name="adj" fmla="val 11248"/>
                </a:avLst>
              </a:prstGeom>
              <a:solidFill>
                <a:srgbClr val="000000">
                  <a:alpha val="0"/>
                </a:srgbClr>
              </a:solidFill>
              <a:ln w="12700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7030A0"/>
                    </a:solidFill>
                    <a:latin typeface="+mn-ea"/>
                    <a:sym typeface="+mn-ea"/>
                  </a:rPr>
                  <a:t>Fault Layer</a:t>
                </a:r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375" name="圆角矩形 374"/>
              <p:cNvSpPr/>
              <p:nvPr/>
            </p:nvSpPr>
            <p:spPr>
              <a:xfrm>
                <a:off x="16174" y="10334"/>
                <a:ext cx="4780" cy="729"/>
              </a:xfrm>
              <a:prstGeom prst="roundRect">
                <a:avLst>
                  <a:gd name="adj" fmla="val 11248"/>
                </a:avLst>
              </a:prstGeom>
              <a:solidFill>
                <a:srgbClr val="000000">
                  <a:alpha val="0"/>
                </a:srgbClr>
              </a:solidFill>
              <a:ln w="12700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7030A0"/>
                    </a:solidFill>
                    <a:latin typeface="+mn-ea"/>
                    <a:sym typeface="+mn-ea"/>
                  </a:rPr>
                  <a:t>Fault Symptom Layer</a:t>
                </a:r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</p:grpSp>
        <p:sp>
          <p:nvSpPr>
            <p:cNvPr id="377" name="圆角矩形 376"/>
            <p:cNvSpPr/>
            <p:nvPr/>
          </p:nvSpPr>
          <p:spPr>
            <a:xfrm>
              <a:off x="16072" y="13395"/>
              <a:ext cx="4975" cy="886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6</a:t>
              </a:r>
              <a:r>
                <a:rPr lang="en-US" sz="1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Fault Diagnosis</a:t>
              </a:r>
              <a:endParaRPr lang="en-US" sz="1400" b="1">
                <a:solidFill>
                  <a:schemeClr val="tx1"/>
                </a:solidFill>
                <a:latin typeface="+mn-ea"/>
                <a:sym typeface="+mn-ea"/>
              </a:endParaRPr>
            </a:p>
          </p:txBody>
        </p:sp>
        <p:sp>
          <p:nvSpPr>
            <p:cNvPr id="378" name="圆角矩形 377"/>
            <p:cNvSpPr/>
            <p:nvPr/>
          </p:nvSpPr>
          <p:spPr>
            <a:xfrm>
              <a:off x="16048" y="11997"/>
              <a:ext cx="4998" cy="824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accent4">
                      <a:lumMod val="75000"/>
                    </a:schemeClr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5</a:t>
              </a:r>
              <a:r>
                <a:rPr lang="en-US" sz="1400" b="1">
                  <a:solidFill>
                    <a:schemeClr val="accent4">
                      <a:lumMod val="75000"/>
                    </a:schemeClr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Diagnostic Rules Determination</a:t>
              </a:r>
              <a:endParaRPr lang="en-US" sz="1400" b="1">
                <a:solidFill>
                  <a:schemeClr val="tx1"/>
                </a:solidFill>
                <a:latin typeface="+mn-ea"/>
                <a:sym typeface="+mn-ea"/>
              </a:endParaRPr>
            </a:p>
          </p:txBody>
        </p:sp>
        <p:sp>
          <p:nvSpPr>
            <p:cNvPr id="379" name="右箭头 378"/>
            <p:cNvSpPr/>
            <p:nvPr/>
          </p:nvSpPr>
          <p:spPr>
            <a:xfrm rot="5400000">
              <a:off x="18173" y="11485"/>
              <a:ext cx="828" cy="480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380" name="右箭头 379"/>
            <p:cNvSpPr/>
            <p:nvPr/>
          </p:nvSpPr>
          <p:spPr>
            <a:xfrm rot="5400000">
              <a:off x="18265" y="12929"/>
              <a:ext cx="643" cy="480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grpSp>
        <p:nvGrpSpPr>
          <p:cNvPr id="40" name="组合 39"/>
          <p:cNvGrpSpPr/>
          <p:nvPr/>
        </p:nvGrpSpPr>
        <p:grpSpPr>
          <a:xfrm rot="0">
            <a:off x="697865" y="5274945"/>
            <a:ext cx="8268335" cy="4076700"/>
            <a:chOff x="2359" y="7742"/>
            <a:chExt cx="13021" cy="6420"/>
          </a:xfrm>
        </p:grpSpPr>
        <p:sp>
          <p:nvSpPr>
            <p:cNvPr id="317" name="圆角矩形 316"/>
            <p:cNvSpPr/>
            <p:nvPr/>
          </p:nvSpPr>
          <p:spPr>
            <a:xfrm>
              <a:off x="2359" y="7742"/>
              <a:ext cx="13021" cy="6420"/>
            </a:xfrm>
            <a:prstGeom prst="roundRect">
              <a:avLst>
                <a:gd name="adj" fmla="val 244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 rot="0">
              <a:off x="2469" y="8605"/>
              <a:ext cx="5427" cy="2507"/>
              <a:chOff x="4460" y="506"/>
              <a:chExt cx="5168" cy="2388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4460" y="1104"/>
                <a:ext cx="5168" cy="1790"/>
              </a:xfrm>
              <a:prstGeom prst="roundRect">
                <a:avLst>
                  <a:gd name="adj" fmla="val 6052"/>
                </a:avLst>
              </a:prstGeom>
              <a:noFill/>
              <a:ln w="28575">
                <a:solidFill>
                  <a:srgbClr val="0070C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4460" y="506"/>
                <a:ext cx="5167" cy="468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3.1 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O</a:t>
                </a:r>
                <a:r>
                  <a:rPr lang="zh-CN" altLang="en-US" sz="1400" b="1">
                    <a:solidFill>
                      <a:srgbClr val="0070C0"/>
                    </a:solidFill>
                    <a:cs typeface="+mn-lt"/>
                  </a:rPr>
                  <a:t>perating 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S</a:t>
                </a:r>
                <a:r>
                  <a:rPr lang="zh-CN" altLang="en-US" sz="1400" b="1">
                    <a:solidFill>
                      <a:srgbClr val="0070C0"/>
                    </a:solidFill>
                    <a:cs typeface="+mn-lt"/>
                  </a:rPr>
                  <a:t>tate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s Collection</a:t>
                </a:r>
                <a:endParaRPr lang="en-US" altLang="zh-CN" sz="1400" b="1">
                  <a:solidFill>
                    <a:srgbClr val="0070C0"/>
                  </a:solidFill>
                  <a:cs typeface="+mn-lt"/>
                </a:endParaRPr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4567" y="2358"/>
                <a:ext cx="1149" cy="444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LEAK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o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567" y="1191"/>
                <a:ext cx="1701" cy="1064"/>
              </a:xfrm>
              <a:prstGeom prst="roundRect">
                <a:avLst>
                  <a:gd name="adj" fmla="val 10902"/>
                </a:avLst>
              </a:prstGeom>
              <a:noFill/>
              <a:ln w="19050">
                <a:solidFill>
                  <a:srgbClr val="00206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sz="1400" b="1">
                    <a:solidFill>
                      <a:srgbClr val="002060"/>
                    </a:solidFill>
                  </a:rPr>
                  <a:t>S</a:t>
                </a:r>
                <a:r>
                  <a:rPr sz="1400" b="1">
                    <a:solidFill>
                      <a:srgbClr val="002060"/>
                    </a:solidFill>
                  </a:rPr>
                  <a:t>eparator</a:t>
                </a:r>
                <a:endParaRPr sz="1400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6443" y="1198"/>
                <a:ext cx="2021" cy="500"/>
              </a:xfrm>
              <a:prstGeom prst="roundRect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3">
                        <a:lumMod val="75000"/>
                      </a:schemeClr>
                    </a:solidFill>
                    <a:cs typeface="+mn-lt"/>
                  </a:rPr>
                  <a:t>NORMAL</a:t>
                </a:r>
                <a:endParaRPr lang="en-US" sz="1260" b="1" i="1" baseline="-25000">
                  <a:solidFill>
                    <a:schemeClr val="accent3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8184" y="1789"/>
                <a:ext cx="1347" cy="465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BLOCK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w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8556" y="2345"/>
                <a:ext cx="976" cy="451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AFO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g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8599" y="1194"/>
                <a:ext cx="933" cy="490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ID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917" y="2345"/>
                <a:ext cx="976" cy="445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AFO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w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5828" y="2348"/>
                <a:ext cx="976" cy="451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AFO</a:t>
                </a:r>
                <a:r>
                  <a: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g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</p:grpSp>
        <p:sp>
          <p:nvSpPr>
            <p:cNvPr id="37" name="右箭头 36"/>
            <p:cNvSpPr/>
            <p:nvPr/>
          </p:nvSpPr>
          <p:spPr>
            <a:xfrm>
              <a:off x="8737" y="9962"/>
              <a:ext cx="1747" cy="48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970" y="9550"/>
              <a:ext cx="3167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rgbClr val="C00000"/>
                  </a:solidFill>
                  <a:cs typeface="+mn-lt"/>
                </a:rPr>
                <a:t>Simulate many times</a:t>
              </a:r>
              <a:endParaRPr lang="zh-CN" altLang="en-US" sz="1400" b="1">
                <a:solidFill>
                  <a:srgbClr val="C00000"/>
                </a:solidFill>
                <a:cs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784" y="10321"/>
              <a:ext cx="3512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400" b="1">
                  <a:solidFill>
                    <a:srgbClr val="C00000"/>
                  </a:solidFill>
                  <a:cs typeface="+mn-lt"/>
                </a:rPr>
                <a:t>(</a:t>
              </a:r>
              <a:r>
                <a:rPr lang="zh-CN" altLang="en-US" sz="1400" b="1">
                  <a:solidFill>
                    <a:srgbClr val="C00000"/>
                  </a:solidFill>
                  <a:cs typeface="+mn-lt"/>
                </a:rPr>
                <a:t>Reducing serendipity</a:t>
              </a:r>
              <a:r>
                <a:rPr lang="en-US" altLang="zh-CN" sz="1400" b="1">
                  <a:solidFill>
                    <a:srgbClr val="C00000"/>
                  </a:solidFill>
                  <a:cs typeface="+mn-lt"/>
                </a:rPr>
                <a:t>)</a:t>
              </a:r>
              <a:endParaRPr lang="en-US" altLang="zh-CN" sz="1400" b="1">
                <a:solidFill>
                  <a:srgbClr val="C00000"/>
                </a:solidFill>
                <a:cs typeface="+mn-lt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 rot="0">
              <a:off x="6416" y="11507"/>
              <a:ext cx="3458" cy="2507"/>
              <a:chOff x="13820" y="278"/>
              <a:chExt cx="3294" cy="2388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13820" y="278"/>
                <a:ext cx="3294" cy="2388"/>
                <a:chOff x="13880" y="279"/>
                <a:chExt cx="3294" cy="2388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>
                  <a:off x="13880" y="279"/>
                  <a:ext cx="3294" cy="467"/>
                </a:xfrm>
                <a:prstGeom prst="roundRect">
                  <a:avLst>
                    <a:gd name="adj" fmla="val 21647"/>
                  </a:avLst>
                </a:prstGeom>
                <a:noFill/>
                <a:ln w="28575">
                  <a:solidFill>
                    <a:srgbClr val="002060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206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Step </a:t>
                  </a:r>
                  <a:r>
                    <a:rPr lang="en-US" altLang="zh-CN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3</a:t>
                  </a:r>
                  <a:r>
                    <a:rPr lang="zh-CN" altLang="en-US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.</a:t>
                  </a:r>
                  <a:r>
                    <a:rPr lang="en-US" altLang="zh-CN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4</a:t>
                  </a:r>
                  <a:r>
                    <a:rPr lang="en-US" altLang="zh-CN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 </a:t>
                  </a:r>
                  <a:r>
                    <a:rPr lang="en-US" altLang="zh-CN" sz="1400" b="1">
                      <a:solidFill>
                        <a:srgbClr val="002060"/>
                      </a:solidFill>
                      <a:cs typeface="+mn-lt"/>
                    </a:rPr>
                    <a:t>F</a:t>
                  </a:r>
                  <a:r>
                    <a:rPr lang="zh-CN" altLang="en-US" sz="1400" b="1">
                      <a:solidFill>
                        <a:srgbClr val="002060"/>
                      </a:solidFill>
                      <a:cs typeface="+mn-lt"/>
                    </a:rPr>
                    <a:t>uzzy</a:t>
                  </a:r>
                  <a:r>
                    <a:rPr lang="en-US" altLang="zh-CN" sz="1400" b="1">
                      <a:solidFill>
                        <a:srgbClr val="002060"/>
                      </a:solidFill>
                      <a:cs typeface="+mn-lt"/>
                    </a:rPr>
                    <a:t> P</a:t>
                  </a:r>
                  <a:r>
                    <a:rPr lang="zh-CN" altLang="en-US" sz="1400" b="1">
                      <a:solidFill>
                        <a:srgbClr val="002060"/>
                      </a:solidFill>
                      <a:cs typeface="+mn-lt"/>
                    </a:rPr>
                    <a:t>rocess</a:t>
                  </a:r>
                  <a:endParaRPr lang="zh-CN" altLang="en-US" sz="1400" b="1">
                    <a:solidFill>
                      <a:srgbClr val="002060"/>
                    </a:solidFill>
                    <a:cs typeface="+mn-lt"/>
                  </a:endParaRPr>
                </a:p>
              </p:txBody>
            </p:sp>
            <p:sp>
              <p:nvSpPr>
                <p:cNvPr id="63" name="圆角矩形 62"/>
                <p:cNvSpPr/>
                <p:nvPr/>
              </p:nvSpPr>
              <p:spPr>
                <a:xfrm>
                  <a:off x="13985" y="913"/>
                  <a:ext cx="3073" cy="602"/>
                </a:xfrm>
                <a:prstGeom prst="roundRect">
                  <a:avLst>
                    <a:gd name="adj" fmla="val 8970"/>
                  </a:avLst>
                </a:prstGeom>
                <a:noFill/>
                <a:ln w="12700">
                  <a:solidFill>
                    <a:srgbClr val="13227A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rgbClr val="002060"/>
                      </a:solidFill>
                      <a:cs typeface="+mn-lt"/>
                      <a:sym typeface="+mn-ea"/>
                    </a:rPr>
                    <a:t>PM’s S</a:t>
                  </a:r>
                  <a:r>
                    <a:rPr sz="1400" b="1">
                      <a:solidFill>
                        <a:srgbClr val="002060"/>
                      </a:solidFill>
                      <a:cs typeface="+mn-lt"/>
                      <a:sym typeface="+mn-ea"/>
                    </a:rPr>
                    <a:t>emantics</a:t>
                  </a:r>
                  <a:endParaRPr lang="zh-CN" altLang="en-US" sz="1400"/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>
                  <a:off x="13986" y="1674"/>
                  <a:ext cx="3072" cy="922"/>
                </a:xfrm>
                <a:prstGeom prst="roundRect">
                  <a:avLst>
                    <a:gd name="adj" fmla="val 8459"/>
                  </a:avLst>
                </a:prstGeom>
                <a:noFill/>
                <a:ln>
                  <a:solidFill>
                    <a:srgbClr val="00206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rgbClr val="002060"/>
                      </a:solidFill>
                      <a:cs typeface="+mn-lt"/>
                      <a:sym typeface="+mn-ea"/>
                    </a:rPr>
                    <a:t>Basic Probability</a:t>
                  </a:r>
                  <a:endParaRPr lang="en-US" altLang="en-US" sz="1400" b="1">
                    <a:solidFill>
                      <a:srgbClr val="002060"/>
                    </a:solidFill>
                    <a:cs typeface="+mn-lt"/>
                    <a:sym typeface="+mn-ea"/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13880" y="853"/>
                  <a:ext cx="3293" cy="1814"/>
                </a:xfrm>
                <a:prstGeom prst="roundRect">
                  <a:avLst>
                    <a:gd name="adj" fmla="val 5237"/>
                  </a:avLst>
                </a:prstGeom>
                <a:noFill/>
                <a:ln w="28575">
                  <a:solidFill>
                    <a:srgbClr val="002060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206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70" b="1">
                    <a:solidFill>
                      <a:srgbClr val="002060"/>
                    </a:solidFill>
                    <a:cs typeface="+mn-lt"/>
                  </a:endParaRPr>
                </a:p>
              </p:txBody>
            </p:sp>
          </p:grpSp>
          <p:sp>
            <p:nvSpPr>
              <p:cNvPr id="74" name="左弧形箭头 73"/>
              <p:cNvSpPr/>
              <p:nvPr/>
            </p:nvSpPr>
            <p:spPr>
              <a:xfrm>
                <a:off x="14037" y="1301"/>
                <a:ext cx="392" cy="732"/>
              </a:xfrm>
              <a:prstGeom prst="curvedRightArrow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 rot="0">
              <a:off x="2429" y="11519"/>
              <a:ext cx="3743" cy="2508"/>
              <a:chOff x="17667" y="6650"/>
              <a:chExt cx="3743" cy="2523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17668" y="6650"/>
                <a:ext cx="3742" cy="489"/>
              </a:xfrm>
              <a:prstGeom prst="roundRect">
                <a:avLst>
                  <a:gd name="adj" fmla="val 20128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Step 3.5</a:t>
                </a:r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</a:rPr>
                  <a:t> CPT Calculation</a:t>
                </a:r>
                <a:endParaRPr lang="en-US" altLang="zh-CN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17667" y="7269"/>
                <a:ext cx="3743" cy="1904"/>
              </a:xfrm>
              <a:prstGeom prst="roundRect">
                <a:avLst>
                  <a:gd name="adj" fmla="val 5237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2060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70" b="1">
                  <a:solidFill>
                    <a:srgbClr val="002060"/>
                  </a:solidFill>
                  <a:cs typeface="+mn-lt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17822" y="7331"/>
                <a:ext cx="3450" cy="632"/>
              </a:xfrm>
              <a:prstGeom prst="roundRect">
                <a:avLst>
                  <a:gd name="adj" fmla="val 8459"/>
                </a:avLst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Noisy-MAX</a:t>
                </a:r>
                <a:endParaRPr lang="en-US" sz="1470" b="1">
                  <a:solidFill>
                    <a:schemeClr val="accent5">
                      <a:lumMod val="75000"/>
                    </a:schemeClr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17822" y="8130"/>
                <a:ext cx="3450" cy="947"/>
              </a:xfrm>
              <a:prstGeom prst="roundRect">
                <a:avLst>
                  <a:gd name="adj" fmla="val 8459"/>
                </a:avLst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Node CPTs</a:t>
                </a:r>
                <a:endParaRPr lang="en-US" sz="1470" b="1">
                  <a:solidFill>
                    <a:schemeClr val="accent5">
                      <a:lumMod val="75000"/>
                    </a:schemeClr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98" name="左弧形箭头 97"/>
              <p:cNvSpPr/>
              <p:nvPr/>
            </p:nvSpPr>
            <p:spPr>
              <a:xfrm>
                <a:off x="18057" y="7731"/>
                <a:ext cx="375" cy="769"/>
              </a:xfrm>
              <a:prstGeom prst="curvedRightArrow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4" name="右箭头 253"/>
            <p:cNvSpPr/>
            <p:nvPr/>
          </p:nvSpPr>
          <p:spPr>
            <a:xfrm rot="10800000">
              <a:off x="5848" y="12805"/>
              <a:ext cx="660" cy="48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486" y="7849"/>
              <a:ext cx="12801" cy="584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3 Fault Diagnosis Model Parameters Determination Based on PM</a:t>
              </a:r>
              <a:endPara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010" y="10545"/>
              <a:ext cx="824" cy="467"/>
            </a:xfrm>
            <a:prstGeom prst="roundRect">
              <a:avLst/>
            </a:prstGeom>
            <a:noFill/>
            <a:ln w="19050">
              <a:noFill/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70" b="1" i="1">
                  <a:solidFill>
                    <a:schemeClr val="tx1"/>
                  </a:solidFill>
                  <a:cs typeface="+mn-lt"/>
                </a:rPr>
                <a:t>......</a:t>
              </a:r>
              <a:endParaRPr lang="zh-CN" altLang="en-US" sz="1470" b="1" i="1" baseline="-25000">
                <a:solidFill>
                  <a:schemeClr val="tx1"/>
                </a:solidFill>
                <a:cs typeface="+mn-lt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 rot="0">
              <a:off x="10129" y="11514"/>
              <a:ext cx="5159" cy="2506"/>
              <a:chOff x="8249" y="278"/>
              <a:chExt cx="4913" cy="2387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8249" y="853"/>
                <a:ext cx="4913" cy="1812"/>
              </a:xfrm>
              <a:prstGeom prst="roundRect">
                <a:avLst>
                  <a:gd name="adj" fmla="val 5684"/>
                </a:avLst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8249" y="278"/>
                <a:ext cx="4913" cy="468"/>
              </a:xfrm>
              <a:prstGeom prst="roundRect">
                <a:avLst>
                  <a:gd name="adj" fmla="val 18162"/>
                </a:avLst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00000"/>
                  </a:lnSpc>
                </a:pPr>
                <a:r>
                  <a:rPr lang="zh-CN" altLang="en-US" sz="1400" b="1">
                    <a:solidFill>
                      <a:schemeClr val="tx1"/>
                    </a:solidFill>
                    <a:cs typeface="+mn-lt"/>
                    <a:sym typeface="+mn-ea"/>
                  </a:rPr>
                  <a:t>Step </a:t>
                </a:r>
                <a:r>
                  <a:rPr lang="en-US" altLang="zh-CN" sz="1400" b="1">
                    <a:solidFill>
                      <a:schemeClr val="tx1"/>
                    </a:solidFill>
                    <a:cs typeface="+mn-lt"/>
                    <a:sym typeface="+mn-ea"/>
                  </a:rPr>
                  <a:t>3</a:t>
                </a:r>
                <a:r>
                  <a:rPr lang="zh-CN" altLang="en-US" sz="1400" b="1">
                    <a:solidFill>
                      <a:schemeClr val="tx1"/>
                    </a:solidFill>
                    <a:cs typeface="+mn-lt"/>
                    <a:sym typeface="+mn-ea"/>
                  </a:rPr>
                  <a:t>.3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cs typeface="+mn-lt"/>
                    <a:sym typeface="+mn-ea"/>
                  </a:rPr>
                  <a:t> F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cs typeface="+mn-lt"/>
                    <a:sym typeface="+mn-ea"/>
                  </a:rPr>
                  <a:t>ault 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cs typeface="+mn-lt"/>
                    <a:sym typeface="+mn-ea"/>
                  </a:rPr>
                  <a:t>S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cs typeface="+mn-lt"/>
                    <a:sym typeface="+mn-ea"/>
                  </a:rPr>
                  <a:t>ymptoms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cs typeface="+mn-lt"/>
                    <a:sym typeface="+mn-ea"/>
                  </a:rPr>
                  <a:t> Collection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  <a:cs typeface="+mn-lt"/>
                  <a:sym typeface="+mn-ea"/>
                </a:endParaRPr>
              </a:p>
            </p:txBody>
          </p:sp>
        </p:grpSp>
        <p:sp>
          <p:nvSpPr>
            <p:cNvPr id="39" name="右箭头 38"/>
            <p:cNvSpPr/>
            <p:nvPr/>
          </p:nvSpPr>
          <p:spPr>
            <a:xfrm rot="10800000">
              <a:off x="9552" y="12805"/>
              <a:ext cx="660" cy="48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258" name="右箭头 257"/>
            <p:cNvSpPr/>
            <p:nvPr/>
          </p:nvSpPr>
          <p:spPr>
            <a:xfrm rot="5400000">
              <a:off x="12838" y="11075"/>
              <a:ext cx="738" cy="48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grpSp>
        <p:nvGrpSpPr>
          <p:cNvPr id="65" name="组合 64"/>
          <p:cNvGrpSpPr/>
          <p:nvPr/>
        </p:nvGrpSpPr>
        <p:grpSpPr>
          <a:xfrm rot="0">
            <a:off x="2065655" y="7333615"/>
            <a:ext cx="9084945" cy="2233930"/>
            <a:chOff x="3253" y="11164"/>
            <a:chExt cx="14307" cy="3518"/>
          </a:xfrm>
        </p:grpSpPr>
        <p:grpSp>
          <p:nvGrpSpPr>
            <p:cNvPr id="50" name="组合 49"/>
            <p:cNvGrpSpPr/>
            <p:nvPr/>
          </p:nvGrpSpPr>
          <p:grpSpPr>
            <a:xfrm>
              <a:off x="14567" y="11164"/>
              <a:ext cx="2993" cy="3518"/>
              <a:chOff x="14567" y="11164"/>
              <a:chExt cx="2993" cy="3518"/>
            </a:xfrm>
          </p:grpSpPr>
          <p:sp>
            <p:nvSpPr>
              <p:cNvPr id="47" name="圆角右箭头 46"/>
              <p:cNvSpPr/>
              <p:nvPr/>
            </p:nvSpPr>
            <p:spPr>
              <a:xfrm rot="5400000" flipH="1">
                <a:off x="15739" y="10147"/>
                <a:ext cx="804" cy="2838"/>
              </a:xfrm>
              <a:prstGeom prst="bent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4567" y="11762"/>
                <a:ext cx="283" cy="292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 rot="16200000">
              <a:off x="8928" y="8824"/>
              <a:ext cx="220" cy="11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253" y="14001"/>
              <a:ext cx="283" cy="66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3" name="圆角右箭头 72"/>
          <p:cNvSpPr/>
          <p:nvPr/>
        </p:nvSpPr>
        <p:spPr>
          <a:xfrm rot="10800000" flipH="1">
            <a:off x="9251315" y="5048250"/>
            <a:ext cx="795655" cy="1132840"/>
          </a:xfrm>
          <a:prstGeom prst="bentArrow">
            <a:avLst>
              <a:gd name="adj1" fmla="val 18595"/>
              <a:gd name="adj2" fmla="val 18635"/>
              <a:gd name="adj3" fmla="val 25000"/>
              <a:gd name="adj4" fmla="val 437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圆角右箭头 88"/>
          <p:cNvSpPr/>
          <p:nvPr/>
        </p:nvSpPr>
        <p:spPr>
          <a:xfrm rot="10800000" flipH="1">
            <a:off x="9251315" y="5396865"/>
            <a:ext cx="795655" cy="1332865"/>
          </a:xfrm>
          <a:prstGeom prst="bentArrow">
            <a:avLst>
              <a:gd name="adj1" fmla="val 18595"/>
              <a:gd name="adj2" fmla="val 18635"/>
              <a:gd name="adj3" fmla="val 25000"/>
              <a:gd name="adj4" fmla="val 437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圆角右箭头 89"/>
          <p:cNvSpPr/>
          <p:nvPr/>
        </p:nvSpPr>
        <p:spPr>
          <a:xfrm rot="10800000" flipH="1">
            <a:off x="9250045" y="6000750"/>
            <a:ext cx="795655" cy="1332865"/>
          </a:xfrm>
          <a:prstGeom prst="bentArrow">
            <a:avLst>
              <a:gd name="adj1" fmla="val 18595"/>
              <a:gd name="adj2" fmla="val 18635"/>
              <a:gd name="adj3" fmla="val 25000"/>
              <a:gd name="adj4" fmla="val 437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089785" y="6692265"/>
            <a:ext cx="766445" cy="295910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 b="1" i="1">
                <a:solidFill>
                  <a:schemeClr val="accent6">
                    <a:lumMod val="75000"/>
                  </a:schemeClr>
                </a:solidFill>
                <a:cs typeface="+mn-lt"/>
              </a:rPr>
              <a:t>LEAK</a:t>
            </a:r>
            <a:r>
              <a:rPr lang="en-US" sz="1260" b="1" i="1" baseline="-25000">
                <a:solidFill>
                  <a:schemeClr val="accent6">
                    <a:lumMod val="75000"/>
                  </a:schemeClr>
                </a:solidFill>
                <a:cs typeface="+mn-lt"/>
              </a:rPr>
              <a:t>g</a:t>
            </a:r>
            <a:endParaRPr lang="en-US" sz="1260" b="1" i="1" baseline="-250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00350" y="6692900"/>
            <a:ext cx="523240" cy="296545"/>
          </a:xfrm>
          <a:prstGeom prst="roundRect">
            <a:avLst/>
          </a:prstGeom>
          <a:noFill/>
          <a:ln w="19050">
            <a:noFill/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70" b="1" i="1">
                <a:solidFill>
                  <a:schemeClr val="tx1"/>
                </a:solidFill>
                <a:cs typeface="+mn-lt"/>
              </a:rPr>
              <a:t>......</a:t>
            </a:r>
            <a:endParaRPr lang="zh-CN" altLang="en-US" sz="1470" b="1" i="1" baseline="-25000">
              <a:solidFill>
                <a:schemeClr val="tx1"/>
              </a:solidFill>
              <a:cs typeface="+mn-lt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97865" y="36195"/>
            <a:ext cx="12350750" cy="370840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+mn-ea"/>
                <a:sym typeface="+mn-ea"/>
              </a:rPr>
              <a:t>1</a:t>
            </a:r>
            <a:r>
              <a:rPr lang="en-US" sz="1400" b="1">
                <a:solidFill>
                  <a:srgbClr val="7030A0"/>
                </a:solidFill>
                <a:latin typeface="+mn-ea"/>
                <a:sym typeface="+mn-ea"/>
              </a:rPr>
              <a:t> </a:t>
            </a:r>
            <a:r>
              <a:rPr lang="en-US" sz="1400" b="1">
                <a:solidFill>
                  <a:schemeClr val="tx1"/>
                </a:solidFill>
                <a:latin typeface="+mn-ea"/>
                <a:sym typeface="+mn-ea"/>
              </a:rPr>
              <a:t>BNs Structures Determination</a:t>
            </a:r>
            <a:endParaRPr lang="en-US" sz="1400" b="1">
              <a:solidFill>
                <a:schemeClr val="tx1"/>
              </a:solidFill>
              <a:latin typeface="+mn-ea"/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697865" y="499110"/>
            <a:ext cx="12350750" cy="4499610"/>
            <a:chOff x="1099" y="786"/>
            <a:chExt cx="19450" cy="7086"/>
          </a:xfrm>
        </p:grpSpPr>
        <p:sp>
          <p:nvSpPr>
            <p:cNvPr id="362" name="圆角矩形 361"/>
            <p:cNvSpPr/>
            <p:nvPr/>
          </p:nvSpPr>
          <p:spPr>
            <a:xfrm>
              <a:off x="1099" y="786"/>
              <a:ext cx="19450" cy="7087"/>
            </a:xfrm>
            <a:prstGeom prst="roundRect">
              <a:avLst>
                <a:gd name="adj" fmla="val 244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81" name="组合 280"/>
            <p:cNvGrpSpPr/>
            <p:nvPr/>
          </p:nvGrpSpPr>
          <p:grpSpPr>
            <a:xfrm rot="0">
              <a:off x="8090" y="1663"/>
              <a:ext cx="5309" cy="2508"/>
              <a:chOff x="1964" y="740"/>
              <a:chExt cx="4965" cy="2508"/>
            </a:xfrm>
          </p:grpSpPr>
          <p:sp>
            <p:nvSpPr>
              <p:cNvPr id="111" name="圆角矩形 110"/>
              <p:cNvSpPr/>
              <p:nvPr/>
            </p:nvSpPr>
            <p:spPr>
              <a:xfrm>
                <a:off x="1964" y="1381"/>
                <a:ext cx="4965" cy="1867"/>
              </a:xfrm>
              <a:prstGeom prst="roundRect">
                <a:avLst>
                  <a:gd name="adj" fmla="val 6052"/>
                </a:avLst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112" name="圆角矩形 111"/>
              <p:cNvSpPr/>
              <p:nvPr/>
            </p:nvSpPr>
            <p:spPr>
              <a:xfrm>
                <a:off x="1971" y="740"/>
                <a:ext cx="4958" cy="491"/>
              </a:xfrm>
              <a:prstGeom prst="roundRect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2.2</a:t>
                </a:r>
                <a:r>
                  <a:rPr lang="en-US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 Basic</a:t>
                </a:r>
                <a:r>
                  <a:rPr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 </a:t>
                </a:r>
                <a:r>
                  <a:rPr lang="en-US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D</a:t>
                </a:r>
                <a:r>
                  <a:rPr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ata</a:t>
                </a:r>
                <a:r>
                  <a:rPr lang="en-US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 </a:t>
                </a:r>
                <a:r>
                  <a:rPr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Collection</a:t>
                </a:r>
                <a:endParaRPr lang="en-US" altLang="zh-CN" sz="1400" b="1">
                  <a:solidFill>
                    <a:schemeClr val="accent3">
                      <a:lumMod val="75000"/>
                    </a:schemeClr>
                  </a:solidFill>
                  <a:latin typeface="+mn-ea"/>
                  <a:cs typeface="+mn-lt"/>
                  <a:sym typeface="+mn-ea"/>
                </a:endParaRPr>
              </a:p>
            </p:txBody>
          </p:sp>
          <p:sp>
            <p:nvSpPr>
              <p:cNvPr id="114" name="圆角矩形 113"/>
              <p:cNvSpPr/>
              <p:nvPr/>
            </p:nvSpPr>
            <p:spPr>
              <a:xfrm>
                <a:off x="2075" y="1528"/>
                <a:ext cx="3516" cy="595"/>
              </a:xfrm>
              <a:prstGeom prst="roundRect">
                <a:avLst>
                  <a:gd name="adj" fmla="val 10902"/>
                </a:avLst>
              </a:prstGeom>
              <a:noFill/>
              <a:ln w="19050">
                <a:solidFill>
                  <a:srgbClr val="00206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sz="1400" b="1">
                    <a:solidFill>
                      <a:srgbClr val="002060"/>
                    </a:solidFill>
                  </a:rPr>
                  <a:t>Failure </a:t>
                </a:r>
                <a:r>
                  <a:rPr lang="en-US" sz="1400" b="1">
                    <a:solidFill>
                      <a:srgbClr val="002060"/>
                    </a:solidFill>
                  </a:rPr>
                  <a:t>and Repair Data</a:t>
                </a:r>
                <a:endParaRPr lang="en-US" sz="1400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>
                <a:off x="5838" y="1632"/>
                <a:ext cx="824" cy="467"/>
              </a:xfrm>
              <a:prstGeom prst="roundRect">
                <a:avLst/>
              </a:prstGeom>
              <a:noFill/>
              <a:ln w="19050">
                <a:noFill/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70" b="1" i="1">
                    <a:solidFill>
                      <a:schemeClr val="tx1"/>
                    </a:solidFill>
                    <a:cs typeface="+mn-lt"/>
                  </a:rPr>
                  <a:t>......</a:t>
                </a:r>
                <a:endParaRPr lang="zh-CN" altLang="en-US" sz="1470" b="1" i="1" baseline="-2500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2066" y="2303"/>
                <a:ext cx="1371" cy="83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Real Data</a:t>
                </a:r>
                <a:endParaRPr lang="en-US" sz="1260" b="1" i="1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165" name="圆角矩形 164"/>
              <p:cNvSpPr/>
              <p:nvPr/>
            </p:nvSpPr>
            <p:spPr>
              <a:xfrm>
                <a:off x="5451" y="2303"/>
                <a:ext cx="1371" cy="83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E</a:t>
                </a:r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xpert</a:t>
                </a:r>
                <a:endParaRPr lang="en-US" sz="1260" b="1" i="1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166" name="圆角矩形 165"/>
              <p:cNvSpPr/>
              <p:nvPr/>
            </p:nvSpPr>
            <p:spPr>
              <a:xfrm>
                <a:off x="3690" y="2303"/>
                <a:ext cx="1523" cy="83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Data</a:t>
                </a:r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base</a:t>
                </a:r>
                <a:endParaRPr lang="en-US" sz="1260" b="1" i="1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0">
              <a:off x="14653" y="1664"/>
              <a:ext cx="5781" cy="2507"/>
              <a:chOff x="7488" y="742"/>
              <a:chExt cx="5407" cy="2507"/>
            </a:xfrm>
          </p:grpSpPr>
          <p:sp>
            <p:nvSpPr>
              <p:cNvPr id="169" name="圆角矩形 168"/>
              <p:cNvSpPr/>
              <p:nvPr/>
            </p:nvSpPr>
            <p:spPr>
              <a:xfrm>
                <a:off x="7488" y="1369"/>
                <a:ext cx="5407" cy="1880"/>
              </a:xfrm>
              <a:prstGeom prst="roundRect">
                <a:avLst>
                  <a:gd name="adj" fmla="val 6052"/>
                </a:avLst>
              </a:prstGeom>
              <a:noFill/>
              <a:ln w="28575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170" name="圆角矩形 169"/>
              <p:cNvSpPr/>
              <p:nvPr/>
            </p:nvSpPr>
            <p:spPr>
              <a:xfrm>
                <a:off x="7492" y="742"/>
                <a:ext cx="5403" cy="49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2.3 </a:t>
                </a:r>
                <a:r>
                  <a:rPr lang="en-US"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L</a:t>
                </a:r>
                <a:r>
                  <a:rPr lang="en-US"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ife D</a:t>
                </a:r>
                <a:r>
                  <a:rPr lang="en-US"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istribution </a:t>
                </a:r>
                <a:r>
                  <a:rPr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Collection</a:t>
                </a:r>
                <a:endParaRPr lang="en-US" altLang="zh-CN" sz="1400" b="1">
                  <a:solidFill>
                    <a:schemeClr val="accent1"/>
                  </a:solidFill>
                  <a:latin typeface="+mn-ea"/>
                  <a:cs typeface="+mn-lt"/>
                  <a:sym typeface="+mn-ea"/>
                </a:endParaRPr>
              </a:p>
            </p:txBody>
          </p:sp>
          <p:sp>
            <p:nvSpPr>
              <p:cNvPr id="173" name="圆角矩形 172"/>
              <p:cNvSpPr/>
              <p:nvPr/>
            </p:nvSpPr>
            <p:spPr>
              <a:xfrm>
                <a:off x="11916" y="2747"/>
                <a:ext cx="824" cy="467"/>
              </a:xfrm>
              <a:prstGeom prst="roundRect">
                <a:avLst/>
              </a:prstGeom>
              <a:noFill/>
              <a:ln w="19050">
                <a:noFill/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70" b="1" i="1">
                    <a:solidFill>
                      <a:schemeClr val="tx1"/>
                    </a:solidFill>
                    <a:cs typeface="+mn-lt"/>
                  </a:rPr>
                  <a:t>......</a:t>
                </a:r>
                <a:endParaRPr lang="zh-CN" altLang="en-US" sz="1470" b="1" i="1" baseline="-2500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75" name="圆角矩形 174"/>
              <p:cNvSpPr/>
              <p:nvPr/>
            </p:nvSpPr>
            <p:spPr>
              <a:xfrm>
                <a:off x="7615" y="1468"/>
                <a:ext cx="2544" cy="796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accent1"/>
                    </a:solidFill>
                    <a:cs typeface="+mn-lt"/>
                  </a:rPr>
                  <a:t>Normal</a:t>
                </a:r>
                <a:endParaRPr lang="en-US" sz="1400" b="1">
                  <a:solidFill>
                    <a:schemeClr val="accent1"/>
                  </a:solidFill>
                  <a:cs typeface="+mn-lt"/>
                </a:endParaRPr>
              </a:p>
            </p:txBody>
          </p:sp>
          <p:sp>
            <p:nvSpPr>
              <p:cNvPr id="178" name="圆角矩形 177"/>
              <p:cNvSpPr/>
              <p:nvPr/>
            </p:nvSpPr>
            <p:spPr>
              <a:xfrm>
                <a:off x="10255" y="1464"/>
                <a:ext cx="2504" cy="802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1"/>
                    </a:solidFill>
                    <a:cs typeface="+mn-lt"/>
                    <a:sym typeface="+mn-ea"/>
                  </a:rPr>
                  <a:t>Exponential</a:t>
                </a:r>
                <a:endParaRPr lang="en-US" altLang="zh-CN" sz="1400" b="1">
                  <a:solidFill>
                    <a:schemeClr val="accent1"/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179" name="圆角矩形 178"/>
              <p:cNvSpPr/>
              <p:nvPr/>
            </p:nvSpPr>
            <p:spPr>
              <a:xfrm>
                <a:off x="7615" y="2343"/>
                <a:ext cx="2522" cy="794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1"/>
                    </a:solidFill>
                    <a:cs typeface="+mn-lt"/>
                    <a:sym typeface="+mn-ea"/>
                  </a:rPr>
                  <a:t>Weibull</a:t>
                </a:r>
                <a:endParaRPr lang="en-US" altLang="zh-CN" sz="1400" b="1">
                  <a:solidFill>
                    <a:schemeClr val="accent1"/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184" name="圆角矩形 183"/>
              <p:cNvSpPr/>
              <p:nvPr/>
            </p:nvSpPr>
            <p:spPr>
              <a:xfrm>
                <a:off x="10255" y="2342"/>
                <a:ext cx="2504" cy="794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1"/>
                    </a:solidFill>
                    <a:cs typeface="+mn-lt"/>
                    <a:sym typeface="+mn-ea"/>
                  </a:rPr>
                  <a:t>Gamma</a:t>
                </a:r>
                <a:endParaRPr lang="en-US" altLang="zh-CN" sz="1400" b="1">
                  <a:solidFill>
                    <a:schemeClr val="accent1"/>
                  </a:solidFill>
                  <a:cs typeface="+mn-lt"/>
                  <a:sym typeface="+mn-ea"/>
                </a:endParaRPr>
              </a:p>
            </p:txBody>
          </p:sp>
        </p:grpSp>
        <p:sp>
          <p:nvSpPr>
            <p:cNvPr id="303" name="右箭头 302"/>
            <p:cNvSpPr/>
            <p:nvPr/>
          </p:nvSpPr>
          <p:spPr>
            <a:xfrm>
              <a:off x="13605" y="2917"/>
              <a:ext cx="916" cy="480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36" y="898"/>
              <a:ext cx="19173" cy="584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2 Fault Diagnosis Model Parameters Determination Based on SMC</a:t>
              </a:r>
              <a:endPara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36" name="圆角矩形 335"/>
            <p:cNvSpPr/>
            <p:nvPr/>
          </p:nvSpPr>
          <p:spPr>
            <a:xfrm>
              <a:off x="5589" y="4633"/>
              <a:ext cx="4688" cy="492"/>
            </a:xfrm>
            <a:prstGeom prst="roundRect">
              <a:avLst>
                <a:gd name="adj" fmla="val 18058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dashUpDiag">
                    <a:fgClr>
                      <a:srgbClr val="6096E6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+mn-ea"/>
                </a:rPr>
                <a:t>Step 2.6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  <a:sym typeface="+mn-ea"/>
                </a:rPr>
                <a:t>Discretization Dataset </a:t>
              </a:r>
              <a:endPara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endParaRPr>
            </a:p>
          </p:txBody>
        </p:sp>
        <p:grpSp>
          <p:nvGrpSpPr>
            <p:cNvPr id="371" name="组合 370"/>
            <p:cNvGrpSpPr/>
            <p:nvPr/>
          </p:nvGrpSpPr>
          <p:grpSpPr>
            <a:xfrm rot="0">
              <a:off x="1250" y="4633"/>
              <a:ext cx="4071" cy="3113"/>
              <a:chOff x="2619" y="3698"/>
              <a:chExt cx="3641" cy="3113"/>
            </a:xfrm>
          </p:grpSpPr>
          <p:sp>
            <p:nvSpPr>
              <p:cNvPr id="365" name="圆角矩形 364"/>
              <p:cNvSpPr/>
              <p:nvPr/>
            </p:nvSpPr>
            <p:spPr>
              <a:xfrm>
                <a:off x="2619" y="3698"/>
                <a:ext cx="3641" cy="492"/>
              </a:xfrm>
              <a:prstGeom prst="roundRect">
                <a:avLst>
                  <a:gd name="adj" fmla="val 20128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2.7 </a:t>
                </a:r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</a:rPr>
                  <a:t>CPT Calculation</a:t>
                </a:r>
                <a:endParaRPr lang="en-US" altLang="zh-CN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6" name="圆角矩形 365"/>
              <p:cNvSpPr/>
              <p:nvPr/>
            </p:nvSpPr>
            <p:spPr>
              <a:xfrm>
                <a:off x="2619" y="4319"/>
                <a:ext cx="3640" cy="2492"/>
              </a:xfrm>
              <a:prstGeom prst="roundRect">
                <a:avLst>
                  <a:gd name="adj" fmla="val 5237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2060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70" b="1">
                  <a:solidFill>
                    <a:srgbClr val="002060"/>
                  </a:solidFill>
                  <a:cs typeface="+mn-lt"/>
                </a:endParaRPr>
              </a:p>
            </p:txBody>
          </p:sp>
          <p:sp>
            <p:nvSpPr>
              <p:cNvPr id="367" name="圆角矩形 366"/>
              <p:cNvSpPr/>
              <p:nvPr/>
            </p:nvSpPr>
            <p:spPr>
              <a:xfrm>
                <a:off x="2720" y="4441"/>
                <a:ext cx="3412" cy="1032"/>
              </a:xfrm>
              <a:prstGeom prst="roundRect">
                <a:avLst>
                  <a:gd name="adj" fmla="val 8459"/>
                </a:avLst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Bayesian Estimate</a:t>
                </a:r>
                <a:endParaRPr lang="en-US" altLang="zh-CN" sz="1400" b="1">
                  <a:solidFill>
                    <a:schemeClr val="accent5">
                      <a:lumMod val="7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368" name="圆角矩形 367"/>
              <p:cNvSpPr/>
              <p:nvPr/>
            </p:nvSpPr>
            <p:spPr>
              <a:xfrm>
                <a:off x="2721" y="5588"/>
                <a:ext cx="3411" cy="1134"/>
              </a:xfrm>
              <a:prstGeom prst="roundRect">
                <a:avLst>
                  <a:gd name="adj" fmla="val 8459"/>
                </a:avLst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Node CPTs</a:t>
                </a:r>
                <a:endParaRPr lang="en-US" sz="1470" b="1">
                  <a:solidFill>
                    <a:schemeClr val="accent5">
                      <a:lumMod val="75000"/>
                    </a:schemeClr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369" name="左弧形箭头 368"/>
              <p:cNvSpPr/>
              <p:nvPr/>
            </p:nvSpPr>
            <p:spPr>
              <a:xfrm>
                <a:off x="2874" y="5214"/>
                <a:ext cx="316" cy="789"/>
              </a:xfrm>
              <a:prstGeom prst="curvedRightArrow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1250" y="1664"/>
              <a:ext cx="5606" cy="2506"/>
              <a:chOff x="14784" y="1666"/>
              <a:chExt cx="5606" cy="2506"/>
            </a:xfrm>
          </p:grpSpPr>
          <p:grpSp>
            <p:nvGrpSpPr>
              <p:cNvPr id="46" name="组合 45"/>
              <p:cNvGrpSpPr/>
              <p:nvPr/>
            </p:nvGrpSpPr>
            <p:grpSpPr>
              <a:xfrm>
                <a:off x="14784" y="1666"/>
                <a:ext cx="5606" cy="2506"/>
                <a:chOff x="14784" y="1666"/>
                <a:chExt cx="5606" cy="2506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 rot="0">
                  <a:off x="14784" y="1666"/>
                  <a:ext cx="5606" cy="2507"/>
                  <a:chOff x="14526" y="1020"/>
                  <a:chExt cx="5243" cy="2507"/>
                </a:xfrm>
              </p:grpSpPr>
              <p:sp>
                <p:nvSpPr>
                  <p:cNvPr id="268" name="圆角矩形 267"/>
                  <p:cNvSpPr/>
                  <p:nvPr/>
                </p:nvSpPr>
                <p:spPr>
                  <a:xfrm>
                    <a:off x="14526" y="1648"/>
                    <a:ext cx="5242" cy="1879"/>
                  </a:xfrm>
                  <a:prstGeom prst="roundRect">
                    <a:avLst>
                      <a:gd name="adj" fmla="val 6052"/>
                    </a:avLst>
                  </a:prstGeom>
                  <a:noFill/>
                  <a:ln w="28575">
                    <a:solidFill>
                      <a:srgbClr val="0070C0"/>
                    </a:solidFill>
                    <a:prstDash val="soli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1890"/>
                  </a:p>
                </p:txBody>
              </p:sp>
              <p:sp>
                <p:nvSpPr>
                  <p:cNvPr id="269" name="圆角矩形 268"/>
                  <p:cNvSpPr/>
                  <p:nvPr/>
                </p:nvSpPr>
                <p:spPr>
                  <a:xfrm>
                    <a:off x="14526" y="1020"/>
                    <a:ext cx="5243" cy="491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sz="1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ea"/>
                        <a:sym typeface="+mn-ea"/>
                      </a:rPr>
                      <a:t>Step 2.1 </a:t>
                    </a:r>
                    <a:r>
                      <a:rPr lang="en-US" altLang="zh-CN" sz="1400" b="1">
                        <a:solidFill>
                          <a:srgbClr val="0070C0"/>
                        </a:solidFill>
                        <a:cs typeface="+mn-lt"/>
                      </a:rPr>
                      <a:t>O</a:t>
                    </a:r>
                    <a:r>
                      <a:rPr lang="zh-CN" altLang="en-US" sz="1400" b="1">
                        <a:solidFill>
                          <a:srgbClr val="0070C0"/>
                        </a:solidFill>
                        <a:cs typeface="+mn-lt"/>
                      </a:rPr>
                      <a:t>perating </a:t>
                    </a:r>
                    <a:r>
                      <a:rPr lang="en-US" altLang="zh-CN" sz="1400" b="1">
                        <a:solidFill>
                          <a:srgbClr val="0070C0"/>
                        </a:solidFill>
                        <a:cs typeface="+mn-lt"/>
                      </a:rPr>
                      <a:t>S</a:t>
                    </a:r>
                    <a:r>
                      <a:rPr lang="zh-CN" altLang="en-US" sz="1400" b="1">
                        <a:solidFill>
                          <a:srgbClr val="0070C0"/>
                        </a:solidFill>
                        <a:cs typeface="+mn-lt"/>
                      </a:rPr>
                      <a:t>tate</a:t>
                    </a:r>
                    <a:r>
                      <a:rPr lang="en-US" altLang="zh-CN" sz="1400" b="1">
                        <a:solidFill>
                          <a:srgbClr val="0070C0"/>
                        </a:solidFill>
                        <a:cs typeface="+mn-lt"/>
                      </a:rPr>
                      <a:t>s Collection</a:t>
                    </a:r>
                    <a:endParaRPr lang="en-US" altLang="zh-CN" sz="1400" b="1">
                      <a:solidFill>
                        <a:srgbClr val="0070C0"/>
                      </a:solidFill>
                      <a:cs typeface="+mn-lt"/>
                    </a:endParaRPr>
                  </a:p>
                </p:txBody>
              </p:sp>
              <p:sp>
                <p:nvSpPr>
                  <p:cNvPr id="270" name="圆角矩形 269"/>
                  <p:cNvSpPr/>
                  <p:nvPr/>
                </p:nvSpPr>
                <p:spPr>
                  <a:xfrm>
                    <a:off x="14638" y="2964"/>
                    <a:ext cx="1207" cy="466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sz="1260" b="1" i="1">
                        <a:solidFill>
                          <a:schemeClr val="accent6">
                            <a:lumMod val="75000"/>
                          </a:schemeClr>
                        </a:solidFill>
                        <a:cs typeface="+mn-lt"/>
                      </a:rPr>
                      <a:t>LEAK</a:t>
                    </a:r>
                    <a:r>
                      <a:rPr lang="en-US" sz="1260" b="1" i="1" baseline="-25000">
                        <a:solidFill>
                          <a:schemeClr val="accent6">
                            <a:lumMod val="75000"/>
                          </a:schemeClr>
                        </a:solidFill>
                        <a:cs typeface="+mn-lt"/>
                      </a:rPr>
                      <a:t>o</a:t>
                    </a:r>
                    <a:endParaRPr lang="en-US" sz="1260" b="1" i="1" baseline="-25000">
                      <a:solidFill>
                        <a:schemeClr val="accent6">
                          <a:lumMod val="75000"/>
                        </a:schemeClr>
                      </a:solidFill>
                      <a:cs typeface="+mn-lt"/>
                    </a:endParaRPr>
                  </a:p>
                </p:txBody>
              </p:sp>
              <p:sp>
                <p:nvSpPr>
                  <p:cNvPr id="271" name="圆角矩形 270"/>
                  <p:cNvSpPr/>
                  <p:nvPr/>
                </p:nvSpPr>
                <p:spPr>
                  <a:xfrm>
                    <a:off x="14638" y="1739"/>
                    <a:ext cx="1786" cy="1117"/>
                  </a:xfrm>
                  <a:prstGeom prst="roundRect">
                    <a:avLst>
                      <a:gd name="adj" fmla="val 10902"/>
                    </a:avLst>
                  </a:prstGeom>
                  <a:noFill/>
                  <a:ln w="19050">
                    <a:solidFill>
                      <a:srgbClr val="002060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just"/>
                    <a:r>
                      <a:rPr lang="en-US" sz="1400" b="1">
                        <a:solidFill>
                          <a:srgbClr val="002060"/>
                        </a:solidFill>
                      </a:rPr>
                      <a:t>S</a:t>
                    </a:r>
                    <a:r>
                      <a:rPr sz="1400" b="1">
                        <a:solidFill>
                          <a:srgbClr val="002060"/>
                        </a:solidFill>
                      </a:rPr>
                      <a:t>eparator</a:t>
                    </a:r>
                    <a:endParaRPr sz="1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272" name="圆角矩形 271"/>
                  <p:cNvSpPr/>
                  <p:nvPr/>
                </p:nvSpPr>
                <p:spPr>
                  <a:xfrm>
                    <a:off x="16571" y="1746"/>
                    <a:ext cx="1856" cy="525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accent3">
                        <a:lumMod val="75000"/>
                      </a:schemeClr>
                    </a:solidFill>
                    <a:prstDash val="soli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sz="1260" b="1" i="1">
                        <a:solidFill>
                          <a:schemeClr val="accent3">
                            <a:lumMod val="75000"/>
                          </a:schemeClr>
                        </a:solidFill>
                        <a:cs typeface="+mn-lt"/>
                      </a:rPr>
                      <a:t>NORMAL</a:t>
                    </a:r>
                    <a:endParaRPr lang="en-US" sz="1260" b="1" i="1" baseline="-25000">
                      <a:solidFill>
                        <a:schemeClr val="accent3">
                          <a:lumMod val="75000"/>
                        </a:schemeClr>
                      </a:solidFill>
                      <a:cs typeface="+mn-lt"/>
                    </a:endParaRPr>
                  </a:p>
                </p:txBody>
              </p:sp>
              <p:sp>
                <p:nvSpPr>
                  <p:cNvPr id="274" name="圆角矩形 273"/>
                  <p:cNvSpPr/>
                  <p:nvPr/>
                </p:nvSpPr>
                <p:spPr>
                  <a:xfrm>
                    <a:off x="18619" y="2951"/>
                    <a:ext cx="1025" cy="473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sz="1260" b="1" i="1">
                        <a:solidFill>
                          <a:schemeClr val="accent6">
                            <a:lumMod val="75000"/>
                          </a:schemeClr>
                        </a:solidFill>
                        <a:cs typeface="+mn-lt"/>
                      </a:rPr>
                      <a:t>AFO</a:t>
                    </a:r>
                    <a:r>
                      <a:rPr lang="en-US" sz="1260" b="1" i="1" baseline="-25000">
                        <a:solidFill>
                          <a:schemeClr val="accent6">
                            <a:lumMod val="75000"/>
                          </a:schemeClr>
                        </a:solidFill>
                        <a:cs typeface="+mn-lt"/>
                      </a:rPr>
                      <a:t>g</a:t>
                    </a:r>
                    <a:endParaRPr lang="en-US" sz="1260" b="1" i="1" baseline="-25000">
                      <a:solidFill>
                        <a:schemeClr val="accent6">
                          <a:lumMod val="75000"/>
                        </a:schemeClr>
                      </a:solidFill>
                      <a:cs typeface="+mn-lt"/>
                    </a:endParaRPr>
                  </a:p>
                </p:txBody>
              </p:sp>
              <p:sp>
                <p:nvSpPr>
                  <p:cNvPr id="276" name="圆角矩形 275"/>
                  <p:cNvSpPr/>
                  <p:nvPr/>
                </p:nvSpPr>
                <p:spPr>
                  <a:xfrm>
                    <a:off x="18549" y="1742"/>
                    <a:ext cx="1095" cy="514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sz="1260" b="1" i="1">
                        <a:solidFill>
                          <a:schemeClr val="accent6">
                            <a:lumMod val="75000"/>
                          </a:schemeClr>
                        </a:solidFill>
                        <a:cs typeface="+mn-lt"/>
                      </a:rPr>
                      <a:t>ID</a:t>
                    </a:r>
                    <a:endParaRPr lang="en-US" sz="1260" b="1" i="1" baseline="-25000">
                      <a:solidFill>
                        <a:schemeClr val="accent6">
                          <a:lumMod val="75000"/>
                        </a:schemeClr>
                      </a:solidFill>
                      <a:cs typeface="+mn-lt"/>
                    </a:endParaRPr>
                  </a:p>
                </p:txBody>
              </p:sp>
              <p:sp>
                <p:nvSpPr>
                  <p:cNvPr id="277" name="圆角矩形 276"/>
                  <p:cNvSpPr/>
                  <p:nvPr/>
                </p:nvSpPr>
                <p:spPr>
                  <a:xfrm>
                    <a:off x="17106" y="2951"/>
                    <a:ext cx="1025" cy="467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sz="1260" b="1" i="1">
                        <a:solidFill>
                          <a:schemeClr val="accent6">
                            <a:lumMod val="75000"/>
                          </a:schemeClr>
                        </a:solidFill>
                        <a:cs typeface="+mn-lt"/>
                      </a:rPr>
                      <a:t>AFO</a:t>
                    </a:r>
                    <a:r>
                      <a:rPr lang="en-US" sz="1260" b="1" i="1" baseline="-25000">
                        <a:solidFill>
                          <a:schemeClr val="accent6">
                            <a:lumMod val="75000"/>
                          </a:schemeClr>
                        </a:solidFill>
                        <a:cs typeface="+mn-lt"/>
                      </a:rPr>
                      <a:t>w</a:t>
                    </a:r>
                    <a:endParaRPr lang="en-US" sz="1260" b="1" i="1" baseline="-25000">
                      <a:solidFill>
                        <a:schemeClr val="accent6">
                          <a:lumMod val="75000"/>
                        </a:schemeClr>
                      </a:solidFill>
                      <a:cs typeface="+mn-lt"/>
                    </a:endParaRPr>
                  </a:p>
                </p:txBody>
              </p:sp>
              <p:sp>
                <p:nvSpPr>
                  <p:cNvPr id="278" name="圆角矩形 277"/>
                  <p:cNvSpPr/>
                  <p:nvPr/>
                </p:nvSpPr>
                <p:spPr>
                  <a:xfrm>
                    <a:off x="15963" y="2954"/>
                    <a:ext cx="1025" cy="473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sz="1260" b="1" i="1">
                        <a:solidFill>
                          <a:schemeClr val="accent6">
                            <a:lumMod val="75000"/>
                          </a:schemeClr>
                        </a:solidFill>
                        <a:cs typeface="+mn-lt"/>
                      </a:rPr>
                      <a:t>AFO</a:t>
                    </a:r>
                    <a:r>
                      <a:rPr lang="en-US" sz="1260" b="1" i="1" baseline="-25000">
                        <a:solidFill>
                          <a:schemeClr val="accent6">
                            <a:lumMod val="75000"/>
                          </a:schemeClr>
                        </a:solidFill>
                        <a:cs typeface="+mn-lt"/>
                      </a:rPr>
                      <a:t>g</a:t>
                    </a:r>
                    <a:endParaRPr lang="en-US" sz="1260" b="1" i="1" baseline="-25000">
                      <a:solidFill>
                        <a:schemeClr val="accent6">
                          <a:lumMod val="75000"/>
                        </a:schemeClr>
                      </a:solidFill>
                      <a:cs typeface="+mn-lt"/>
                    </a:endParaRPr>
                  </a:p>
                </p:txBody>
              </p:sp>
              <p:sp>
                <p:nvSpPr>
                  <p:cNvPr id="7" name="圆角矩形 6"/>
                  <p:cNvSpPr/>
                  <p:nvPr/>
                </p:nvSpPr>
                <p:spPr>
                  <a:xfrm>
                    <a:off x="17964" y="2964"/>
                    <a:ext cx="824" cy="467"/>
                  </a:xfrm>
                  <a:prstGeom prst="roundRect">
                    <a:avLst/>
                  </a:prstGeom>
                  <a:noFill/>
                  <a:ln w="19050">
                    <a:noFill/>
                    <a:prstDash val="lgDash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sz="1470" b="1" i="1">
                        <a:solidFill>
                          <a:schemeClr val="tx1"/>
                        </a:solidFill>
                        <a:cs typeface="+mn-lt"/>
                      </a:rPr>
                      <a:t>......</a:t>
                    </a:r>
                    <a:endParaRPr lang="zh-CN" altLang="en-US" sz="1470" b="1" i="1" baseline="-25000">
                      <a:solidFill>
                        <a:schemeClr val="tx1"/>
                      </a:solidFill>
                      <a:cs typeface="+mn-lt"/>
                    </a:endParaRPr>
                  </a:p>
                </p:txBody>
              </p:sp>
            </p:grpSp>
            <p:sp>
              <p:nvSpPr>
                <p:cNvPr id="284" name="圆角矩形 283"/>
                <p:cNvSpPr/>
                <p:nvPr/>
              </p:nvSpPr>
              <p:spPr>
                <a:xfrm>
                  <a:off x="16991" y="3023"/>
                  <a:ext cx="1207" cy="466"/>
                </a:xfrm>
                <a:prstGeom prst="round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260" b="1" i="1">
                      <a:solidFill>
                        <a:schemeClr val="accent6">
                          <a:lumMod val="75000"/>
                        </a:schemeClr>
                      </a:solidFill>
                      <a:cs typeface="+mn-lt"/>
                    </a:rPr>
                    <a:t>LEAK</a:t>
                  </a:r>
                  <a:r>
                    <a:rPr lang="en-US" sz="1260" b="1" i="1" baseline="-25000">
                      <a:solidFill>
                        <a:schemeClr val="accent6">
                          <a:lumMod val="75000"/>
                        </a:schemeClr>
                      </a:solidFill>
                      <a:cs typeface="+mn-lt"/>
                    </a:rPr>
                    <a:t>g</a:t>
                  </a:r>
                  <a:endPara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endParaRPr>
                </a:p>
              </p:txBody>
            </p:sp>
            <p:sp>
              <p:nvSpPr>
                <p:cNvPr id="285" name="圆角矩形 284"/>
                <p:cNvSpPr/>
                <p:nvPr/>
              </p:nvSpPr>
              <p:spPr>
                <a:xfrm>
                  <a:off x="18861" y="3001"/>
                  <a:ext cx="1415" cy="488"/>
                </a:xfrm>
                <a:prstGeom prst="roundRect">
                  <a:avLst/>
                </a:prstGeom>
                <a:noFill/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260" b="1" i="1">
                      <a:solidFill>
                        <a:schemeClr val="accent6">
                          <a:lumMod val="75000"/>
                        </a:schemeClr>
                      </a:solidFill>
                      <a:cs typeface="+mn-lt"/>
                    </a:rPr>
                    <a:t>BLOCK</a:t>
                  </a:r>
                  <a:r>
                    <a:rPr lang="en-US" sz="1260" b="1" i="1" baseline="-25000">
                      <a:solidFill>
                        <a:schemeClr val="accent6">
                          <a:lumMod val="75000"/>
                        </a:schemeClr>
                      </a:solidFill>
                      <a:cs typeface="+mn-lt"/>
                    </a:rPr>
                    <a:t>w</a:t>
                  </a:r>
                  <a:endParaRPr lang="en-US" sz="1260" b="1" i="1" baseline="-25000">
                    <a:solidFill>
                      <a:schemeClr val="accent6">
                        <a:lumMod val="75000"/>
                      </a:schemeClr>
                    </a:solidFill>
                    <a:cs typeface="+mn-lt"/>
                  </a:endParaRPr>
                </a:p>
              </p:txBody>
            </p:sp>
          </p:grpSp>
          <p:sp>
            <p:nvSpPr>
              <p:cNvPr id="286" name="圆角矩形 285"/>
              <p:cNvSpPr/>
              <p:nvPr/>
            </p:nvSpPr>
            <p:spPr>
              <a:xfrm>
                <a:off x="18132" y="3023"/>
                <a:ext cx="824" cy="467"/>
              </a:xfrm>
              <a:prstGeom prst="roundRect">
                <a:avLst/>
              </a:prstGeom>
              <a:noFill/>
              <a:ln w="19050">
                <a:noFill/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70" b="1" i="1">
                    <a:solidFill>
                      <a:schemeClr val="tx1"/>
                    </a:solidFill>
                    <a:cs typeface="+mn-lt"/>
                  </a:rPr>
                  <a:t>......</a:t>
                </a:r>
                <a:endParaRPr lang="zh-CN" altLang="en-US" sz="1470" b="1" i="1" baseline="-25000">
                  <a:solidFill>
                    <a:schemeClr val="tx1"/>
                  </a:solidFill>
                  <a:cs typeface="+mn-lt"/>
                </a:endParaRPr>
              </a:p>
            </p:txBody>
          </p:sp>
        </p:grpSp>
        <p:sp>
          <p:nvSpPr>
            <p:cNvPr id="255" name="右箭头 254"/>
            <p:cNvSpPr/>
            <p:nvPr/>
          </p:nvSpPr>
          <p:spPr>
            <a:xfrm>
              <a:off x="7071" y="2917"/>
              <a:ext cx="890" cy="46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14026" y="4633"/>
              <a:ext cx="6513" cy="492"/>
              <a:chOff x="12740" y="4633"/>
              <a:chExt cx="6513" cy="492"/>
            </a:xfrm>
          </p:grpSpPr>
          <p:sp>
            <p:nvSpPr>
              <p:cNvPr id="337" name="圆角矩形 336"/>
              <p:cNvSpPr/>
              <p:nvPr/>
            </p:nvSpPr>
            <p:spPr>
              <a:xfrm>
                <a:off x="12740" y="4633"/>
                <a:ext cx="6513" cy="492"/>
              </a:xfrm>
              <a:prstGeom prst="roundRect">
                <a:avLst>
                  <a:gd name="adj" fmla="val 0"/>
                </a:avLst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tx2">
                        <a:lumMod val="10000"/>
                        <a:lumOff val="9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>
                  <a:buClrTx/>
                  <a:buSzTx/>
                  <a:buFontTx/>
                </a:pPr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2.4</a:t>
                </a:r>
                <a:r>
                  <a:rPr lang="en-US" sz="1400" b="1">
                    <a:solidFill>
                      <a:schemeClr val="tx1"/>
                    </a:solidFill>
                    <a:latin typeface="+mn-ea"/>
                    <a:sym typeface="+mn-ea"/>
                  </a:rPr>
                  <a:t> </a:t>
                </a:r>
                <a:r>
                  <a:rPr lang="en-US" sz="1400" b="1">
                    <a:solidFill>
                      <a:srgbClr val="002060"/>
                    </a:solidFill>
                    <a:latin typeface="+mn-ea"/>
                    <a:sym typeface="+mn-ea"/>
                  </a:rPr>
                  <a:t>Sequential Monte Carlo Simulation</a:t>
                </a:r>
                <a:endParaRPr lang="en-US" sz="1400" b="1">
                  <a:solidFill>
                    <a:srgbClr val="002060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81" name="圆角矩形 80"/>
              <p:cNvSpPr/>
              <p:nvPr/>
            </p:nvSpPr>
            <p:spPr>
              <a:xfrm>
                <a:off x="12741" y="4633"/>
                <a:ext cx="6411" cy="492"/>
              </a:xfrm>
              <a:prstGeom prst="roundRect">
                <a:avLst>
                  <a:gd name="adj" fmla="val 18058"/>
                </a:avLst>
              </a:prstGeom>
              <a:noFill/>
              <a:ln w="28575">
                <a:solidFill>
                  <a:srgbClr val="00206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pattFill prst="dashUpDiag">
                      <a:fgClr>
                        <a:srgbClr val="6096E6"/>
                      </a:fgClr>
                      <a:bgClr>
                        <a:srgbClr val="FFFFFF"/>
                      </a:bgClr>
                    </a:patt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  <a:sym typeface="+mn-ea"/>
                </a:endParaRPr>
              </a:p>
            </p:txBody>
          </p:sp>
        </p:grpSp>
        <p:sp>
          <p:nvSpPr>
            <p:cNvPr id="91" name="圆角矩形 90"/>
            <p:cNvSpPr/>
            <p:nvPr/>
          </p:nvSpPr>
          <p:spPr>
            <a:xfrm>
              <a:off x="14027" y="5239"/>
              <a:ext cx="6411" cy="2507"/>
            </a:xfrm>
            <a:prstGeom prst="roundRect">
              <a:avLst>
                <a:gd name="adj" fmla="val 4068"/>
              </a:avLst>
            </a:prstGeom>
            <a:noFill/>
            <a:ln w="28575">
              <a:solidFill>
                <a:srgbClr val="00206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dashUpDiag">
                    <a:fgClr>
                      <a:srgbClr val="6096E6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>
                  <a:solidFill>
                    <a:schemeClr val="accent6">
                      <a:lumMod val="50000"/>
                    </a:schemeClr>
                  </a:solidFill>
                  <a:cs typeface="+mn-lt"/>
                  <a:sym typeface="+mn-ea"/>
                </a:rPr>
                <a:t> </a:t>
              </a:r>
              <a:endParaRPr lang="en-US" altLang="zh-CN" sz="1470" b="1">
                <a:solidFill>
                  <a:schemeClr val="accent6">
                    <a:lumMod val="50000"/>
                  </a:schemeClr>
                </a:solidFill>
                <a:latin typeface="+mn-ea"/>
                <a:cs typeface="+mn-lt"/>
                <a:sym typeface="+mn-ea"/>
              </a:endParaRPr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14120" y="5329"/>
              <a:ext cx="6223" cy="741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002060"/>
                  </a:solidFill>
                  <a:cs typeface="+mn-lt"/>
                  <a:sym typeface="+mn-ea"/>
                </a:rPr>
                <a:t>Input Unit‘s State Transition Matrix</a:t>
              </a:r>
              <a:endParaRPr lang="en-US" altLang="zh-CN" sz="1400" b="1">
                <a:solidFill>
                  <a:srgbClr val="002060"/>
                </a:solidFill>
                <a:cs typeface="+mn-lt"/>
                <a:sym typeface="+mn-ea"/>
              </a:endParaRPr>
            </a:p>
          </p:txBody>
        </p:sp>
        <p:sp>
          <p:nvSpPr>
            <p:cNvPr id="361" name="右箭头 360"/>
            <p:cNvSpPr/>
            <p:nvPr/>
          </p:nvSpPr>
          <p:spPr>
            <a:xfrm rot="5400000">
              <a:off x="18546" y="4121"/>
              <a:ext cx="669" cy="54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100" name="圆角矩形 99"/>
            <p:cNvSpPr/>
            <p:nvPr/>
          </p:nvSpPr>
          <p:spPr>
            <a:xfrm>
              <a:off x="14120" y="6141"/>
              <a:ext cx="6223" cy="741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002060"/>
                  </a:solidFill>
                  <a:cs typeface="+mn-lt"/>
                  <a:sym typeface="+mn-ea"/>
                </a:rPr>
                <a:t>Determine Simulation Duration</a:t>
              </a:r>
              <a:endParaRPr lang="en-US" altLang="zh-CN" sz="1400" b="1">
                <a:solidFill>
                  <a:srgbClr val="002060"/>
                </a:solidFill>
                <a:cs typeface="+mn-lt"/>
                <a:sym typeface="+mn-ea"/>
              </a:endParaRPr>
            </a:p>
          </p:txBody>
        </p:sp>
        <p:sp>
          <p:nvSpPr>
            <p:cNvPr id="101" name="圆角矩形 100"/>
            <p:cNvSpPr/>
            <p:nvPr/>
          </p:nvSpPr>
          <p:spPr>
            <a:xfrm>
              <a:off x="14120" y="6945"/>
              <a:ext cx="6223" cy="741"/>
            </a:xfrm>
            <a:prstGeom prst="roundRect">
              <a:avLst/>
            </a:prstGeom>
            <a:noFill/>
            <a:ln w="12700">
              <a:solidFill>
                <a:srgbClr val="00206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002060"/>
                  </a:solidFill>
                  <a:cs typeface="+mn-lt"/>
                  <a:sym typeface="+mn-ea"/>
                </a:rPr>
                <a:t>Obtain Simulation Results</a:t>
              </a:r>
              <a:endParaRPr lang="en-US" altLang="zh-CN" sz="1400" b="1">
                <a:solidFill>
                  <a:srgbClr val="002060"/>
                </a:solidFill>
                <a:cs typeface="+mn-lt"/>
                <a:sym typeface="+mn-ea"/>
              </a:endParaRPr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10533" y="4633"/>
              <a:ext cx="3185" cy="492"/>
            </a:xfrm>
            <a:prstGeom prst="roundRect">
              <a:avLst>
                <a:gd name="adj" fmla="val 18058"/>
              </a:avLst>
            </a:prstGeom>
            <a:noFill/>
            <a:ln w="28575">
              <a:solidFill>
                <a:srgbClr val="C0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dashUpDiag">
                    <a:fgClr>
                      <a:srgbClr val="6096E6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+mn-ea"/>
                </a:rPr>
                <a:t>Step 2.5 </a:t>
              </a:r>
              <a:r>
                <a:rPr lang="en-US" sz="1400" b="1">
                  <a:solidFill>
                    <a:srgbClr val="C00000"/>
                  </a:solidFill>
                  <a:latin typeface="+mn-ea"/>
                  <a:sym typeface="+mn-ea"/>
                </a:rPr>
                <a:t>Simulation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  <a:sym typeface="+mn-ea"/>
                </a:rPr>
                <a:t> </a:t>
              </a:r>
              <a:endPara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0532" y="5239"/>
              <a:ext cx="3186" cy="2507"/>
            </a:xfrm>
            <a:prstGeom prst="roundRect">
              <a:avLst>
                <a:gd name="adj" fmla="val 5504"/>
              </a:avLst>
            </a:prstGeom>
            <a:noFill/>
            <a:ln w="28575">
              <a:solidFill>
                <a:srgbClr val="C0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dashUpDiag">
                    <a:fgClr>
                      <a:srgbClr val="6096E6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  <a:sym typeface="+mn-ea"/>
                </a:rPr>
                <a:t> </a:t>
              </a:r>
              <a:endPara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10645" y="5329"/>
              <a:ext cx="2961" cy="1079"/>
            </a:xfrm>
            <a:prstGeom prst="roundRect">
              <a:avLst>
                <a:gd name="adj" fmla="val 6950"/>
              </a:avLst>
            </a:prstGeom>
            <a:noFill/>
            <a:ln w="12700">
              <a:solidFill>
                <a:srgbClr val="C0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C00000"/>
                  </a:solidFill>
                  <a:latin typeface="+mn-ea"/>
                  <a:sym typeface="+mn-ea"/>
                </a:rPr>
                <a:t>Alter Boundary Conditions</a:t>
              </a:r>
              <a:endParaRPr lang="en-US" sz="1400" b="1">
                <a:solidFill>
                  <a:srgbClr val="C00000"/>
                </a:solidFill>
                <a:latin typeface="+mn-ea"/>
                <a:sym typeface="+mn-ea"/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10645" y="6523"/>
              <a:ext cx="2961" cy="1079"/>
            </a:xfrm>
            <a:prstGeom prst="roundRect">
              <a:avLst>
                <a:gd name="adj" fmla="val 6950"/>
              </a:avLst>
            </a:prstGeom>
            <a:noFill/>
            <a:ln w="12700">
              <a:solidFill>
                <a:srgbClr val="C0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C00000"/>
                  </a:solidFill>
                  <a:latin typeface="+mn-ea"/>
                  <a:sym typeface="+mn-ea"/>
                </a:rPr>
                <a:t>Obtain Continuous Dataset</a:t>
              </a:r>
              <a:endParaRPr lang="en-US" sz="1400" b="1">
                <a:solidFill>
                  <a:srgbClr val="C00000"/>
                </a:solidFill>
                <a:latin typeface="+mn-ea"/>
                <a:sym typeface="+mn-ea"/>
              </a:endParaRPr>
            </a:p>
          </p:txBody>
        </p:sp>
        <p:sp>
          <p:nvSpPr>
            <p:cNvPr id="107" name="左弧形箭头 106"/>
            <p:cNvSpPr/>
            <p:nvPr/>
          </p:nvSpPr>
          <p:spPr>
            <a:xfrm>
              <a:off x="14433" y="5689"/>
              <a:ext cx="353" cy="789"/>
            </a:xfrm>
            <a:prstGeom prst="curved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  <p:sp>
          <p:nvSpPr>
            <p:cNvPr id="108" name="左弧形箭头 107"/>
            <p:cNvSpPr/>
            <p:nvPr/>
          </p:nvSpPr>
          <p:spPr>
            <a:xfrm>
              <a:off x="14433" y="6721"/>
              <a:ext cx="353" cy="789"/>
            </a:xfrm>
            <a:prstGeom prst="curved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  <p:sp>
          <p:nvSpPr>
            <p:cNvPr id="109" name="左弧形箭头 108"/>
            <p:cNvSpPr/>
            <p:nvPr/>
          </p:nvSpPr>
          <p:spPr>
            <a:xfrm>
              <a:off x="10868" y="6093"/>
              <a:ext cx="353" cy="789"/>
            </a:xfrm>
            <a:prstGeom prst="curved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  <p:sp>
          <p:nvSpPr>
            <p:cNvPr id="360" name="右箭头 359"/>
            <p:cNvSpPr/>
            <p:nvPr/>
          </p:nvSpPr>
          <p:spPr>
            <a:xfrm rot="10800000">
              <a:off x="13445" y="6259"/>
              <a:ext cx="720" cy="460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113" name="圆角矩形 112"/>
            <p:cNvSpPr/>
            <p:nvPr/>
          </p:nvSpPr>
          <p:spPr>
            <a:xfrm>
              <a:off x="5690" y="5329"/>
              <a:ext cx="4478" cy="1078"/>
            </a:xfrm>
            <a:prstGeom prst="roundRect">
              <a:avLst>
                <a:gd name="adj" fmla="val 14979"/>
              </a:avLst>
            </a:prstGeom>
            <a:noFill/>
            <a:ln w="12700">
              <a:solidFill>
                <a:schemeClr val="accent6">
                  <a:lumMod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  <a:sym typeface="+mn-ea"/>
                </a:rPr>
                <a:t>Analyse Fault Symptoms</a:t>
              </a:r>
              <a:endPara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endParaRPr>
            </a:p>
          </p:txBody>
        </p:sp>
        <p:sp>
          <p:nvSpPr>
            <p:cNvPr id="116" name="圆角矩形 115"/>
            <p:cNvSpPr/>
            <p:nvPr/>
          </p:nvSpPr>
          <p:spPr>
            <a:xfrm>
              <a:off x="5690" y="6522"/>
              <a:ext cx="4478" cy="1157"/>
            </a:xfrm>
            <a:prstGeom prst="roundRect">
              <a:avLst>
                <a:gd name="adj" fmla="val 14979"/>
              </a:avLst>
            </a:prstGeom>
            <a:noFill/>
            <a:ln w="12700">
              <a:solidFill>
                <a:schemeClr val="accent6">
                  <a:lumMod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  <a:sym typeface="+mn-ea"/>
                </a:rPr>
                <a:t>Continuous Dataset</a:t>
              </a:r>
              <a:endPara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endParaRPr>
            </a:p>
            <a:p>
              <a:pPr algn="ctr"/>
              <a:endPara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endParaRPr>
            </a:p>
            <a:p>
              <a:pPr algn="ctr"/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  <a:sym typeface="+mn-ea"/>
                </a:rPr>
                <a:t>Discretization Dataset</a:t>
              </a:r>
              <a:endParaRPr lang="en-US" sz="1400" b="1">
                <a:solidFill>
                  <a:srgbClr val="C00000"/>
                </a:solidFill>
                <a:latin typeface="+mn-ea"/>
                <a:sym typeface="+mn-ea"/>
              </a:endParaRPr>
            </a:p>
          </p:txBody>
        </p:sp>
        <p:sp>
          <p:nvSpPr>
            <p:cNvPr id="117" name="左弧形箭头 116"/>
            <p:cNvSpPr/>
            <p:nvPr/>
          </p:nvSpPr>
          <p:spPr>
            <a:xfrm>
              <a:off x="5869" y="6141"/>
              <a:ext cx="353" cy="789"/>
            </a:xfrm>
            <a:prstGeom prst="curved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  <p:sp>
          <p:nvSpPr>
            <p:cNvPr id="119" name="右箭头 118"/>
            <p:cNvSpPr/>
            <p:nvPr/>
          </p:nvSpPr>
          <p:spPr>
            <a:xfrm rot="5400000">
              <a:off x="7716" y="6894"/>
              <a:ext cx="411" cy="387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5589" y="5254"/>
              <a:ext cx="4688" cy="2493"/>
            </a:xfrm>
            <a:prstGeom prst="roundRect">
              <a:avLst>
                <a:gd name="adj" fmla="val 5415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dashUpDiag">
                    <a:fgClr>
                      <a:srgbClr val="6096E6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endParaRPr>
            </a:p>
          </p:txBody>
        </p:sp>
        <p:sp>
          <p:nvSpPr>
            <p:cNvPr id="370" name="右箭头 369"/>
            <p:cNvSpPr/>
            <p:nvPr/>
          </p:nvSpPr>
          <p:spPr>
            <a:xfrm rot="10800000">
              <a:off x="5031" y="6257"/>
              <a:ext cx="764" cy="46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359" name="右箭头 358"/>
            <p:cNvSpPr/>
            <p:nvPr/>
          </p:nvSpPr>
          <p:spPr>
            <a:xfrm rot="10800000">
              <a:off x="9963" y="6257"/>
              <a:ext cx="830" cy="46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1974215" y="4669790"/>
            <a:ext cx="7415530" cy="557530"/>
            <a:chOff x="3109" y="6879"/>
            <a:chExt cx="11678" cy="878"/>
          </a:xfrm>
        </p:grpSpPr>
        <p:sp>
          <p:nvSpPr>
            <p:cNvPr id="70" name="矩形 69"/>
            <p:cNvSpPr/>
            <p:nvPr/>
          </p:nvSpPr>
          <p:spPr>
            <a:xfrm rot="16200000">
              <a:off x="8807" y="1777"/>
              <a:ext cx="283" cy="116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111" y="6879"/>
              <a:ext cx="283" cy="66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2" name="圆角矩形 121"/>
          <p:cNvSpPr/>
          <p:nvPr/>
        </p:nvSpPr>
        <p:spPr>
          <a:xfrm>
            <a:off x="6271895" y="5822950"/>
            <a:ext cx="2618740" cy="312420"/>
          </a:xfrm>
          <a:prstGeom prst="roundRect">
            <a:avLst>
              <a:gd name="adj" fmla="val 18058"/>
            </a:avLst>
          </a:prstGeom>
          <a:noFill/>
          <a:ln w="28575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dashUpDiag">
                  <a:fgClr>
                    <a:srgbClr val="6096E6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Step 3.2 </a:t>
            </a:r>
            <a:r>
              <a:rPr lang="en-US" sz="1400" b="1">
                <a:solidFill>
                  <a:srgbClr val="C00000"/>
                </a:solidFill>
                <a:latin typeface="+mn-ea"/>
                <a:sym typeface="+mn-ea"/>
              </a:rPr>
              <a:t>Simulation</a:t>
            </a:r>
            <a:r>
              <a: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endParaRPr lang="en-US" sz="1400" b="1">
              <a:solidFill>
                <a:schemeClr val="accent6">
                  <a:lumMod val="5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6326505" y="6227445"/>
            <a:ext cx="2513965" cy="501650"/>
          </a:xfrm>
          <a:prstGeom prst="roundRect">
            <a:avLst>
              <a:gd name="adj" fmla="val 6950"/>
            </a:avLst>
          </a:prstGeom>
          <a:noFill/>
          <a:ln w="12700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C00000"/>
                </a:solidFill>
                <a:latin typeface="+mn-ea"/>
                <a:sym typeface="+mn-ea"/>
              </a:rPr>
              <a:t>Alter Boundary Conditions</a:t>
            </a:r>
            <a:endParaRPr lang="en-US" sz="1400" b="1">
              <a:solidFill>
                <a:srgbClr val="C00000"/>
              </a:solidFill>
              <a:latin typeface="+mn-ea"/>
              <a:sym typeface="+mn-ea"/>
            </a:endParaRPr>
          </a:p>
        </p:txBody>
      </p:sp>
      <p:sp>
        <p:nvSpPr>
          <p:cNvPr id="126" name="左弧形箭头 125"/>
          <p:cNvSpPr/>
          <p:nvPr/>
        </p:nvSpPr>
        <p:spPr>
          <a:xfrm>
            <a:off x="6449133" y="6548120"/>
            <a:ext cx="224358" cy="501015"/>
          </a:xfrm>
          <a:prstGeom prst="curv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90">
              <a:solidFill>
                <a:schemeClr val="tx1"/>
              </a:solidFill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5720715" y="8108950"/>
            <a:ext cx="1497965" cy="487045"/>
          </a:xfrm>
          <a:prstGeom prst="roundRect">
            <a:avLst>
              <a:gd name="adj" fmla="val 8459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sym typeface="+mn-ea"/>
              </a:rPr>
              <a:t>Normal</a:t>
            </a:r>
            <a:endParaRPr lang="en-US" altLang="zh-CN" sz="1400" b="1">
              <a:solidFill>
                <a:srgbClr val="00B050"/>
              </a:solidFill>
              <a:sym typeface="+mn-ea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319010" y="8108950"/>
            <a:ext cx="1497330" cy="487045"/>
          </a:xfrm>
          <a:prstGeom prst="roundRect">
            <a:avLst>
              <a:gd name="adj" fmla="val 8459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C00000"/>
                </a:solidFill>
                <a:sym typeface="+mn-ea"/>
              </a:rPr>
              <a:t>High</a:t>
            </a:r>
            <a:endParaRPr lang="en-US" altLang="zh-CN" sz="14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720715" y="8693150"/>
            <a:ext cx="1497330" cy="487045"/>
          </a:xfrm>
          <a:prstGeom prst="roundRect">
            <a:avLst>
              <a:gd name="adj" fmla="val 8459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C00000"/>
                </a:solidFill>
                <a:sym typeface="+mn-ea"/>
              </a:rPr>
              <a:t>Low</a:t>
            </a:r>
            <a:endParaRPr lang="en-US" altLang="zh-CN" sz="14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7319010" y="8693150"/>
            <a:ext cx="1497330" cy="487045"/>
          </a:xfrm>
          <a:prstGeom prst="roundRect">
            <a:avLst>
              <a:gd name="adj" fmla="val 8459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C00000"/>
                </a:solidFill>
                <a:sym typeface="+mn-ea"/>
              </a:rPr>
              <a:t>Shock</a:t>
            </a:r>
            <a:endParaRPr lang="en-US" altLang="zh-CN" sz="1400" b="1">
              <a:solidFill>
                <a:srgbClr val="C00000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56" name="http://photo-static-api.fotomore.com/creative/vcg/400/new/VCG41N1203266068.jpg?uid=386&amp;timestamp=1709262813&amp;sign=30be4cc89323975b4b803d135146ae95" descr="状态图颜色图标。系统的行为。物体两种状态对外界刺激的反应。计算机科学。数据处理。信息技术。孤立的矢量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1784" y="2809911"/>
            <a:ext cx="2745667" cy="2108799"/>
          </a:xfrm>
          <a:prstGeom prst="rect">
            <a:avLst/>
          </a:prstGeom>
          <a:ln w="38100">
            <a:gradFill>
              <a:gsLst>
                <a:gs pos="51000">
                  <a:srgbClr val="C22A16"/>
                </a:gs>
                <a:gs pos="70000">
                  <a:srgbClr val="F2B44F"/>
                </a:gs>
                <a:gs pos="16000">
                  <a:srgbClr val="47224C"/>
                </a:gs>
                <a:gs pos="97000">
                  <a:srgbClr val="F08225"/>
                </a:gs>
              </a:gsLst>
              <a:lin ang="5400000" scaled="0"/>
              <a:tileRect l="-100000" t="-100000"/>
            </a:gradFill>
          </a:ln>
        </p:spPr>
      </p:pic>
      <p:sp>
        <p:nvSpPr>
          <p:cNvPr id="123" name="圆角矩形 122"/>
          <p:cNvSpPr/>
          <p:nvPr/>
        </p:nvSpPr>
        <p:spPr>
          <a:xfrm>
            <a:off x="6272530" y="6181090"/>
            <a:ext cx="2618105" cy="1233805"/>
          </a:xfrm>
          <a:prstGeom prst="roundRect">
            <a:avLst>
              <a:gd name="adj" fmla="val 5504"/>
            </a:avLst>
          </a:prstGeom>
          <a:noFill/>
          <a:ln w="28575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dashUpDiag">
                  <a:fgClr>
                    <a:srgbClr val="6096E6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endParaRPr lang="en-US" sz="1400" b="1">
              <a:solidFill>
                <a:schemeClr val="accent6">
                  <a:lumMod val="5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6326505" y="6791325"/>
            <a:ext cx="2513965" cy="573405"/>
          </a:xfrm>
          <a:prstGeom prst="roundRect">
            <a:avLst>
              <a:gd name="adj" fmla="val 6950"/>
            </a:avLst>
          </a:prstGeom>
          <a:noFill/>
          <a:ln w="12700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C00000"/>
                </a:solidFill>
                <a:latin typeface="+mn-ea"/>
                <a:sym typeface="+mn-ea"/>
              </a:rPr>
              <a:t>Obtain </a:t>
            </a:r>
            <a:r>
              <a:rPr lang="en-US" sz="1400" b="1">
                <a:solidFill>
                  <a:srgbClr val="C00000"/>
                </a:solidFill>
                <a:latin typeface="+mn-ea"/>
                <a:sym typeface="+mn-ea"/>
              </a:rPr>
              <a:t>Simulation</a:t>
            </a:r>
            <a:r>
              <a:rPr lang="en-US" sz="1400" b="1">
                <a:solidFill>
                  <a:srgbClr val="C00000"/>
                </a:solidFill>
                <a:latin typeface="+mn-ea"/>
                <a:sym typeface="+mn-ea"/>
              </a:rPr>
              <a:t> Data</a:t>
            </a:r>
            <a:endParaRPr lang="en-US" sz="1400" b="1">
              <a:solidFill>
                <a:srgbClr val="C00000"/>
              </a:solidFill>
              <a:latin typeface="+mn-ea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80270" y="8693150"/>
            <a:ext cx="3368675" cy="759460"/>
          </a:xfrm>
          <a:prstGeom prst="rect">
            <a:avLst/>
          </a:prstGeom>
          <a:noFill/>
          <a:ln w="76200">
            <a:solidFill>
              <a:srgbClr val="00B0F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 rot="0">
            <a:off x="9859645" y="5266690"/>
            <a:ext cx="3175000" cy="4084320"/>
            <a:chOff x="16047" y="7849"/>
            <a:chExt cx="5000" cy="6432"/>
          </a:xfrm>
        </p:grpSpPr>
        <p:sp>
          <p:nvSpPr>
            <p:cNvPr id="372" name="圆角矩形 371"/>
            <p:cNvSpPr/>
            <p:nvPr/>
          </p:nvSpPr>
          <p:spPr>
            <a:xfrm>
              <a:off x="16047" y="7849"/>
              <a:ext cx="4999" cy="584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4</a:t>
              </a:r>
              <a:r>
                <a:rPr lang="en-US" sz="1400" b="1">
                  <a:solidFill>
                    <a:srgbClr val="7030A0"/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BNs Parameters Determination</a:t>
              </a:r>
              <a:endParaRPr lang="en-US" sz="1400" b="1">
                <a:solidFill>
                  <a:schemeClr val="tx1"/>
                </a:solidFill>
                <a:latin typeface="+mn-ea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6047" y="8553"/>
              <a:ext cx="4998" cy="2756"/>
              <a:chOff x="16047" y="8433"/>
              <a:chExt cx="4998" cy="2756"/>
            </a:xfrm>
          </p:grpSpPr>
          <p:sp>
            <p:nvSpPr>
              <p:cNvPr id="376" name="圆角矩形 375"/>
              <p:cNvSpPr/>
              <p:nvPr/>
            </p:nvSpPr>
            <p:spPr>
              <a:xfrm>
                <a:off x="16047" y="8433"/>
                <a:ext cx="4999" cy="2757"/>
              </a:xfrm>
              <a:prstGeom prst="roundRect">
                <a:avLst>
                  <a:gd name="adj" fmla="val 4352"/>
                </a:avLst>
              </a:prstGeom>
              <a:solidFill>
                <a:srgbClr val="000000">
                  <a:alpha val="0"/>
                </a:srgbClr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373" name="圆角矩形 372"/>
              <p:cNvSpPr/>
              <p:nvPr/>
            </p:nvSpPr>
            <p:spPr>
              <a:xfrm>
                <a:off x="16174" y="8564"/>
                <a:ext cx="4780" cy="729"/>
              </a:xfrm>
              <a:prstGeom prst="roundRect">
                <a:avLst>
                  <a:gd name="adj" fmla="val 8504"/>
                </a:avLst>
              </a:prstGeom>
              <a:solidFill>
                <a:srgbClr val="000000">
                  <a:alpha val="0"/>
                </a:srgbClr>
              </a:solidFill>
              <a:ln w="12700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7030A0"/>
                    </a:solidFill>
                    <a:latin typeface="+mn-ea"/>
                    <a:sym typeface="+mn-ea"/>
                  </a:rPr>
                  <a:t>System State Layer</a:t>
                </a:r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374" name="圆角矩形 373"/>
              <p:cNvSpPr/>
              <p:nvPr/>
            </p:nvSpPr>
            <p:spPr>
              <a:xfrm>
                <a:off x="16174" y="9435"/>
                <a:ext cx="4780" cy="729"/>
              </a:xfrm>
              <a:prstGeom prst="roundRect">
                <a:avLst>
                  <a:gd name="adj" fmla="val 11248"/>
                </a:avLst>
              </a:prstGeom>
              <a:solidFill>
                <a:srgbClr val="000000">
                  <a:alpha val="0"/>
                </a:srgbClr>
              </a:solidFill>
              <a:ln w="12700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7030A0"/>
                    </a:solidFill>
                    <a:latin typeface="+mn-ea"/>
                    <a:sym typeface="+mn-ea"/>
                  </a:rPr>
                  <a:t>Fault Layer</a:t>
                </a:r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  <p:sp>
            <p:nvSpPr>
              <p:cNvPr id="375" name="圆角矩形 374"/>
              <p:cNvSpPr/>
              <p:nvPr/>
            </p:nvSpPr>
            <p:spPr>
              <a:xfrm>
                <a:off x="16174" y="10334"/>
                <a:ext cx="4780" cy="729"/>
              </a:xfrm>
              <a:prstGeom prst="roundRect">
                <a:avLst>
                  <a:gd name="adj" fmla="val 11248"/>
                </a:avLst>
              </a:prstGeom>
              <a:solidFill>
                <a:srgbClr val="000000">
                  <a:alpha val="0"/>
                </a:srgbClr>
              </a:solidFill>
              <a:ln w="12700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rgbClr val="7030A0"/>
                    </a:solidFill>
                    <a:latin typeface="+mn-ea"/>
                    <a:sym typeface="+mn-ea"/>
                  </a:rPr>
                  <a:t>Fault Symptom Layer</a:t>
                </a:r>
                <a:endParaRPr lang="en-US" sz="1400" b="1">
                  <a:solidFill>
                    <a:srgbClr val="7030A0"/>
                  </a:solidFill>
                  <a:latin typeface="+mn-ea"/>
                  <a:sym typeface="+mn-ea"/>
                </a:endParaRPr>
              </a:p>
            </p:txBody>
          </p:sp>
        </p:grpSp>
        <p:sp>
          <p:nvSpPr>
            <p:cNvPr id="377" name="圆角矩形 376"/>
            <p:cNvSpPr/>
            <p:nvPr/>
          </p:nvSpPr>
          <p:spPr>
            <a:xfrm>
              <a:off x="16072" y="13395"/>
              <a:ext cx="4975" cy="886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6</a:t>
              </a:r>
              <a:r>
                <a:rPr lang="en-US" sz="14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Fault Diagnosis</a:t>
              </a:r>
              <a:endParaRPr lang="en-US" sz="1400" b="1">
                <a:solidFill>
                  <a:schemeClr val="tx1"/>
                </a:solidFill>
                <a:latin typeface="+mn-ea"/>
                <a:sym typeface="+mn-ea"/>
              </a:endParaRPr>
            </a:p>
          </p:txBody>
        </p:sp>
        <p:sp>
          <p:nvSpPr>
            <p:cNvPr id="378" name="圆角矩形 377"/>
            <p:cNvSpPr/>
            <p:nvPr/>
          </p:nvSpPr>
          <p:spPr>
            <a:xfrm>
              <a:off x="16048" y="11997"/>
              <a:ext cx="4998" cy="824"/>
            </a:xfrm>
            <a:prstGeom prst="roundRect">
              <a:avLst/>
            </a:prstGeom>
            <a:solidFill>
              <a:srgbClr val="000000">
                <a:alpha val="0"/>
              </a:srgb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accent4">
                      <a:lumMod val="75000"/>
                    </a:schemeClr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5</a:t>
              </a:r>
              <a:r>
                <a:rPr lang="en-US" sz="1400" b="1">
                  <a:solidFill>
                    <a:schemeClr val="accent4">
                      <a:lumMod val="75000"/>
                    </a:schemeClr>
                  </a:solidFill>
                  <a:latin typeface="+mn-ea"/>
                  <a:sym typeface="+mn-ea"/>
                </a:rPr>
                <a:t> </a:t>
              </a:r>
              <a:r>
                <a:rPr lang="en-US" sz="1400" b="1">
                  <a:solidFill>
                    <a:schemeClr val="tx1"/>
                  </a:solidFill>
                  <a:latin typeface="+mn-ea"/>
                  <a:sym typeface="+mn-ea"/>
                </a:rPr>
                <a:t>Diagnostic Rules Determination</a:t>
              </a:r>
              <a:endParaRPr lang="en-US" sz="1400" b="1">
                <a:solidFill>
                  <a:schemeClr val="tx1"/>
                </a:solidFill>
                <a:latin typeface="+mn-ea"/>
                <a:sym typeface="+mn-ea"/>
              </a:endParaRPr>
            </a:p>
          </p:txBody>
        </p:sp>
        <p:sp>
          <p:nvSpPr>
            <p:cNvPr id="379" name="右箭头 378"/>
            <p:cNvSpPr/>
            <p:nvPr/>
          </p:nvSpPr>
          <p:spPr>
            <a:xfrm rot="5400000">
              <a:off x="18173" y="11485"/>
              <a:ext cx="828" cy="480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380" name="右箭头 379"/>
            <p:cNvSpPr/>
            <p:nvPr/>
          </p:nvSpPr>
          <p:spPr>
            <a:xfrm rot="5400000">
              <a:off x="18265" y="12929"/>
              <a:ext cx="643" cy="480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grpSp>
        <p:nvGrpSpPr>
          <p:cNvPr id="40" name="组合 39"/>
          <p:cNvGrpSpPr/>
          <p:nvPr/>
        </p:nvGrpSpPr>
        <p:grpSpPr>
          <a:xfrm rot="0">
            <a:off x="697865" y="5274945"/>
            <a:ext cx="8268335" cy="4076700"/>
            <a:chOff x="2359" y="7742"/>
            <a:chExt cx="13021" cy="6420"/>
          </a:xfrm>
        </p:grpSpPr>
        <p:sp>
          <p:nvSpPr>
            <p:cNvPr id="317" name="圆角矩形 316"/>
            <p:cNvSpPr/>
            <p:nvPr/>
          </p:nvSpPr>
          <p:spPr>
            <a:xfrm>
              <a:off x="2359" y="7742"/>
              <a:ext cx="13021" cy="6420"/>
            </a:xfrm>
            <a:prstGeom prst="roundRect">
              <a:avLst>
                <a:gd name="adj" fmla="val 244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 rot="0">
              <a:off x="2469" y="8605"/>
              <a:ext cx="5427" cy="2507"/>
              <a:chOff x="4460" y="506"/>
              <a:chExt cx="5168" cy="2388"/>
            </a:xfrm>
          </p:grpSpPr>
          <p:sp>
            <p:nvSpPr>
              <p:cNvPr id="26" name="圆角矩形 25"/>
              <p:cNvSpPr/>
              <p:nvPr/>
            </p:nvSpPr>
            <p:spPr>
              <a:xfrm>
                <a:off x="4460" y="1104"/>
                <a:ext cx="5168" cy="1790"/>
              </a:xfrm>
              <a:prstGeom prst="roundRect">
                <a:avLst>
                  <a:gd name="adj" fmla="val 6052"/>
                </a:avLst>
              </a:prstGeom>
              <a:noFill/>
              <a:ln w="28575">
                <a:solidFill>
                  <a:srgbClr val="0070C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4" name="圆角矩形 3"/>
              <p:cNvSpPr/>
              <p:nvPr/>
            </p:nvSpPr>
            <p:spPr>
              <a:xfrm>
                <a:off x="4460" y="506"/>
                <a:ext cx="5167" cy="468"/>
              </a:xfrm>
              <a:prstGeom prst="roundRect">
                <a:avLst/>
              </a:prstGeom>
              <a:noFill/>
              <a:ln w="28575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3.1 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O</a:t>
                </a:r>
                <a:r>
                  <a:rPr lang="zh-CN" altLang="en-US" sz="1400" b="1">
                    <a:solidFill>
                      <a:srgbClr val="0070C0"/>
                    </a:solidFill>
                    <a:cs typeface="+mn-lt"/>
                  </a:rPr>
                  <a:t>perating 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S</a:t>
                </a:r>
                <a:r>
                  <a:rPr lang="zh-CN" altLang="en-US" sz="1400" b="1">
                    <a:solidFill>
                      <a:srgbClr val="0070C0"/>
                    </a:solidFill>
                    <a:cs typeface="+mn-lt"/>
                  </a:rPr>
                  <a:t>tate</a:t>
                </a:r>
                <a:r>
                  <a:rPr lang="en-US" altLang="zh-CN" sz="1400" b="1">
                    <a:solidFill>
                      <a:srgbClr val="0070C0"/>
                    </a:solidFill>
                    <a:cs typeface="+mn-lt"/>
                  </a:rPr>
                  <a:t>s Collection</a:t>
                </a:r>
                <a:endParaRPr lang="en-US" altLang="zh-CN" sz="1400" b="1">
                  <a:solidFill>
                    <a:srgbClr val="0070C0"/>
                  </a:solidFill>
                  <a:cs typeface="+mn-lt"/>
                </a:endParaRPr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6443" y="2051"/>
                <a:ext cx="3079" cy="767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FAULTS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4567" y="1191"/>
                <a:ext cx="1701" cy="1628"/>
              </a:xfrm>
              <a:prstGeom prst="roundRect">
                <a:avLst>
                  <a:gd name="adj" fmla="val 10902"/>
                </a:avLst>
              </a:prstGeom>
              <a:noFill/>
              <a:ln w="19050">
                <a:solidFill>
                  <a:srgbClr val="00206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sz="1400" b="1">
                    <a:solidFill>
                      <a:srgbClr val="002060"/>
                    </a:solidFill>
                  </a:rPr>
                  <a:t>S</a:t>
                </a:r>
                <a:r>
                  <a:rPr sz="1400" b="1">
                    <a:solidFill>
                      <a:srgbClr val="002060"/>
                    </a:solidFill>
                  </a:rPr>
                  <a:t>eparator</a:t>
                </a:r>
                <a:endParaRPr sz="1400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6443" y="1198"/>
                <a:ext cx="3079" cy="760"/>
              </a:xfrm>
              <a:prstGeom prst="roundRect">
                <a:avLst/>
              </a:prstGeom>
              <a:noFill/>
              <a:ln w="12700">
                <a:solidFill>
                  <a:schemeClr val="accent3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3">
                        <a:lumMod val="75000"/>
                      </a:schemeClr>
                    </a:solidFill>
                    <a:cs typeface="+mn-lt"/>
                  </a:rPr>
                  <a:t>NORMAL</a:t>
                </a:r>
                <a:endParaRPr lang="en-US" sz="1260" b="1" i="1" baseline="-25000">
                  <a:solidFill>
                    <a:schemeClr val="accent3">
                      <a:lumMod val="75000"/>
                    </a:schemeClr>
                  </a:solidFill>
                  <a:cs typeface="+mn-lt"/>
                </a:endParaRPr>
              </a:p>
            </p:txBody>
          </p:sp>
        </p:grpSp>
        <p:sp>
          <p:nvSpPr>
            <p:cNvPr id="37" name="右箭头 36"/>
            <p:cNvSpPr/>
            <p:nvPr/>
          </p:nvSpPr>
          <p:spPr>
            <a:xfrm>
              <a:off x="8737" y="9962"/>
              <a:ext cx="1747" cy="48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970" y="9550"/>
              <a:ext cx="3167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zh-CN" altLang="en-US" sz="1400" b="1">
                  <a:solidFill>
                    <a:srgbClr val="C00000"/>
                  </a:solidFill>
                  <a:cs typeface="+mn-lt"/>
                </a:rPr>
                <a:t>Simulate many times</a:t>
              </a:r>
              <a:endParaRPr lang="zh-CN" altLang="en-US" sz="1400" b="1">
                <a:solidFill>
                  <a:srgbClr val="C00000"/>
                </a:solidFill>
                <a:cs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784" y="10321"/>
              <a:ext cx="3512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400" b="1">
                  <a:solidFill>
                    <a:srgbClr val="C00000"/>
                  </a:solidFill>
                  <a:cs typeface="+mn-lt"/>
                </a:rPr>
                <a:t>(</a:t>
              </a:r>
              <a:r>
                <a:rPr lang="zh-CN" altLang="en-US" sz="1400" b="1">
                  <a:solidFill>
                    <a:srgbClr val="C00000"/>
                  </a:solidFill>
                  <a:cs typeface="+mn-lt"/>
                </a:rPr>
                <a:t>Reducing serendipity</a:t>
              </a:r>
              <a:r>
                <a:rPr lang="en-US" altLang="zh-CN" sz="1400" b="1">
                  <a:solidFill>
                    <a:srgbClr val="C00000"/>
                  </a:solidFill>
                  <a:cs typeface="+mn-lt"/>
                </a:rPr>
                <a:t>)</a:t>
              </a:r>
              <a:endParaRPr lang="en-US" altLang="zh-CN" sz="1400" b="1">
                <a:solidFill>
                  <a:srgbClr val="C00000"/>
                </a:solidFill>
                <a:cs typeface="+mn-lt"/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 rot="0">
              <a:off x="6416" y="11507"/>
              <a:ext cx="3458" cy="2507"/>
              <a:chOff x="13820" y="278"/>
              <a:chExt cx="3294" cy="2388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13820" y="278"/>
                <a:ext cx="3294" cy="2388"/>
                <a:chOff x="13880" y="279"/>
                <a:chExt cx="3294" cy="2388"/>
              </a:xfrm>
            </p:grpSpPr>
            <p:sp>
              <p:nvSpPr>
                <p:cNvPr id="62" name="圆角矩形 61"/>
                <p:cNvSpPr/>
                <p:nvPr/>
              </p:nvSpPr>
              <p:spPr>
                <a:xfrm>
                  <a:off x="13880" y="279"/>
                  <a:ext cx="3294" cy="467"/>
                </a:xfrm>
                <a:prstGeom prst="roundRect">
                  <a:avLst>
                    <a:gd name="adj" fmla="val 21647"/>
                  </a:avLst>
                </a:prstGeom>
                <a:noFill/>
                <a:ln w="28575">
                  <a:solidFill>
                    <a:srgbClr val="002060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206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zh-CN" altLang="en-US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Step </a:t>
                  </a:r>
                  <a:r>
                    <a:rPr lang="en-US" altLang="zh-CN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3</a:t>
                  </a:r>
                  <a:r>
                    <a:rPr lang="zh-CN" altLang="en-US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.</a:t>
                  </a:r>
                  <a:r>
                    <a:rPr lang="en-US" altLang="zh-CN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4</a:t>
                  </a:r>
                  <a:r>
                    <a:rPr lang="en-US" altLang="zh-CN" sz="1400" b="1">
                      <a:solidFill>
                        <a:schemeClr val="tx1"/>
                      </a:solidFill>
                      <a:cs typeface="+mn-lt"/>
                      <a:sym typeface="+mn-ea"/>
                    </a:rPr>
                    <a:t> </a:t>
                  </a:r>
                  <a:r>
                    <a:rPr lang="en-US" altLang="zh-CN" sz="1400" b="1">
                      <a:solidFill>
                        <a:srgbClr val="002060"/>
                      </a:solidFill>
                      <a:cs typeface="+mn-lt"/>
                    </a:rPr>
                    <a:t>F</a:t>
                  </a:r>
                  <a:r>
                    <a:rPr lang="zh-CN" altLang="en-US" sz="1400" b="1">
                      <a:solidFill>
                        <a:srgbClr val="002060"/>
                      </a:solidFill>
                      <a:cs typeface="+mn-lt"/>
                    </a:rPr>
                    <a:t>uzzy</a:t>
                  </a:r>
                  <a:r>
                    <a:rPr lang="en-US" altLang="zh-CN" sz="1400" b="1">
                      <a:solidFill>
                        <a:srgbClr val="002060"/>
                      </a:solidFill>
                      <a:cs typeface="+mn-lt"/>
                    </a:rPr>
                    <a:t> P</a:t>
                  </a:r>
                  <a:r>
                    <a:rPr lang="zh-CN" altLang="en-US" sz="1400" b="1">
                      <a:solidFill>
                        <a:srgbClr val="002060"/>
                      </a:solidFill>
                      <a:cs typeface="+mn-lt"/>
                    </a:rPr>
                    <a:t>rocess</a:t>
                  </a:r>
                  <a:endParaRPr lang="zh-CN" altLang="en-US" sz="1400" b="1">
                    <a:solidFill>
                      <a:srgbClr val="002060"/>
                    </a:solidFill>
                    <a:cs typeface="+mn-lt"/>
                  </a:endParaRPr>
                </a:p>
              </p:txBody>
            </p:sp>
            <p:sp>
              <p:nvSpPr>
                <p:cNvPr id="63" name="圆角矩形 62"/>
                <p:cNvSpPr/>
                <p:nvPr/>
              </p:nvSpPr>
              <p:spPr>
                <a:xfrm>
                  <a:off x="13985" y="913"/>
                  <a:ext cx="3073" cy="602"/>
                </a:xfrm>
                <a:prstGeom prst="roundRect">
                  <a:avLst>
                    <a:gd name="adj" fmla="val 8970"/>
                  </a:avLst>
                </a:prstGeom>
                <a:noFill/>
                <a:ln w="12700">
                  <a:solidFill>
                    <a:srgbClr val="13227A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rgbClr val="002060"/>
                      </a:solidFill>
                      <a:cs typeface="+mn-lt"/>
                      <a:sym typeface="+mn-ea"/>
                    </a:rPr>
                    <a:t>PM’s S</a:t>
                  </a:r>
                  <a:r>
                    <a:rPr sz="1400" b="1">
                      <a:solidFill>
                        <a:srgbClr val="002060"/>
                      </a:solidFill>
                      <a:cs typeface="+mn-lt"/>
                      <a:sym typeface="+mn-ea"/>
                    </a:rPr>
                    <a:t>emantics</a:t>
                  </a:r>
                  <a:endParaRPr lang="zh-CN" altLang="en-US" sz="1400"/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>
                  <a:off x="13986" y="1674"/>
                  <a:ext cx="3072" cy="922"/>
                </a:xfrm>
                <a:prstGeom prst="roundRect">
                  <a:avLst>
                    <a:gd name="adj" fmla="val 8459"/>
                  </a:avLst>
                </a:prstGeom>
                <a:noFill/>
                <a:ln>
                  <a:solidFill>
                    <a:srgbClr val="00206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rgbClr val="002060"/>
                      </a:solidFill>
                      <a:cs typeface="+mn-lt"/>
                      <a:sym typeface="+mn-ea"/>
                    </a:rPr>
                    <a:t>Basic Probability</a:t>
                  </a:r>
                  <a:endParaRPr lang="en-US" altLang="en-US" sz="1400" b="1">
                    <a:solidFill>
                      <a:srgbClr val="002060"/>
                    </a:solidFill>
                    <a:cs typeface="+mn-lt"/>
                    <a:sym typeface="+mn-ea"/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13880" y="853"/>
                  <a:ext cx="3293" cy="1814"/>
                </a:xfrm>
                <a:prstGeom prst="roundRect">
                  <a:avLst>
                    <a:gd name="adj" fmla="val 5237"/>
                  </a:avLst>
                </a:prstGeom>
                <a:noFill/>
                <a:ln w="28575">
                  <a:solidFill>
                    <a:srgbClr val="002060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206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470" b="1">
                    <a:solidFill>
                      <a:srgbClr val="002060"/>
                    </a:solidFill>
                    <a:cs typeface="+mn-lt"/>
                  </a:endParaRPr>
                </a:p>
              </p:txBody>
            </p:sp>
          </p:grpSp>
          <p:sp>
            <p:nvSpPr>
              <p:cNvPr id="74" name="左弧形箭头 73"/>
              <p:cNvSpPr/>
              <p:nvPr/>
            </p:nvSpPr>
            <p:spPr>
              <a:xfrm>
                <a:off x="14037" y="1301"/>
                <a:ext cx="392" cy="732"/>
              </a:xfrm>
              <a:prstGeom prst="curvedRightArrow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7" name="组合 256"/>
            <p:cNvGrpSpPr/>
            <p:nvPr/>
          </p:nvGrpSpPr>
          <p:grpSpPr>
            <a:xfrm rot="0">
              <a:off x="2429" y="11519"/>
              <a:ext cx="3743" cy="2508"/>
              <a:chOff x="17667" y="6650"/>
              <a:chExt cx="3743" cy="2523"/>
            </a:xfrm>
          </p:grpSpPr>
          <p:sp>
            <p:nvSpPr>
              <p:cNvPr id="88" name="圆角矩形 87"/>
              <p:cNvSpPr/>
              <p:nvPr/>
            </p:nvSpPr>
            <p:spPr>
              <a:xfrm>
                <a:off x="17668" y="6650"/>
                <a:ext cx="3742" cy="489"/>
              </a:xfrm>
              <a:prstGeom prst="roundRect">
                <a:avLst>
                  <a:gd name="adj" fmla="val 20128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tx1"/>
                    </a:solidFill>
                  </a:rPr>
                  <a:t>Step 3.5</a:t>
                </a:r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</a:rPr>
                  <a:t> CPT Calculation</a:t>
                </a:r>
                <a:endParaRPr lang="en-US" altLang="zh-CN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>
                <a:off x="17667" y="7269"/>
                <a:ext cx="3743" cy="1904"/>
              </a:xfrm>
              <a:prstGeom prst="roundRect">
                <a:avLst>
                  <a:gd name="adj" fmla="val 5237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2060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70" b="1">
                  <a:solidFill>
                    <a:srgbClr val="002060"/>
                  </a:solidFill>
                  <a:cs typeface="+mn-lt"/>
                </a:endParaRPr>
              </a:p>
            </p:txBody>
          </p:sp>
          <p:sp>
            <p:nvSpPr>
              <p:cNvPr id="96" name="圆角矩形 95"/>
              <p:cNvSpPr/>
              <p:nvPr/>
            </p:nvSpPr>
            <p:spPr>
              <a:xfrm>
                <a:off x="17822" y="7331"/>
                <a:ext cx="3450" cy="632"/>
              </a:xfrm>
              <a:prstGeom prst="roundRect">
                <a:avLst>
                  <a:gd name="adj" fmla="val 8459"/>
                </a:avLst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Noisy-MAX</a:t>
                </a:r>
                <a:endParaRPr lang="en-US" sz="1470" b="1">
                  <a:solidFill>
                    <a:schemeClr val="accent5">
                      <a:lumMod val="75000"/>
                    </a:schemeClr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97" name="圆角矩形 96"/>
              <p:cNvSpPr/>
              <p:nvPr/>
            </p:nvSpPr>
            <p:spPr>
              <a:xfrm>
                <a:off x="17822" y="8130"/>
                <a:ext cx="3450" cy="947"/>
              </a:xfrm>
              <a:prstGeom prst="roundRect">
                <a:avLst>
                  <a:gd name="adj" fmla="val 8459"/>
                </a:avLst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Node CPTs</a:t>
                </a:r>
                <a:endParaRPr lang="en-US" sz="1470" b="1">
                  <a:solidFill>
                    <a:schemeClr val="accent5">
                      <a:lumMod val="75000"/>
                    </a:schemeClr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98" name="左弧形箭头 97"/>
              <p:cNvSpPr/>
              <p:nvPr/>
            </p:nvSpPr>
            <p:spPr>
              <a:xfrm>
                <a:off x="18057" y="7731"/>
                <a:ext cx="375" cy="769"/>
              </a:xfrm>
              <a:prstGeom prst="curvedRightArrow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4" name="右箭头 253"/>
            <p:cNvSpPr/>
            <p:nvPr/>
          </p:nvSpPr>
          <p:spPr>
            <a:xfrm rot="10800000">
              <a:off x="5848" y="12805"/>
              <a:ext cx="660" cy="48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486" y="7849"/>
              <a:ext cx="12801" cy="584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3 Fault Diagnosis Model Parameters Determination Based on PM</a:t>
              </a:r>
              <a:endPara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 rot="0">
              <a:off x="10129" y="11514"/>
              <a:ext cx="5159" cy="2506"/>
              <a:chOff x="8249" y="278"/>
              <a:chExt cx="4913" cy="2387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8249" y="853"/>
                <a:ext cx="4913" cy="1812"/>
              </a:xfrm>
              <a:prstGeom prst="roundRect">
                <a:avLst>
                  <a:gd name="adj" fmla="val 5684"/>
                </a:avLst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8249" y="278"/>
                <a:ext cx="4913" cy="468"/>
              </a:xfrm>
              <a:prstGeom prst="roundRect">
                <a:avLst>
                  <a:gd name="adj" fmla="val 18162"/>
                </a:avLst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lnSpc>
                    <a:spcPct val="100000"/>
                  </a:lnSpc>
                </a:pPr>
                <a:r>
                  <a:rPr lang="zh-CN" altLang="en-US" sz="1400" b="1">
                    <a:solidFill>
                      <a:schemeClr val="tx1"/>
                    </a:solidFill>
                    <a:cs typeface="+mn-lt"/>
                    <a:sym typeface="+mn-ea"/>
                  </a:rPr>
                  <a:t>Step </a:t>
                </a:r>
                <a:r>
                  <a:rPr lang="en-US" altLang="zh-CN" sz="1400" b="1">
                    <a:solidFill>
                      <a:schemeClr val="tx1"/>
                    </a:solidFill>
                    <a:cs typeface="+mn-lt"/>
                    <a:sym typeface="+mn-ea"/>
                  </a:rPr>
                  <a:t>3</a:t>
                </a:r>
                <a:r>
                  <a:rPr lang="zh-CN" altLang="en-US" sz="1400" b="1">
                    <a:solidFill>
                      <a:schemeClr val="tx1"/>
                    </a:solidFill>
                    <a:cs typeface="+mn-lt"/>
                    <a:sym typeface="+mn-ea"/>
                  </a:rPr>
                  <a:t>.3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cs typeface="+mn-lt"/>
                    <a:sym typeface="+mn-ea"/>
                  </a:rPr>
                  <a:t> F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cs typeface="+mn-lt"/>
                    <a:sym typeface="+mn-ea"/>
                  </a:rPr>
                  <a:t>ault 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cs typeface="+mn-lt"/>
                    <a:sym typeface="+mn-ea"/>
                  </a:rPr>
                  <a:t>S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cs typeface="+mn-lt"/>
                    <a:sym typeface="+mn-ea"/>
                  </a:rPr>
                  <a:t>ymptoms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  <a:cs typeface="+mn-lt"/>
                    <a:sym typeface="+mn-ea"/>
                  </a:rPr>
                  <a:t> Collection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  <a:cs typeface="+mn-lt"/>
                  <a:sym typeface="+mn-ea"/>
                </a:endParaRPr>
              </a:p>
            </p:txBody>
          </p:sp>
        </p:grpSp>
        <p:sp>
          <p:nvSpPr>
            <p:cNvPr id="39" name="右箭头 38"/>
            <p:cNvSpPr/>
            <p:nvPr/>
          </p:nvSpPr>
          <p:spPr>
            <a:xfrm rot="10800000">
              <a:off x="9552" y="12805"/>
              <a:ext cx="660" cy="480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258" name="右箭头 257"/>
            <p:cNvSpPr/>
            <p:nvPr/>
          </p:nvSpPr>
          <p:spPr>
            <a:xfrm rot="5400000">
              <a:off x="12838" y="11075"/>
              <a:ext cx="738" cy="48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grpSp>
        <p:nvGrpSpPr>
          <p:cNvPr id="65" name="组合 64"/>
          <p:cNvGrpSpPr/>
          <p:nvPr/>
        </p:nvGrpSpPr>
        <p:grpSpPr>
          <a:xfrm rot="0">
            <a:off x="2065655" y="7333615"/>
            <a:ext cx="9084945" cy="2233930"/>
            <a:chOff x="3253" y="11164"/>
            <a:chExt cx="14307" cy="3518"/>
          </a:xfrm>
        </p:grpSpPr>
        <p:grpSp>
          <p:nvGrpSpPr>
            <p:cNvPr id="50" name="组合 49"/>
            <p:cNvGrpSpPr/>
            <p:nvPr/>
          </p:nvGrpSpPr>
          <p:grpSpPr>
            <a:xfrm>
              <a:off x="14567" y="11164"/>
              <a:ext cx="2993" cy="3518"/>
              <a:chOff x="14567" y="11164"/>
              <a:chExt cx="2993" cy="3518"/>
            </a:xfrm>
          </p:grpSpPr>
          <p:sp>
            <p:nvSpPr>
              <p:cNvPr id="47" name="圆角右箭头 46"/>
              <p:cNvSpPr/>
              <p:nvPr/>
            </p:nvSpPr>
            <p:spPr>
              <a:xfrm rot="5400000" flipH="1">
                <a:off x="15739" y="10147"/>
                <a:ext cx="804" cy="2838"/>
              </a:xfrm>
              <a:prstGeom prst="bentArrow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4567" y="11762"/>
                <a:ext cx="283" cy="292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51" name="矩形 50"/>
            <p:cNvSpPr/>
            <p:nvPr/>
          </p:nvSpPr>
          <p:spPr>
            <a:xfrm rot="16200000">
              <a:off x="8928" y="8824"/>
              <a:ext cx="220" cy="1149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3253" y="14001"/>
              <a:ext cx="283" cy="66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3" name="圆角右箭头 72"/>
          <p:cNvSpPr/>
          <p:nvPr/>
        </p:nvSpPr>
        <p:spPr>
          <a:xfrm rot="10800000" flipH="1">
            <a:off x="9251315" y="5048250"/>
            <a:ext cx="795655" cy="1132840"/>
          </a:xfrm>
          <a:prstGeom prst="bentArrow">
            <a:avLst>
              <a:gd name="adj1" fmla="val 18595"/>
              <a:gd name="adj2" fmla="val 18635"/>
              <a:gd name="adj3" fmla="val 25000"/>
              <a:gd name="adj4" fmla="val 437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9" name="圆角右箭头 88"/>
          <p:cNvSpPr/>
          <p:nvPr/>
        </p:nvSpPr>
        <p:spPr>
          <a:xfrm rot="10800000" flipH="1">
            <a:off x="9251315" y="5396865"/>
            <a:ext cx="795655" cy="1332865"/>
          </a:xfrm>
          <a:prstGeom prst="bentArrow">
            <a:avLst>
              <a:gd name="adj1" fmla="val 18595"/>
              <a:gd name="adj2" fmla="val 18635"/>
              <a:gd name="adj3" fmla="val 25000"/>
              <a:gd name="adj4" fmla="val 437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0" name="圆角右箭头 89"/>
          <p:cNvSpPr/>
          <p:nvPr/>
        </p:nvSpPr>
        <p:spPr>
          <a:xfrm rot="10800000" flipH="1">
            <a:off x="9250045" y="6000750"/>
            <a:ext cx="795655" cy="1332865"/>
          </a:xfrm>
          <a:prstGeom prst="bentArrow">
            <a:avLst>
              <a:gd name="adj1" fmla="val 18595"/>
              <a:gd name="adj2" fmla="val 18635"/>
              <a:gd name="adj3" fmla="val 25000"/>
              <a:gd name="adj4" fmla="val 437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697865" y="36195"/>
            <a:ext cx="12350750" cy="370840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/>
                </a:solidFill>
                <a:latin typeface="+mn-ea"/>
                <a:sym typeface="+mn-ea"/>
              </a:rPr>
              <a:t>1</a:t>
            </a:r>
            <a:r>
              <a:rPr lang="en-US" sz="1400" b="1">
                <a:solidFill>
                  <a:srgbClr val="7030A0"/>
                </a:solidFill>
                <a:latin typeface="+mn-ea"/>
                <a:sym typeface="+mn-ea"/>
              </a:rPr>
              <a:t> </a:t>
            </a:r>
            <a:r>
              <a:rPr lang="en-US" sz="1400" b="1">
                <a:solidFill>
                  <a:schemeClr val="tx1"/>
                </a:solidFill>
                <a:latin typeface="+mn-ea"/>
                <a:sym typeface="+mn-ea"/>
              </a:rPr>
              <a:t>BNs Structures Determination</a:t>
            </a:r>
            <a:endParaRPr lang="en-US" sz="1400" b="1">
              <a:solidFill>
                <a:schemeClr val="tx1"/>
              </a:solidFill>
              <a:latin typeface="+mn-ea"/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697865" y="499110"/>
            <a:ext cx="12350750" cy="4500245"/>
            <a:chOff x="1099" y="786"/>
            <a:chExt cx="19450" cy="7087"/>
          </a:xfrm>
        </p:grpSpPr>
        <p:sp>
          <p:nvSpPr>
            <p:cNvPr id="362" name="圆角矩形 361"/>
            <p:cNvSpPr/>
            <p:nvPr/>
          </p:nvSpPr>
          <p:spPr>
            <a:xfrm>
              <a:off x="1099" y="786"/>
              <a:ext cx="19450" cy="7087"/>
            </a:xfrm>
            <a:prstGeom prst="roundRect">
              <a:avLst>
                <a:gd name="adj" fmla="val 2447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81" name="组合 280"/>
            <p:cNvGrpSpPr/>
            <p:nvPr/>
          </p:nvGrpSpPr>
          <p:grpSpPr>
            <a:xfrm rot="0">
              <a:off x="8090" y="1663"/>
              <a:ext cx="5309" cy="2508"/>
              <a:chOff x="1964" y="740"/>
              <a:chExt cx="4965" cy="2508"/>
            </a:xfrm>
          </p:grpSpPr>
          <p:sp>
            <p:nvSpPr>
              <p:cNvPr id="111" name="圆角矩形 110"/>
              <p:cNvSpPr/>
              <p:nvPr/>
            </p:nvSpPr>
            <p:spPr>
              <a:xfrm>
                <a:off x="1964" y="1381"/>
                <a:ext cx="4965" cy="1867"/>
              </a:xfrm>
              <a:prstGeom prst="roundRect">
                <a:avLst>
                  <a:gd name="adj" fmla="val 6052"/>
                </a:avLst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112" name="圆角矩形 111"/>
              <p:cNvSpPr/>
              <p:nvPr/>
            </p:nvSpPr>
            <p:spPr>
              <a:xfrm>
                <a:off x="1971" y="740"/>
                <a:ext cx="4958" cy="491"/>
              </a:xfrm>
              <a:prstGeom prst="roundRect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2.2</a:t>
                </a:r>
                <a:r>
                  <a:rPr lang="en-US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 Basic</a:t>
                </a:r>
                <a:r>
                  <a:rPr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 </a:t>
                </a:r>
                <a:r>
                  <a:rPr lang="en-US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D</a:t>
                </a:r>
                <a:r>
                  <a:rPr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ata</a:t>
                </a:r>
                <a:r>
                  <a:rPr lang="en-US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 </a:t>
                </a:r>
                <a:r>
                  <a:rPr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sym typeface="+mn-ea"/>
                  </a:rPr>
                  <a:t>Collection</a:t>
                </a:r>
                <a:endParaRPr lang="en-US" altLang="zh-CN" sz="1400" b="1">
                  <a:solidFill>
                    <a:schemeClr val="accent3">
                      <a:lumMod val="75000"/>
                    </a:schemeClr>
                  </a:solidFill>
                  <a:latin typeface="+mn-ea"/>
                  <a:cs typeface="+mn-lt"/>
                  <a:sym typeface="+mn-ea"/>
                </a:endParaRPr>
              </a:p>
            </p:txBody>
          </p:sp>
          <p:sp>
            <p:nvSpPr>
              <p:cNvPr id="114" name="圆角矩形 113"/>
              <p:cNvSpPr/>
              <p:nvPr/>
            </p:nvSpPr>
            <p:spPr>
              <a:xfrm>
                <a:off x="2075" y="1528"/>
                <a:ext cx="3516" cy="595"/>
              </a:xfrm>
              <a:prstGeom prst="roundRect">
                <a:avLst>
                  <a:gd name="adj" fmla="val 10902"/>
                </a:avLst>
              </a:prstGeom>
              <a:noFill/>
              <a:ln w="19050">
                <a:solidFill>
                  <a:srgbClr val="00206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just"/>
                <a:r>
                  <a:rPr lang="en-US" sz="1400" b="1">
                    <a:solidFill>
                      <a:srgbClr val="002060"/>
                    </a:solidFill>
                  </a:rPr>
                  <a:t>Failure </a:t>
                </a:r>
                <a:r>
                  <a:rPr lang="en-US" sz="1400" b="1">
                    <a:solidFill>
                      <a:srgbClr val="002060"/>
                    </a:solidFill>
                  </a:rPr>
                  <a:t>and Repair Data</a:t>
                </a:r>
                <a:endParaRPr lang="en-US" sz="1400" b="1">
                  <a:solidFill>
                    <a:srgbClr val="002060"/>
                  </a:solidFill>
                </a:endParaRPr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>
                <a:off x="5838" y="1632"/>
                <a:ext cx="824" cy="467"/>
              </a:xfrm>
              <a:prstGeom prst="roundRect">
                <a:avLst/>
              </a:prstGeom>
              <a:noFill/>
              <a:ln w="19050">
                <a:noFill/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70" b="1" i="1">
                    <a:solidFill>
                      <a:schemeClr val="tx1"/>
                    </a:solidFill>
                    <a:cs typeface="+mn-lt"/>
                  </a:rPr>
                  <a:t>......</a:t>
                </a:r>
                <a:endParaRPr lang="zh-CN" altLang="en-US" sz="1470" b="1" i="1" baseline="-2500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20" name="圆角矩形 119"/>
              <p:cNvSpPr/>
              <p:nvPr/>
            </p:nvSpPr>
            <p:spPr>
              <a:xfrm>
                <a:off x="2066" y="2303"/>
                <a:ext cx="1371" cy="83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Real Data</a:t>
                </a:r>
                <a:endParaRPr lang="en-US" sz="1260" b="1" i="1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165" name="圆角矩形 164"/>
              <p:cNvSpPr/>
              <p:nvPr/>
            </p:nvSpPr>
            <p:spPr>
              <a:xfrm>
                <a:off x="5451" y="2303"/>
                <a:ext cx="1371" cy="83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E</a:t>
                </a:r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xpert</a:t>
                </a:r>
                <a:endParaRPr lang="en-US" sz="1260" b="1" i="1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  <p:sp>
            <p:nvSpPr>
              <p:cNvPr id="166" name="圆角矩形 165"/>
              <p:cNvSpPr/>
              <p:nvPr/>
            </p:nvSpPr>
            <p:spPr>
              <a:xfrm>
                <a:off x="3690" y="2303"/>
                <a:ext cx="1523" cy="83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Data</a:t>
                </a:r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base</a:t>
                </a:r>
                <a:endParaRPr lang="en-US" sz="1260" b="1" i="1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0">
              <a:off x="14653" y="1664"/>
              <a:ext cx="5781" cy="2507"/>
              <a:chOff x="7488" y="742"/>
              <a:chExt cx="5407" cy="2507"/>
            </a:xfrm>
          </p:grpSpPr>
          <p:sp>
            <p:nvSpPr>
              <p:cNvPr id="169" name="圆角矩形 168"/>
              <p:cNvSpPr/>
              <p:nvPr/>
            </p:nvSpPr>
            <p:spPr>
              <a:xfrm>
                <a:off x="7488" y="1369"/>
                <a:ext cx="5407" cy="1880"/>
              </a:xfrm>
              <a:prstGeom prst="roundRect">
                <a:avLst>
                  <a:gd name="adj" fmla="val 6052"/>
                </a:avLst>
              </a:prstGeom>
              <a:noFill/>
              <a:ln w="28575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/>
              </a:p>
            </p:txBody>
          </p:sp>
          <p:sp>
            <p:nvSpPr>
              <p:cNvPr id="170" name="圆角矩形 169"/>
              <p:cNvSpPr/>
              <p:nvPr/>
            </p:nvSpPr>
            <p:spPr>
              <a:xfrm>
                <a:off x="7492" y="742"/>
                <a:ext cx="5403" cy="491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2.3 </a:t>
                </a:r>
                <a:r>
                  <a:rPr lang="en-US"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L</a:t>
                </a:r>
                <a:r>
                  <a:rPr lang="en-US"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ife D</a:t>
                </a:r>
                <a:r>
                  <a:rPr lang="en-US"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istribution </a:t>
                </a:r>
                <a:r>
                  <a:rPr sz="1400" b="1">
                    <a:solidFill>
                      <a:schemeClr val="accent1"/>
                    </a:solidFill>
                    <a:latin typeface="+mn-ea"/>
                    <a:sym typeface="+mn-ea"/>
                  </a:rPr>
                  <a:t>Collection</a:t>
                </a:r>
                <a:endParaRPr lang="en-US" altLang="zh-CN" sz="1400" b="1">
                  <a:solidFill>
                    <a:schemeClr val="accent1"/>
                  </a:solidFill>
                  <a:latin typeface="+mn-ea"/>
                  <a:cs typeface="+mn-lt"/>
                  <a:sym typeface="+mn-ea"/>
                </a:endParaRPr>
              </a:p>
            </p:txBody>
          </p:sp>
          <p:sp>
            <p:nvSpPr>
              <p:cNvPr id="173" name="圆角矩形 172"/>
              <p:cNvSpPr/>
              <p:nvPr/>
            </p:nvSpPr>
            <p:spPr>
              <a:xfrm>
                <a:off x="11916" y="2747"/>
                <a:ext cx="824" cy="467"/>
              </a:xfrm>
              <a:prstGeom prst="roundRect">
                <a:avLst/>
              </a:prstGeom>
              <a:noFill/>
              <a:ln w="19050">
                <a:noFill/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70" b="1" i="1">
                    <a:solidFill>
                      <a:schemeClr val="tx1"/>
                    </a:solidFill>
                    <a:cs typeface="+mn-lt"/>
                  </a:rPr>
                  <a:t>......</a:t>
                </a:r>
                <a:endParaRPr lang="zh-CN" altLang="en-US" sz="1470" b="1" i="1" baseline="-25000">
                  <a:solidFill>
                    <a:schemeClr val="tx1"/>
                  </a:solidFill>
                  <a:cs typeface="+mn-lt"/>
                </a:endParaRPr>
              </a:p>
            </p:txBody>
          </p:sp>
          <p:sp>
            <p:nvSpPr>
              <p:cNvPr id="175" name="圆角矩形 174"/>
              <p:cNvSpPr/>
              <p:nvPr/>
            </p:nvSpPr>
            <p:spPr>
              <a:xfrm>
                <a:off x="7615" y="1468"/>
                <a:ext cx="2544" cy="796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accent1"/>
                    </a:solidFill>
                    <a:cs typeface="+mn-lt"/>
                  </a:rPr>
                  <a:t>Normal</a:t>
                </a:r>
                <a:endParaRPr lang="en-US" sz="1400" b="1">
                  <a:solidFill>
                    <a:schemeClr val="accent1"/>
                  </a:solidFill>
                  <a:cs typeface="+mn-lt"/>
                </a:endParaRPr>
              </a:p>
            </p:txBody>
          </p:sp>
          <p:sp>
            <p:nvSpPr>
              <p:cNvPr id="178" name="圆角矩形 177"/>
              <p:cNvSpPr/>
              <p:nvPr/>
            </p:nvSpPr>
            <p:spPr>
              <a:xfrm>
                <a:off x="10255" y="1464"/>
                <a:ext cx="2504" cy="802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1"/>
                    </a:solidFill>
                    <a:cs typeface="+mn-lt"/>
                    <a:sym typeface="+mn-ea"/>
                  </a:rPr>
                  <a:t>Exponential</a:t>
                </a:r>
                <a:endParaRPr lang="en-US" altLang="zh-CN" sz="1400" b="1">
                  <a:solidFill>
                    <a:schemeClr val="accent1"/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179" name="圆角矩形 178"/>
              <p:cNvSpPr/>
              <p:nvPr/>
            </p:nvSpPr>
            <p:spPr>
              <a:xfrm>
                <a:off x="7615" y="2343"/>
                <a:ext cx="2522" cy="794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1"/>
                    </a:solidFill>
                    <a:cs typeface="+mn-lt"/>
                    <a:sym typeface="+mn-ea"/>
                  </a:rPr>
                  <a:t>Weibull</a:t>
                </a:r>
                <a:endParaRPr lang="en-US" altLang="zh-CN" sz="1400" b="1">
                  <a:solidFill>
                    <a:schemeClr val="accent1"/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184" name="圆角矩形 183"/>
              <p:cNvSpPr/>
              <p:nvPr/>
            </p:nvSpPr>
            <p:spPr>
              <a:xfrm>
                <a:off x="10255" y="2342"/>
                <a:ext cx="2504" cy="794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1"/>
                    </a:solidFill>
                    <a:cs typeface="+mn-lt"/>
                    <a:sym typeface="+mn-ea"/>
                  </a:rPr>
                  <a:t>Gamma</a:t>
                </a:r>
                <a:endParaRPr lang="en-US" altLang="zh-CN" sz="1400" b="1">
                  <a:solidFill>
                    <a:schemeClr val="accent1"/>
                  </a:solidFill>
                  <a:cs typeface="+mn-lt"/>
                  <a:sym typeface="+mn-ea"/>
                </a:endParaRPr>
              </a:p>
            </p:txBody>
          </p:sp>
        </p:grpSp>
        <p:sp>
          <p:nvSpPr>
            <p:cNvPr id="303" name="右箭头 302"/>
            <p:cNvSpPr/>
            <p:nvPr/>
          </p:nvSpPr>
          <p:spPr>
            <a:xfrm>
              <a:off x="13605" y="2917"/>
              <a:ext cx="916" cy="480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236" y="898"/>
              <a:ext cx="19173" cy="584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rPr>
                <a:t>2 Fault Diagnosis Model Parameters Determination Based on SMC</a:t>
              </a:r>
              <a:endPara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grpSp>
          <p:nvGrpSpPr>
            <p:cNvPr id="371" name="组合 370"/>
            <p:cNvGrpSpPr/>
            <p:nvPr/>
          </p:nvGrpSpPr>
          <p:grpSpPr>
            <a:xfrm rot="0">
              <a:off x="1250" y="4633"/>
              <a:ext cx="4071" cy="3113"/>
              <a:chOff x="2619" y="3698"/>
              <a:chExt cx="3641" cy="3113"/>
            </a:xfrm>
          </p:grpSpPr>
          <p:sp>
            <p:nvSpPr>
              <p:cNvPr id="365" name="圆角矩形 364"/>
              <p:cNvSpPr/>
              <p:nvPr/>
            </p:nvSpPr>
            <p:spPr>
              <a:xfrm>
                <a:off x="2619" y="3698"/>
                <a:ext cx="3641" cy="492"/>
              </a:xfrm>
              <a:prstGeom prst="roundRect">
                <a:avLst>
                  <a:gd name="adj" fmla="val 20128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4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  <a:sym typeface="+mn-ea"/>
                  </a:rPr>
                  <a:t>Step 2.7 </a:t>
                </a:r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</a:rPr>
                  <a:t>CPT Calculation</a:t>
                </a:r>
                <a:endParaRPr lang="en-US" altLang="zh-CN" sz="1400" b="1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6" name="圆角矩形 365"/>
              <p:cNvSpPr/>
              <p:nvPr/>
            </p:nvSpPr>
            <p:spPr>
              <a:xfrm>
                <a:off x="2619" y="4319"/>
                <a:ext cx="3640" cy="2492"/>
              </a:xfrm>
              <a:prstGeom prst="roundRect">
                <a:avLst>
                  <a:gd name="adj" fmla="val 5237"/>
                </a:avLst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2060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470" b="1">
                  <a:solidFill>
                    <a:srgbClr val="002060"/>
                  </a:solidFill>
                  <a:cs typeface="+mn-lt"/>
                </a:endParaRPr>
              </a:p>
            </p:txBody>
          </p:sp>
          <p:sp>
            <p:nvSpPr>
              <p:cNvPr id="367" name="圆角矩形 366"/>
              <p:cNvSpPr/>
              <p:nvPr/>
            </p:nvSpPr>
            <p:spPr>
              <a:xfrm>
                <a:off x="2720" y="4441"/>
                <a:ext cx="3412" cy="1032"/>
              </a:xfrm>
              <a:prstGeom prst="roundRect">
                <a:avLst>
                  <a:gd name="adj" fmla="val 8459"/>
                </a:avLst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Bayesian Estimate</a:t>
                </a:r>
                <a:endParaRPr lang="en-US" altLang="zh-CN" sz="1400" b="1">
                  <a:solidFill>
                    <a:schemeClr val="accent5">
                      <a:lumMod val="7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368" name="圆角矩形 367"/>
              <p:cNvSpPr/>
              <p:nvPr/>
            </p:nvSpPr>
            <p:spPr>
              <a:xfrm>
                <a:off x="2721" y="5588"/>
                <a:ext cx="3411" cy="1134"/>
              </a:xfrm>
              <a:prstGeom prst="roundRect">
                <a:avLst>
                  <a:gd name="adj" fmla="val 8459"/>
                </a:avLst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400" b="1">
                    <a:solidFill>
                      <a:schemeClr val="accent5">
                        <a:lumMod val="75000"/>
                      </a:schemeClr>
                    </a:solidFill>
                    <a:sym typeface="+mn-ea"/>
                  </a:rPr>
                  <a:t>Node CPTs</a:t>
                </a:r>
                <a:endParaRPr lang="en-US" sz="1470" b="1">
                  <a:solidFill>
                    <a:schemeClr val="accent5">
                      <a:lumMod val="75000"/>
                    </a:schemeClr>
                  </a:solidFill>
                  <a:cs typeface="+mn-lt"/>
                  <a:sym typeface="+mn-ea"/>
                </a:endParaRPr>
              </a:p>
            </p:txBody>
          </p:sp>
          <p:sp>
            <p:nvSpPr>
              <p:cNvPr id="369" name="左弧形箭头 368"/>
              <p:cNvSpPr/>
              <p:nvPr/>
            </p:nvSpPr>
            <p:spPr>
              <a:xfrm>
                <a:off x="2874" y="5214"/>
                <a:ext cx="316" cy="789"/>
              </a:xfrm>
              <a:prstGeom prst="curvedRightArrow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89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0">
              <a:off x="1250" y="1664"/>
              <a:ext cx="5606" cy="2507"/>
              <a:chOff x="14784" y="1666"/>
              <a:chExt cx="5606" cy="2507"/>
            </a:xfrm>
          </p:grpSpPr>
          <p:grpSp>
            <p:nvGrpSpPr>
              <p:cNvPr id="9" name="组合 8"/>
              <p:cNvGrpSpPr/>
              <p:nvPr/>
            </p:nvGrpSpPr>
            <p:grpSpPr>
              <a:xfrm rot="0">
                <a:off x="14784" y="1666"/>
                <a:ext cx="5606" cy="2507"/>
                <a:chOff x="14526" y="1020"/>
                <a:chExt cx="5243" cy="2507"/>
              </a:xfrm>
            </p:grpSpPr>
            <p:sp>
              <p:nvSpPr>
                <p:cNvPr id="268" name="圆角矩形 267"/>
                <p:cNvSpPr/>
                <p:nvPr/>
              </p:nvSpPr>
              <p:spPr>
                <a:xfrm>
                  <a:off x="14526" y="1648"/>
                  <a:ext cx="5242" cy="1879"/>
                </a:xfrm>
                <a:prstGeom prst="roundRect">
                  <a:avLst>
                    <a:gd name="adj" fmla="val 6052"/>
                  </a:avLst>
                </a:prstGeom>
                <a:noFill/>
                <a:ln w="28575">
                  <a:solidFill>
                    <a:srgbClr val="0070C0"/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890"/>
                </a:p>
              </p:txBody>
            </p:sp>
            <p:sp>
              <p:nvSpPr>
                <p:cNvPr id="269" name="圆角矩形 268"/>
                <p:cNvSpPr/>
                <p:nvPr/>
              </p:nvSpPr>
              <p:spPr>
                <a:xfrm>
                  <a:off x="14526" y="1020"/>
                  <a:ext cx="5243" cy="491"/>
                </a:xfrm>
                <a:prstGeom prst="roundRect">
                  <a:avLst/>
                </a:prstGeom>
                <a:noFill/>
                <a:ln w="28575">
                  <a:solidFill>
                    <a:srgbClr val="0070C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4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ea"/>
                      <a:sym typeface="+mn-ea"/>
                    </a:rPr>
                    <a:t>Step 2.1 </a:t>
                  </a:r>
                  <a:r>
                    <a:rPr lang="en-US" altLang="zh-CN" sz="1400" b="1">
                      <a:solidFill>
                        <a:srgbClr val="0070C0"/>
                      </a:solidFill>
                      <a:cs typeface="+mn-lt"/>
                    </a:rPr>
                    <a:t>O</a:t>
                  </a:r>
                  <a:r>
                    <a:rPr lang="zh-CN" altLang="en-US" sz="1400" b="1">
                      <a:solidFill>
                        <a:srgbClr val="0070C0"/>
                      </a:solidFill>
                      <a:cs typeface="+mn-lt"/>
                    </a:rPr>
                    <a:t>perating </a:t>
                  </a:r>
                  <a:r>
                    <a:rPr lang="en-US" altLang="zh-CN" sz="1400" b="1">
                      <a:solidFill>
                        <a:srgbClr val="0070C0"/>
                      </a:solidFill>
                      <a:cs typeface="+mn-lt"/>
                    </a:rPr>
                    <a:t>S</a:t>
                  </a:r>
                  <a:r>
                    <a:rPr lang="zh-CN" altLang="en-US" sz="1400" b="1">
                      <a:solidFill>
                        <a:srgbClr val="0070C0"/>
                      </a:solidFill>
                      <a:cs typeface="+mn-lt"/>
                    </a:rPr>
                    <a:t>tate</a:t>
                  </a:r>
                  <a:r>
                    <a:rPr lang="en-US" altLang="zh-CN" sz="1400" b="1">
                      <a:solidFill>
                        <a:srgbClr val="0070C0"/>
                      </a:solidFill>
                      <a:cs typeface="+mn-lt"/>
                    </a:rPr>
                    <a:t>s Collection</a:t>
                  </a:r>
                  <a:endParaRPr lang="en-US" altLang="zh-CN" sz="1400" b="1">
                    <a:solidFill>
                      <a:srgbClr val="0070C0"/>
                    </a:solidFill>
                    <a:cs typeface="+mn-lt"/>
                  </a:endParaRPr>
                </a:p>
              </p:txBody>
            </p:sp>
            <p:sp>
              <p:nvSpPr>
                <p:cNvPr id="271" name="圆角矩形 270"/>
                <p:cNvSpPr/>
                <p:nvPr/>
              </p:nvSpPr>
              <p:spPr>
                <a:xfrm>
                  <a:off x="14638" y="1739"/>
                  <a:ext cx="1786" cy="1674"/>
                </a:xfrm>
                <a:prstGeom prst="roundRect">
                  <a:avLst>
                    <a:gd name="adj" fmla="val 10902"/>
                  </a:avLst>
                </a:prstGeom>
                <a:noFill/>
                <a:ln w="19050">
                  <a:solidFill>
                    <a:srgbClr val="00206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just"/>
                  <a:r>
                    <a:rPr lang="en-US" sz="1400" b="1">
                      <a:solidFill>
                        <a:srgbClr val="002060"/>
                      </a:solidFill>
                    </a:rPr>
                    <a:t>S</a:t>
                  </a:r>
                  <a:r>
                    <a:rPr sz="1400" b="1">
                      <a:solidFill>
                        <a:srgbClr val="002060"/>
                      </a:solidFill>
                    </a:rPr>
                    <a:t>eparator</a:t>
                  </a:r>
                  <a:endParaRPr sz="1400" b="1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72" name="圆角矩形 271"/>
                <p:cNvSpPr/>
                <p:nvPr/>
              </p:nvSpPr>
              <p:spPr>
                <a:xfrm>
                  <a:off x="16591" y="1746"/>
                  <a:ext cx="3041" cy="795"/>
                </a:xfrm>
                <a:prstGeom prst="roundRect">
                  <a:avLst/>
                </a:prstGeom>
                <a:noFill/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260" b="1" i="1">
                      <a:solidFill>
                        <a:schemeClr val="accent3">
                          <a:lumMod val="75000"/>
                        </a:schemeClr>
                      </a:solidFill>
                      <a:cs typeface="+mn-lt"/>
                    </a:rPr>
                    <a:t>NORMAL</a:t>
                  </a:r>
                  <a:endParaRPr lang="en-US" sz="1260" b="1" i="1" baseline="-25000">
                    <a:solidFill>
                      <a:schemeClr val="accent3">
                        <a:lumMod val="75000"/>
                      </a:schemeClr>
                    </a:solidFill>
                    <a:cs typeface="+mn-lt"/>
                  </a:endParaRPr>
                </a:p>
              </p:txBody>
            </p:sp>
          </p:grpSp>
          <p:sp>
            <p:nvSpPr>
              <p:cNvPr id="284" name="圆角矩形 283"/>
              <p:cNvSpPr/>
              <p:nvPr/>
            </p:nvSpPr>
            <p:spPr>
              <a:xfrm>
                <a:off x="16991" y="3267"/>
                <a:ext cx="3253" cy="793"/>
              </a:xfrm>
              <a:prstGeom prst="roundRect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1260" b="1" i="1">
                    <a:solidFill>
                      <a:schemeClr val="accent6">
                        <a:lumMod val="75000"/>
                      </a:schemeClr>
                    </a:solidFill>
                    <a:cs typeface="+mn-lt"/>
                  </a:rPr>
                  <a:t>FAULTS</a:t>
                </a:r>
                <a:endParaRPr lang="en-US" sz="1260" b="1" i="1" baseline="-25000">
                  <a:solidFill>
                    <a:schemeClr val="accent6">
                      <a:lumMod val="75000"/>
                    </a:schemeClr>
                  </a:solidFill>
                  <a:cs typeface="+mn-lt"/>
                </a:endParaRPr>
              </a:p>
            </p:txBody>
          </p:sp>
        </p:grpSp>
        <p:sp>
          <p:nvSpPr>
            <p:cNvPr id="255" name="右箭头 254"/>
            <p:cNvSpPr/>
            <p:nvPr/>
          </p:nvSpPr>
          <p:spPr>
            <a:xfrm>
              <a:off x="7071" y="2917"/>
              <a:ext cx="890" cy="46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102" name="圆角矩形 101"/>
            <p:cNvSpPr/>
            <p:nvPr/>
          </p:nvSpPr>
          <p:spPr>
            <a:xfrm>
              <a:off x="12013" y="4633"/>
              <a:ext cx="3185" cy="492"/>
            </a:xfrm>
            <a:prstGeom prst="roundRect">
              <a:avLst>
                <a:gd name="adj" fmla="val 18058"/>
              </a:avLst>
            </a:prstGeom>
            <a:noFill/>
            <a:ln w="28575">
              <a:solidFill>
                <a:srgbClr val="C0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dashUpDiag">
                    <a:fgClr>
                      <a:srgbClr val="6096E6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+mn-ea"/>
                </a:rPr>
                <a:t>Step 2.5 </a:t>
              </a:r>
              <a:r>
                <a:rPr lang="en-US" sz="1400" b="1">
                  <a:solidFill>
                    <a:srgbClr val="C00000"/>
                  </a:solidFill>
                  <a:latin typeface="+mn-ea"/>
                  <a:sym typeface="+mn-ea"/>
                </a:rPr>
                <a:t>Simulation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  <a:sym typeface="+mn-ea"/>
                </a:rPr>
                <a:t> </a:t>
              </a:r>
              <a:endPara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12014" y="5239"/>
              <a:ext cx="3186" cy="2507"/>
            </a:xfrm>
            <a:prstGeom prst="roundRect">
              <a:avLst>
                <a:gd name="adj" fmla="val 5504"/>
              </a:avLst>
            </a:prstGeom>
            <a:noFill/>
            <a:ln w="28575">
              <a:solidFill>
                <a:srgbClr val="C0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dashUpDiag">
                    <a:fgClr>
                      <a:srgbClr val="6096E6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  <a:sym typeface="+mn-ea"/>
                </a:rPr>
                <a:t> </a:t>
              </a:r>
              <a:endPara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endParaRPr>
            </a:p>
          </p:txBody>
        </p:sp>
        <p:sp>
          <p:nvSpPr>
            <p:cNvPr id="104" name="圆角矩形 103"/>
            <p:cNvSpPr/>
            <p:nvPr/>
          </p:nvSpPr>
          <p:spPr>
            <a:xfrm>
              <a:off x="12127" y="5329"/>
              <a:ext cx="2961" cy="1079"/>
            </a:xfrm>
            <a:prstGeom prst="roundRect">
              <a:avLst>
                <a:gd name="adj" fmla="val 6950"/>
              </a:avLst>
            </a:prstGeom>
            <a:noFill/>
            <a:ln w="12700">
              <a:solidFill>
                <a:srgbClr val="C0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C00000"/>
                  </a:solidFill>
                  <a:latin typeface="+mn-ea"/>
                  <a:sym typeface="+mn-ea"/>
                </a:rPr>
                <a:t>Alter Boundary Conditions</a:t>
              </a:r>
              <a:endParaRPr lang="en-US" sz="1400" b="1">
                <a:solidFill>
                  <a:srgbClr val="C00000"/>
                </a:solidFill>
                <a:latin typeface="+mn-ea"/>
                <a:sym typeface="+mn-ea"/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>
              <a:off x="12127" y="6523"/>
              <a:ext cx="2961" cy="1079"/>
            </a:xfrm>
            <a:prstGeom prst="roundRect">
              <a:avLst>
                <a:gd name="adj" fmla="val 6950"/>
              </a:avLst>
            </a:prstGeom>
            <a:noFill/>
            <a:ln w="12700">
              <a:solidFill>
                <a:srgbClr val="C00000"/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rgbClr val="C00000"/>
                  </a:solidFill>
                  <a:latin typeface="+mn-ea"/>
                  <a:sym typeface="+mn-ea"/>
                </a:rPr>
                <a:t>Obtain Simulation Data</a:t>
              </a:r>
              <a:endParaRPr lang="en-US" sz="1400" b="1">
                <a:solidFill>
                  <a:srgbClr val="C00000"/>
                </a:solidFill>
                <a:latin typeface="+mn-ea"/>
                <a:sym typeface="+mn-ea"/>
              </a:endParaRPr>
            </a:p>
          </p:txBody>
        </p:sp>
        <p:sp>
          <p:nvSpPr>
            <p:cNvPr id="109" name="左弧形箭头 108"/>
            <p:cNvSpPr/>
            <p:nvPr/>
          </p:nvSpPr>
          <p:spPr>
            <a:xfrm>
              <a:off x="12350" y="5960"/>
              <a:ext cx="353" cy="789"/>
            </a:xfrm>
            <a:prstGeom prst="curved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>
                <a:solidFill>
                  <a:schemeClr val="tx1"/>
                </a:solidFill>
              </a:endParaRPr>
            </a:p>
          </p:txBody>
        </p:sp>
        <p:sp>
          <p:nvSpPr>
            <p:cNvPr id="360" name="右箭头 359"/>
            <p:cNvSpPr/>
            <p:nvPr/>
          </p:nvSpPr>
          <p:spPr>
            <a:xfrm rot="10800000">
              <a:off x="15088" y="6259"/>
              <a:ext cx="1129" cy="460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361" name="右箭头 360"/>
            <p:cNvSpPr/>
            <p:nvPr/>
          </p:nvSpPr>
          <p:spPr>
            <a:xfrm rot="5400000">
              <a:off x="18473" y="3950"/>
              <a:ext cx="669" cy="545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</p:grpSp>
      <p:grpSp>
        <p:nvGrpSpPr>
          <p:cNvPr id="35" name="组合 34"/>
          <p:cNvGrpSpPr/>
          <p:nvPr/>
        </p:nvGrpSpPr>
        <p:grpSpPr>
          <a:xfrm rot="0">
            <a:off x="1974215" y="4669790"/>
            <a:ext cx="7415530" cy="557530"/>
            <a:chOff x="3109" y="6879"/>
            <a:chExt cx="11678" cy="878"/>
          </a:xfrm>
        </p:grpSpPr>
        <p:sp>
          <p:nvSpPr>
            <p:cNvPr id="70" name="矩形 69"/>
            <p:cNvSpPr/>
            <p:nvPr/>
          </p:nvSpPr>
          <p:spPr>
            <a:xfrm rot="16200000">
              <a:off x="8807" y="1777"/>
              <a:ext cx="283" cy="116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3111" y="6879"/>
              <a:ext cx="283" cy="66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2" name="圆角矩形 121"/>
          <p:cNvSpPr/>
          <p:nvPr/>
        </p:nvSpPr>
        <p:spPr>
          <a:xfrm>
            <a:off x="6271895" y="5822950"/>
            <a:ext cx="2618740" cy="312420"/>
          </a:xfrm>
          <a:prstGeom prst="roundRect">
            <a:avLst>
              <a:gd name="adj" fmla="val 18058"/>
            </a:avLst>
          </a:prstGeom>
          <a:noFill/>
          <a:ln w="28575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pattFill prst="dashUpDiag">
                  <a:fgClr>
                    <a:srgbClr val="6096E6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Step 3.2 </a:t>
            </a:r>
            <a:r>
              <a:rPr lang="en-US" sz="1400" b="1">
                <a:solidFill>
                  <a:srgbClr val="C00000"/>
                </a:solidFill>
                <a:latin typeface="+mn-ea"/>
                <a:sym typeface="+mn-ea"/>
              </a:rPr>
              <a:t>Simulation</a:t>
            </a:r>
            <a:r>
              <a: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rPr>
              <a:t> </a:t>
            </a:r>
            <a:endParaRPr lang="en-US" sz="1400" b="1">
              <a:solidFill>
                <a:schemeClr val="accent6">
                  <a:lumMod val="5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6326505" y="6227445"/>
            <a:ext cx="2513965" cy="501650"/>
          </a:xfrm>
          <a:prstGeom prst="roundRect">
            <a:avLst>
              <a:gd name="adj" fmla="val 6950"/>
            </a:avLst>
          </a:prstGeom>
          <a:noFill/>
          <a:ln w="12700">
            <a:solidFill>
              <a:srgbClr val="C0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 b="1">
                <a:solidFill>
                  <a:srgbClr val="C00000"/>
                </a:solidFill>
                <a:latin typeface="+mn-ea"/>
                <a:sym typeface="+mn-ea"/>
              </a:rPr>
              <a:t>Alter Boundary Conditions</a:t>
            </a:r>
            <a:endParaRPr lang="en-US" sz="1400" b="1">
              <a:solidFill>
                <a:srgbClr val="C00000"/>
              </a:solidFill>
              <a:latin typeface="+mn-ea"/>
              <a:sym typeface="+mn-ea"/>
            </a:endParaRPr>
          </a:p>
        </p:txBody>
      </p:sp>
      <p:sp>
        <p:nvSpPr>
          <p:cNvPr id="126" name="左弧形箭头 125"/>
          <p:cNvSpPr/>
          <p:nvPr/>
        </p:nvSpPr>
        <p:spPr>
          <a:xfrm>
            <a:off x="6449133" y="6475730"/>
            <a:ext cx="224358" cy="501015"/>
          </a:xfrm>
          <a:prstGeom prst="curved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90">
              <a:solidFill>
                <a:schemeClr val="tx1"/>
              </a:solidFill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5720715" y="8108950"/>
            <a:ext cx="1497965" cy="487045"/>
          </a:xfrm>
          <a:prstGeom prst="roundRect">
            <a:avLst>
              <a:gd name="adj" fmla="val 8459"/>
            </a:avLst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B050"/>
                </a:solidFill>
                <a:sym typeface="+mn-ea"/>
              </a:rPr>
              <a:t>Normal</a:t>
            </a:r>
            <a:endParaRPr lang="en-US" altLang="zh-CN" sz="1400" b="1">
              <a:solidFill>
                <a:srgbClr val="00B050"/>
              </a:solidFill>
              <a:sym typeface="+mn-ea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7319010" y="8108950"/>
            <a:ext cx="1497330" cy="487045"/>
          </a:xfrm>
          <a:prstGeom prst="roundRect">
            <a:avLst>
              <a:gd name="adj" fmla="val 8459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C00000"/>
                </a:solidFill>
                <a:sym typeface="+mn-ea"/>
              </a:rPr>
              <a:t>High</a:t>
            </a:r>
            <a:endParaRPr lang="en-US" altLang="zh-CN" sz="14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5720715" y="8693150"/>
            <a:ext cx="1497330" cy="487045"/>
          </a:xfrm>
          <a:prstGeom prst="roundRect">
            <a:avLst>
              <a:gd name="adj" fmla="val 8459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C00000"/>
                </a:solidFill>
                <a:sym typeface="+mn-ea"/>
              </a:rPr>
              <a:t>Low</a:t>
            </a:r>
            <a:endParaRPr lang="en-US" altLang="zh-CN" sz="14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7319010" y="8693150"/>
            <a:ext cx="1497330" cy="487045"/>
          </a:xfrm>
          <a:prstGeom prst="roundRect">
            <a:avLst>
              <a:gd name="adj" fmla="val 8459"/>
            </a:avLst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C00000"/>
                </a:solidFill>
                <a:sym typeface="+mn-ea"/>
              </a:rPr>
              <a:t>Shock</a:t>
            </a:r>
            <a:endParaRPr lang="en-US" altLang="zh-CN" sz="14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0163084" y="2760980"/>
            <a:ext cx="2869915" cy="562029"/>
          </a:xfrm>
          <a:prstGeom prst="roundRect">
            <a:avLst>
              <a:gd name="adj" fmla="val 0"/>
            </a:avLst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10000"/>
                    <a:lumOff val="9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r">
              <a:buClrTx/>
              <a:buSzTx/>
              <a:buFontTx/>
            </a:pPr>
            <a:r>
              <a:rPr 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+mn-ea"/>
              </a:rPr>
              <a:t>Step 2.4</a:t>
            </a:r>
            <a:r>
              <a:rPr lang="en-US" sz="1400" b="1">
                <a:solidFill>
                  <a:schemeClr val="tx1"/>
                </a:solidFill>
                <a:latin typeface="+mn-ea"/>
                <a:sym typeface="+mn-ea"/>
              </a:rPr>
              <a:t> </a:t>
            </a:r>
            <a:r>
              <a:rPr lang="en-US" sz="1400" b="1">
                <a:gradFill>
                  <a:gsLst>
                    <a:gs pos="0">
                      <a:srgbClr val="CF9660"/>
                    </a:gs>
                    <a:gs pos="99000">
                      <a:srgbClr val="5F3B1C"/>
                    </a:gs>
                  </a:gsLst>
                  <a:lin ang="16200000" scaled="0"/>
                </a:gradFill>
                <a:latin typeface="+mn-ea"/>
                <a:sym typeface="+mn-ea"/>
              </a:rPr>
              <a:t>Sequential Monte </a:t>
            </a:r>
            <a:endParaRPr lang="en-US" sz="1400" b="1">
              <a:gradFill>
                <a:gsLst>
                  <a:gs pos="0">
                    <a:srgbClr val="CF9660"/>
                  </a:gs>
                  <a:gs pos="99000">
                    <a:srgbClr val="5F3B1C"/>
                  </a:gs>
                </a:gsLst>
                <a:lin ang="16200000" scaled="0"/>
              </a:gradFill>
              <a:latin typeface="+mn-ea"/>
              <a:sym typeface="+mn-ea"/>
            </a:endParaRPr>
          </a:p>
          <a:p>
            <a:pPr algn="r">
              <a:buClrTx/>
              <a:buSzTx/>
              <a:buFontTx/>
            </a:pPr>
            <a:r>
              <a:rPr lang="en-US" sz="1400" b="1">
                <a:gradFill>
                  <a:gsLst>
                    <a:gs pos="0">
                      <a:srgbClr val="CF9660"/>
                    </a:gs>
                    <a:gs pos="99000">
                      <a:srgbClr val="5F3B1C"/>
                    </a:gs>
                  </a:gsLst>
                  <a:lin ang="16200000" scaled="0"/>
                </a:gradFill>
                <a:latin typeface="+mn-ea"/>
                <a:sym typeface="+mn-ea"/>
              </a:rPr>
              <a:t>Carlo Simulation</a:t>
            </a:r>
            <a:endParaRPr lang="en-US" sz="1400" b="1">
              <a:gradFill>
                <a:gsLst>
                  <a:gs pos="0">
                    <a:srgbClr val="CF9660"/>
                  </a:gs>
                  <a:gs pos="99000">
                    <a:srgbClr val="5F3B1C"/>
                  </a:gs>
                </a:gsLst>
                <a:lin ang="16200000" scaled="0"/>
              </a:gradFill>
              <a:latin typeface="+mn-ea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856355" y="2941955"/>
            <a:ext cx="3213735" cy="1978025"/>
            <a:chOff x="5712" y="4633"/>
            <a:chExt cx="5061" cy="3115"/>
          </a:xfrm>
        </p:grpSpPr>
        <p:sp>
          <p:nvSpPr>
            <p:cNvPr id="20" name="圆角矩形 19"/>
            <p:cNvSpPr/>
            <p:nvPr/>
          </p:nvSpPr>
          <p:spPr>
            <a:xfrm>
              <a:off x="5712" y="4633"/>
              <a:ext cx="5060" cy="492"/>
            </a:xfrm>
            <a:prstGeom prst="roundRect">
              <a:avLst>
                <a:gd name="adj" fmla="val 18058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dashUpDiag">
                    <a:fgClr>
                      <a:srgbClr val="6096E6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+mn-ea"/>
                </a:rPr>
                <a:t>Step 2.6 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  <a:sym typeface="+mn-ea"/>
                </a:rPr>
                <a:t>Data Discretisation</a:t>
              </a:r>
              <a:r>
                <a:rPr lang="en-US" sz="1400" b="1">
                  <a:solidFill>
                    <a:schemeClr val="accent6">
                      <a:lumMod val="50000"/>
                    </a:schemeClr>
                  </a:solidFill>
                  <a:latin typeface="+mn-ea"/>
                  <a:sym typeface="+mn-ea"/>
                </a:rPr>
                <a:t> </a:t>
              </a:r>
              <a:endParaRPr lang="en-US" sz="1400" b="1">
                <a:solidFill>
                  <a:schemeClr val="accent6">
                    <a:lumMod val="50000"/>
                  </a:schemeClr>
                </a:solidFill>
                <a:latin typeface="+mn-ea"/>
                <a:sym typeface="+mn-ea"/>
              </a:endParaRPr>
            </a:p>
          </p:txBody>
        </p:sp>
        <p:pic>
          <p:nvPicPr>
            <p:cNvPr id="341" name="图片 340" descr="连续数据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6" y="5329"/>
              <a:ext cx="1155" cy="930"/>
            </a:xfrm>
            <a:prstGeom prst="rect">
              <a:avLst/>
            </a:prstGeom>
          </p:spPr>
        </p:pic>
        <p:pic>
          <p:nvPicPr>
            <p:cNvPr id="342" name="图片 341" descr="连续数据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9" y="5414"/>
              <a:ext cx="1042" cy="845"/>
            </a:xfrm>
            <a:prstGeom prst="rect">
              <a:avLst/>
            </a:prstGeom>
          </p:spPr>
        </p:pic>
        <p:pic>
          <p:nvPicPr>
            <p:cNvPr id="343" name="图片 342" descr="连续数据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1" y="5329"/>
              <a:ext cx="1365" cy="1020"/>
            </a:xfrm>
            <a:prstGeom prst="rect">
              <a:avLst/>
            </a:prstGeom>
          </p:spPr>
        </p:pic>
        <p:pic>
          <p:nvPicPr>
            <p:cNvPr id="344" name="图片 343" descr="数据离散化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9499" y="6663"/>
              <a:ext cx="1041" cy="966"/>
            </a:xfrm>
            <a:prstGeom prst="rect">
              <a:avLst/>
            </a:prstGeom>
          </p:spPr>
        </p:pic>
        <p:pic>
          <p:nvPicPr>
            <p:cNvPr id="345" name="图片 344" descr="数据离散化3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7294" y="6643"/>
              <a:ext cx="1301" cy="967"/>
            </a:xfrm>
            <a:prstGeom prst="rect">
              <a:avLst/>
            </a:prstGeom>
          </p:spPr>
        </p:pic>
        <p:pic>
          <p:nvPicPr>
            <p:cNvPr id="346" name="图片 345" descr="数据离散化1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866" y="6678"/>
              <a:ext cx="1155" cy="983"/>
            </a:xfrm>
            <a:prstGeom prst="rect">
              <a:avLst/>
            </a:prstGeom>
          </p:spPr>
        </p:pic>
        <p:sp>
          <p:nvSpPr>
            <p:cNvPr id="347" name="圆角矩形 346"/>
            <p:cNvSpPr/>
            <p:nvPr/>
          </p:nvSpPr>
          <p:spPr>
            <a:xfrm>
              <a:off x="5712" y="5241"/>
              <a:ext cx="5061" cy="2507"/>
            </a:xfrm>
            <a:prstGeom prst="roundRect">
              <a:avLst>
                <a:gd name="adj" fmla="val 4068"/>
              </a:avLst>
            </a:prstGeom>
            <a:noFill/>
            <a:ln w="28575">
              <a:solidFill>
                <a:schemeClr val="accent6">
                  <a:lumMod val="50000"/>
                </a:schemeClr>
              </a:solidFill>
              <a:prstDash val="solid"/>
            </a:ln>
            <a:extLst>
              <a:ext uri="{909E8E84-426E-40DD-AFC4-6F175D3DCCD1}">
                <a14:hiddenFill xmlns:a14="http://schemas.microsoft.com/office/drawing/2010/main">
                  <a:pattFill prst="dashUpDiag">
                    <a:fgClr>
                      <a:srgbClr val="6096E6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70" b="1">
                  <a:solidFill>
                    <a:schemeClr val="accent6">
                      <a:lumMod val="50000"/>
                    </a:schemeClr>
                  </a:solidFill>
                  <a:cs typeface="+mn-lt"/>
                  <a:sym typeface="+mn-ea"/>
                </a:rPr>
                <a:t> </a:t>
              </a:r>
              <a:endParaRPr lang="en-US" altLang="zh-CN" sz="1470" b="1">
                <a:solidFill>
                  <a:schemeClr val="accent6">
                    <a:lumMod val="50000"/>
                  </a:schemeClr>
                </a:solidFill>
                <a:latin typeface="+mn-ea"/>
                <a:cs typeface="+mn-lt"/>
                <a:sym typeface="+mn-ea"/>
              </a:endParaRPr>
            </a:p>
          </p:txBody>
        </p:sp>
        <p:sp>
          <p:nvSpPr>
            <p:cNvPr id="350" name="右箭头 349"/>
            <p:cNvSpPr/>
            <p:nvPr/>
          </p:nvSpPr>
          <p:spPr>
            <a:xfrm rot="5400000">
              <a:off x="6245" y="6360"/>
              <a:ext cx="411" cy="387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351" name="右箭头 350"/>
            <p:cNvSpPr/>
            <p:nvPr/>
          </p:nvSpPr>
          <p:spPr>
            <a:xfrm rot="5400000">
              <a:off x="7716" y="6360"/>
              <a:ext cx="411" cy="387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352" name="右箭头 351"/>
            <p:cNvSpPr/>
            <p:nvPr/>
          </p:nvSpPr>
          <p:spPr>
            <a:xfrm rot="5400000">
              <a:off x="9856" y="6360"/>
              <a:ext cx="411" cy="387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890"/>
            </a:p>
          </p:txBody>
        </p:sp>
        <p:sp>
          <p:nvSpPr>
            <p:cNvPr id="355" name="圆角矩形 354"/>
            <p:cNvSpPr/>
            <p:nvPr/>
          </p:nvSpPr>
          <p:spPr>
            <a:xfrm>
              <a:off x="8736" y="5604"/>
              <a:ext cx="605" cy="467"/>
            </a:xfrm>
            <a:prstGeom prst="roundRect">
              <a:avLst/>
            </a:prstGeom>
            <a:noFill/>
            <a:ln w="19050">
              <a:noFill/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70" b="1" i="1">
                  <a:solidFill>
                    <a:schemeClr val="tx1"/>
                  </a:solidFill>
                  <a:cs typeface="+mn-lt"/>
                </a:rPr>
                <a:t>...</a:t>
              </a:r>
              <a:endParaRPr lang="zh-CN" altLang="en-US" sz="1470" b="1" i="1" baseline="-25000">
                <a:solidFill>
                  <a:schemeClr val="tx1"/>
                </a:solidFill>
                <a:cs typeface="+mn-lt"/>
              </a:endParaRPr>
            </a:p>
          </p:txBody>
        </p:sp>
        <p:sp>
          <p:nvSpPr>
            <p:cNvPr id="356" name="圆角矩形 355"/>
            <p:cNvSpPr/>
            <p:nvPr/>
          </p:nvSpPr>
          <p:spPr>
            <a:xfrm>
              <a:off x="8736" y="6938"/>
              <a:ext cx="605" cy="467"/>
            </a:xfrm>
            <a:prstGeom prst="roundRect">
              <a:avLst/>
            </a:prstGeom>
            <a:noFill/>
            <a:ln w="19050">
              <a:noFill/>
              <a:prstDash val="lg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470" b="1" i="1">
                  <a:solidFill>
                    <a:schemeClr val="tx1"/>
                  </a:solidFill>
                  <a:cs typeface="+mn-lt"/>
                </a:rPr>
                <a:t>...</a:t>
              </a:r>
              <a:endParaRPr lang="zh-CN" altLang="en-US" sz="1470" b="1" i="1" baseline="-25000">
                <a:solidFill>
                  <a:schemeClr val="tx1"/>
                </a:solidFill>
                <a:cs typeface="+mn-lt"/>
              </a:endParaRPr>
            </a:p>
          </p:txBody>
        </p:sp>
      </p:grpSp>
      <p:sp>
        <p:nvSpPr>
          <p:cNvPr id="27" name="右箭头 26"/>
          <p:cNvSpPr/>
          <p:nvPr/>
        </p:nvSpPr>
        <p:spPr>
          <a:xfrm rot="10800000">
            <a:off x="3237230" y="3999865"/>
            <a:ext cx="716915" cy="2921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90"/>
          </a:p>
        </p:txBody>
      </p:sp>
      <p:sp>
        <p:nvSpPr>
          <p:cNvPr id="28" name="右箭头 27"/>
          <p:cNvSpPr/>
          <p:nvPr/>
        </p:nvSpPr>
        <p:spPr>
          <a:xfrm rot="10800000">
            <a:off x="6958965" y="3999865"/>
            <a:ext cx="716915" cy="2921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90"/>
          </a:p>
        </p:txBody>
      </p: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UNIT_TABLE_BEAUTIFY" val="smartTable{5fbbbda8-aa94-4b10-b63e-7280bcdb2496}"/>
  <p:tag name="TABLE_ENDDRAG_ORIGIN_RECT" val="216*81"/>
  <p:tag name="TABLE_ENDDRAG_RECT" val="25*19*216*81"/>
</p:tagLst>
</file>

<file path=ppt/tags/tag129.xml><?xml version="1.0" encoding="utf-8"?>
<p:tagLst xmlns:p="http://schemas.openxmlformats.org/presentationml/2006/main">
  <p:tag name="KSO_WM_UNIT_TABLE_BEAUTIFY" val="smartTable{cabe398c-12f0-42e9-9687-cd294780204e}"/>
  <p:tag name="TABLE_ENDDRAG_ORIGIN_RECT" val="216*81"/>
  <p:tag name="TABLE_ENDDRAG_RECT" val="25*19*216*81"/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ABLE_BEAUTIFY" val="smartTable{f9f6243a-26a1-4538-a473-faac97fb2729}"/>
  <p:tag name="TABLE_ENDDRAG_ORIGIN_RECT" val="359*187"/>
  <p:tag name="TABLE_ENDDRAG_RECT" val="8*258*359*187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45.xml><?xml version="1.0" encoding="utf-8"?>
<p:tagLst xmlns:p="http://schemas.openxmlformats.org/presentationml/2006/main">
  <p:tag name="COMMONDATA" val="eyJoZGlkIjoiNmFkM2I5NjQzOWM5Yzk0NTg0ZTBlMWU3MTQ5MDM1MTIifQ=="/>
  <p:tag name="KSO_WPP_MARK_KEY" val="f866afc2-40fe-457a-b902-28bd9f86e7ad"/>
  <p:tag name="resource_record_key" val="{&quot;13&quot;:[20174681,4650225,19972061,20042469,20174685,19972049,20174677,20184176,20469019,20184149,20242011,20184167,20482073],&quot;70&quot;:[3314235,3312590,3319080,3314189]}"/>
  <p:tag name="commondata" val="eyJoZGlkIjoiMTk4MmEzY2M2ZjVlNGY3MzFhMTQxMDc0MzgyZGJjN2UifQ==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4626</Words>
  <Application>WPS 演示</Application>
  <PresentationFormat>宽屏</PresentationFormat>
  <Paragraphs>711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Lv.</cp:lastModifiedBy>
  <cp:revision>506</cp:revision>
  <dcterms:created xsi:type="dcterms:W3CDTF">2019-06-19T02:08:00Z</dcterms:created>
  <dcterms:modified xsi:type="dcterms:W3CDTF">2024-04-14T15:26:17Z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EB6958AC53F34C488492F8CE3960CB67_11</vt:lpwstr>
  </property>
</Properties>
</file>