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59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67" r:id="rId17"/>
    <p:sldId id="26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D68F-27FF-4FE2-988A-62EBCD099AFA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5D786-7197-4607-80EA-7E891B9F4A7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Ici passer sur le </a:t>
            </a:r>
            <a:r>
              <a:rPr lang="fr-FR" dirty="0" err="1" smtClean="0"/>
              <a:t>tuto</a:t>
            </a:r>
            <a:r>
              <a:rPr lang="fr-FR" dirty="0" smtClean="0"/>
              <a:t> du jeu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5D786-7197-4607-80EA-7E891B9F4A7C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C07603-C72E-465A-95DC-90F1330FE7F1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BD645-6614-4A9D-AB4A-CBAE2ABC64B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C07603-C72E-465A-95DC-90F1330FE7F1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BD645-6614-4A9D-AB4A-CBAE2ABC64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C07603-C72E-465A-95DC-90F1330FE7F1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BD645-6614-4A9D-AB4A-CBAE2ABC64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C07603-C72E-465A-95DC-90F1330FE7F1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BD645-6614-4A9D-AB4A-CBAE2ABC64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e lib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e lib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e lib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e lib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e lib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e lib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e lib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e lib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e lib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e lib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e lib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e lib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e lib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C07603-C72E-465A-95DC-90F1330FE7F1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BD645-6614-4A9D-AB4A-CBAE2ABC64B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C07603-C72E-465A-95DC-90F1330FE7F1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BD645-6614-4A9D-AB4A-CBAE2ABC64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C07603-C72E-465A-95DC-90F1330FE7F1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BD645-6614-4A9D-AB4A-CBAE2ABC64B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C07603-C72E-465A-95DC-90F1330FE7F1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BD645-6614-4A9D-AB4A-CBAE2ABC64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C07603-C72E-465A-95DC-90F1330FE7F1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BD645-6614-4A9D-AB4A-CBAE2ABC64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C07603-C72E-465A-95DC-90F1330FE7F1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BD645-6614-4A9D-AB4A-CBAE2ABC64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cteur droit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grpSp>
        <p:nvGrpSpPr>
          <p:cNvPr id="14" name="Groupe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cteur droit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cteur droit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4C07603-C72E-465A-95DC-90F1330FE7F1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44BD645-6614-4A9D-AB4A-CBAE2ABC64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4C07603-C72E-465A-95DC-90F1330FE7F1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44BD645-6614-4A9D-AB4A-CBAE2ABC64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Way</a:t>
            </a:r>
            <a:r>
              <a:rPr lang="fr-FR" dirty="0" smtClean="0"/>
              <a:t> Out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Comportement 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IA Monstre</a:t>
            </a:r>
          </a:p>
          <a:p>
            <a:pPr lvl="1"/>
            <a:r>
              <a:rPr lang="fr-FR" dirty="0" smtClean="0"/>
              <a:t>Se ballade aléatoirement (uniquement mode </a:t>
            </a:r>
            <a:r>
              <a:rPr lang="fr-FR" dirty="0" err="1" smtClean="0"/>
              <a:t>survival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Suit ça cible indéfiniment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IA Minions (bonus)</a:t>
            </a:r>
          </a:p>
          <a:p>
            <a:pPr lvl="1"/>
            <a:r>
              <a:rPr lang="fr-FR" dirty="0" smtClean="0"/>
              <a:t>Se ballade aléatoirement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Reseau</a:t>
            </a:r>
            <a:r>
              <a:rPr lang="fr-FR" dirty="0" smtClean="0"/>
              <a:t> : IA</a:t>
            </a:r>
          </a:p>
          <a:p>
            <a:pPr lvl="1"/>
            <a:r>
              <a:rPr lang="fr-FR" dirty="0" smtClean="0"/>
              <a:t>Problème : Le comportement de l’IA doit être exactement le même tout en étant fluide sur le client.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Solution : Prédiction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outils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Ajout d’objets simplifié</a:t>
            </a:r>
          </a:p>
          <a:p>
            <a:pPr lvl="2"/>
            <a:r>
              <a:rPr lang="fr-FR" dirty="0" smtClean="0"/>
              <a:t>Permet d’ajouter : visuel / valeur / temps de réapparition pour un objet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Ajout d’éléments pour la génération aléatoire</a:t>
            </a:r>
          </a:p>
          <a:p>
            <a:pPr lvl="2"/>
            <a:r>
              <a:rPr lang="fr-FR" dirty="0" smtClean="0"/>
              <a:t>Même fonctionnement que l’ajout d’objets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Génération aléatoire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Création de salles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Ajout des objets particuliers 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Génération des portes via des identifiants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Quelques bugs sur le mode escape</a:t>
            </a:r>
          </a:p>
          <a:p>
            <a:endParaRPr lang="fr-FR" dirty="0" smtClean="0"/>
          </a:p>
          <a:p>
            <a:r>
              <a:rPr lang="fr-FR" dirty="0" smtClean="0"/>
              <a:t>Chat</a:t>
            </a:r>
          </a:p>
          <a:p>
            <a:endParaRPr lang="fr-FR" dirty="0" smtClean="0"/>
          </a:p>
          <a:p>
            <a:r>
              <a:rPr lang="fr-FR" dirty="0" smtClean="0"/>
              <a:t>Objets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Personnel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Gestion du planning</a:t>
            </a:r>
          </a:p>
          <a:p>
            <a:endParaRPr lang="fr-FR" dirty="0" smtClean="0"/>
          </a:p>
          <a:p>
            <a:r>
              <a:rPr lang="fr-FR" dirty="0" smtClean="0"/>
              <a:t>Gestion des équipes</a:t>
            </a:r>
          </a:p>
          <a:p>
            <a:endParaRPr lang="fr-FR" dirty="0" smtClean="0"/>
          </a:p>
          <a:p>
            <a:r>
              <a:rPr lang="fr-FR" dirty="0" smtClean="0"/>
              <a:t>Ouverture et prise de décision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Développement d’un jeu selon un axe : la fuite</a:t>
            </a:r>
          </a:p>
          <a:p>
            <a:endParaRPr lang="fr-FR" dirty="0" smtClean="0"/>
          </a:p>
          <a:p>
            <a:r>
              <a:rPr lang="fr-FR" dirty="0" smtClean="0"/>
              <a:t>Travail sur le ressenti du joueur</a:t>
            </a:r>
          </a:p>
          <a:p>
            <a:endParaRPr lang="fr-FR" dirty="0" smtClean="0"/>
          </a:p>
          <a:p>
            <a:r>
              <a:rPr lang="fr-FR" dirty="0" smtClean="0"/>
              <a:t>Pas de </a:t>
            </a:r>
            <a:r>
              <a:rPr lang="fr-FR" dirty="0" err="1" smtClean="0"/>
              <a:t>levelling</a:t>
            </a:r>
            <a:r>
              <a:rPr lang="fr-FR" dirty="0" smtClean="0"/>
              <a:t> : Action rapidement</a:t>
            </a:r>
          </a:p>
          <a:p>
            <a:endParaRPr lang="fr-FR" dirty="0" smtClean="0"/>
          </a:p>
          <a:p>
            <a:r>
              <a:rPr lang="fr-FR" dirty="0" smtClean="0"/>
              <a:t>Aléatoire : Evitement de la répétition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 algn="ctr">
              <a:buNone/>
            </a:pPr>
            <a:r>
              <a:rPr lang="fr-FR" dirty="0" smtClean="0"/>
              <a:t>Merci pour votre écoute et votre implication tout au long de l’année.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Qui sommes nous ?</a:t>
            </a:r>
          </a:p>
          <a:p>
            <a:endParaRPr lang="fr-FR" dirty="0" smtClean="0"/>
          </a:p>
          <a:p>
            <a:r>
              <a:rPr lang="fr-FR" dirty="0" smtClean="0"/>
              <a:t>Présentation </a:t>
            </a:r>
            <a:r>
              <a:rPr lang="fr-FR" dirty="0" smtClean="0"/>
              <a:t>Générale</a:t>
            </a:r>
          </a:p>
          <a:p>
            <a:endParaRPr lang="fr-FR" dirty="0" smtClean="0"/>
          </a:p>
          <a:p>
            <a:r>
              <a:rPr lang="fr-FR" dirty="0" err="1" smtClean="0"/>
              <a:t>Gameplay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Demonstration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Technique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sommes nous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484784"/>
            <a:ext cx="7772400" cy="4572000"/>
          </a:xfrm>
        </p:spPr>
        <p:txBody>
          <a:bodyPr/>
          <a:lstStyle/>
          <a:p>
            <a:r>
              <a:rPr lang="fr-FR" dirty="0" smtClean="0"/>
              <a:t>Maël LAISNE</a:t>
            </a:r>
          </a:p>
          <a:p>
            <a:r>
              <a:rPr lang="fr-FR" dirty="0" err="1" smtClean="0"/>
              <a:t>Emerick</a:t>
            </a:r>
            <a:r>
              <a:rPr lang="fr-FR" dirty="0" smtClean="0"/>
              <a:t> LECOMTE</a:t>
            </a:r>
          </a:p>
          <a:p>
            <a:r>
              <a:rPr lang="fr-FR" dirty="0" smtClean="0"/>
              <a:t>Jamie MANSOUR</a:t>
            </a:r>
          </a:p>
          <a:p>
            <a:endParaRPr lang="fr-FR" dirty="0" smtClean="0"/>
          </a:p>
        </p:txBody>
      </p:sp>
      <p:pic>
        <p:nvPicPr>
          <p:cNvPr id="1026" name="Picture 2" descr="C:\Users\Jamie\Desktop\Cours et documents\COURS\3DS MAX\3DS rendu projet\Textures\DrapeauMangoost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246120"/>
            <a:ext cx="6477000" cy="36118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Principes : Fuite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Deux modes de jeux</a:t>
            </a:r>
          </a:p>
          <a:p>
            <a:pPr lvl="1"/>
            <a:r>
              <a:rPr lang="fr-FR" dirty="0" err="1" smtClean="0"/>
              <a:t>Survival</a:t>
            </a:r>
            <a:r>
              <a:rPr lang="fr-FR" dirty="0" smtClean="0"/>
              <a:t> : survivre à son adversaire</a:t>
            </a:r>
          </a:p>
          <a:p>
            <a:pPr lvl="1"/>
            <a:r>
              <a:rPr lang="fr-FR" dirty="0" smtClean="0"/>
              <a:t>Escape : Trouver les 3 clés pour fuir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Environnement sonore/visuel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Sombre</a:t>
            </a:r>
          </a:p>
          <a:p>
            <a:endParaRPr lang="fr-FR" dirty="0" smtClean="0"/>
          </a:p>
          <a:p>
            <a:r>
              <a:rPr lang="fr-FR" dirty="0" smtClean="0"/>
              <a:t>Inquiétant</a:t>
            </a:r>
          </a:p>
          <a:p>
            <a:endParaRPr lang="fr-FR" dirty="0" smtClean="0"/>
          </a:p>
          <a:p>
            <a:r>
              <a:rPr lang="fr-FR" dirty="0" smtClean="0"/>
              <a:t>Répétitif mais imprévisible (visuel et sonore)</a:t>
            </a:r>
          </a:p>
          <a:p>
            <a:endParaRPr lang="fr-FR" dirty="0" smtClean="0"/>
          </a:p>
          <a:p>
            <a:r>
              <a:rPr lang="fr-FR" dirty="0" smtClean="0"/>
              <a:t>Simple : identification du joueur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Environnement sonore/visuel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             Le joueur			Le poursuivant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501008"/>
            <a:ext cx="3040218" cy="229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996952"/>
            <a:ext cx="2522785" cy="345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Basique (se </a:t>
            </a:r>
            <a:r>
              <a:rPr lang="fr-FR" dirty="0" err="1" smtClean="0"/>
              <a:t>deplacer</a:t>
            </a:r>
            <a:r>
              <a:rPr lang="fr-FR" dirty="0" smtClean="0"/>
              <a:t> / attaquer)</a:t>
            </a:r>
          </a:p>
          <a:p>
            <a:endParaRPr lang="fr-FR" dirty="0" smtClean="0"/>
          </a:p>
          <a:p>
            <a:r>
              <a:rPr lang="fr-FR" dirty="0" smtClean="0"/>
              <a:t>Boucle du joueur :</a:t>
            </a:r>
          </a:p>
          <a:p>
            <a:pPr lvl="1"/>
            <a:r>
              <a:rPr lang="fr-FR" dirty="0" smtClean="0"/>
              <a:t>Explorer</a:t>
            </a:r>
            <a:r>
              <a:rPr lang="fr-FR" dirty="0"/>
              <a:t> </a:t>
            </a:r>
            <a:r>
              <a:rPr lang="fr-FR" dirty="0" smtClean="0"/>
              <a:t>/ Récolter</a:t>
            </a:r>
          </a:p>
          <a:p>
            <a:pPr lvl="1"/>
            <a:r>
              <a:rPr lang="fr-FR" dirty="0" smtClean="0"/>
              <a:t>Se battre</a:t>
            </a:r>
          </a:p>
          <a:p>
            <a:pPr lvl="1"/>
            <a:r>
              <a:rPr lang="fr-FR" dirty="0" smtClean="0"/>
              <a:t>Fuir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Types d’objets :</a:t>
            </a:r>
          </a:p>
          <a:p>
            <a:pPr lvl="1"/>
            <a:r>
              <a:rPr lang="fr-FR" dirty="0" smtClean="0"/>
              <a:t>Amélioration de soi</a:t>
            </a:r>
          </a:p>
          <a:p>
            <a:pPr lvl="1"/>
            <a:r>
              <a:rPr lang="fr-FR" dirty="0" smtClean="0"/>
              <a:t>Dégradation de l’adversaire</a:t>
            </a:r>
          </a:p>
          <a:p>
            <a:pPr lvl="1"/>
            <a:r>
              <a:rPr lang="fr-FR" dirty="0" smtClean="0"/>
              <a:t>Action sur le Poursuivant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Bonus (minions)</a:t>
            </a:r>
          </a:p>
          <a:p>
            <a:pPr lvl="1"/>
            <a:r>
              <a:rPr lang="fr-FR" dirty="0" smtClean="0"/>
              <a:t>Bonus de vitesse sur soi</a:t>
            </a:r>
          </a:p>
          <a:p>
            <a:pPr lvl="1"/>
            <a:r>
              <a:rPr lang="fr-FR" dirty="0" smtClean="0"/>
              <a:t>Bonus plus grand si plus difficile à attraper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de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Survival</a:t>
            </a:r>
            <a:endParaRPr lang="fr-FR" dirty="0" smtClean="0"/>
          </a:p>
          <a:p>
            <a:pPr lvl="1"/>
            <a:r>
              <a:rPr lang="fr-FR" dirty="0" smtClean="0"/>
              <a:t>But : Eliminer l’adversaire</a:t>
            </a:r>
          </a:p>
          <a:p>
            <a:pPr lvl="1"/>
            <a:r>
              <a:rPr lang="fr-FR" dirty="0" smtClean="0"/>
              <a:t>Objectif : Placer cible et fuir</a:t>
            </a:r>
          </a:p>
          <a:p>
            <a:endParaRPr lang="fr-FR" dirty="0" smtClean="0"/>
          </a:p>
          <a:p>
            <a:r>
              <a:rPr lang="fr-FR" dirty="0" smtClean="0"/>
              <a:t>Escape</a:t>
            </a:r>
          </a:p>
          <a:p>
            <a:pPr lvl="1"/>
            <a:r>
              <a:rPr lang="fr-FR" dirty="0" smtClean="0"/>
              <a:t>But : Trouver les 3 clés avant l’adversaire</a:t>
            </a:r>
          </a:p>
          <a:p>
            <a:pPr lvl="1"/>
            <a:r>
              <a:rPr lang="fr-FR" dirty="0" smtClean="0"/>
              <a:t>Objectif : explorer / Se battre pour empêcher l’autre de fuir avant vous.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tro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é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913</TotalTime>
  <Words>321</Words>
  <Application>Microsoft Office PowerPoint</Application>
  <PresentationFormat>Affichage à l'écran (4:3)</PresentationFormat>
  <Paragraphs>113</Paragraphs>
  <Slides>17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Métro</vt:lpstr>
      <vt:lpstr>A Way Out</vt:lpstr>
      <vt:lpstr>Sommaire</vt:lpstr>
      <vt:lpstr>Qui sommes nous ?</vt:lpstr>
      <vt:lpstr>Présentation Générale</vt:lpstr>
      <vt:lpstr>Environnement sonore/visuel</vt:lpstr>
      <vt:lpstr>Environnement sonore/visuel</vt:lpstr>
      <vt:lpstr>Gameplay</vt:lpstr>
      <vt:lpstr>Objets</vt:lpstr>
      <vt:lpstr>Mode de jeu</vt:lpstr>
      <vt:lpstr>Comportement IA</vt:lpstr>
      <vt:lpstr>Technique</vt:lpstr>
      <vt:lpstr>Technique</vt:lpstr>
      <vt:lpstr>Technique</vt:lpstr>
      <vt:lpstr>Amélioration</vt:lpstr>
      <vt:lpstr>Bilan Personnel</vt:lpstr>
      <vt:lpstr>Conclusion</vt:lpstr>
      <vt:lpstr>Diapositive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Way Out</dc:title>
  <dc:creator>Emerick</dc:creator>
  <cp:lastModifiedBy>Jamie Mansour</cp:lastModifiedBy>
  <cp:revision>19</cp:revision>
  <dcterms:created xsi:type="dcterms:W3CDTF">2014-07-07T15:43:49Z</dcterms:created>
  <dcterms:modified xsi:type="dcterms:W3CDTF">2014-07-10T08:15:10Z</dcterms:modified>
</cp:coreProperties>
</file>