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63" r:id="rId14"/>
    <p:sldId id="25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E9560C-A0FD-419B-9982-8D6845447839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A16C6-27E8-4397-8559-FF49FBD6324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68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6C6EBD9-9883-4A3D-A586-79077AA6DC57}" type="datetime1">
              <a:rPr lang="en-US" smtClean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37B9-EA43-4A79-9E14-8E5976A339A5}" type="datetime1">
              <a:rPr lang="en-US" smtClean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62DA8-0150-4CEC-8657-A961A922DEBA}" type="datetime1">
              <a:rPr lang="en-US" smtClean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AB7BB-99A5-44E9-BC9F-AA2D0E0ADCD3}" type="datetime1">
              <a:rPr lang="en-US" smtClean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A745E-BAAB-44C8-B3A5-1118BD7EDCC9}" type="datetime1">
              <a:rPr lang="en-US" smtClean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38C3-5919-42D2-BEB5-ACBE38E8102C}" type="datetime1">
              <a:rPr lang="en-US" smtClean="0"/>
              <a:t>12/3/2018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7AA87-F585-4114-9FC5-108A0DDCF51D}" type="datetime1">
              <a:rPr lang="en-US" smtClean="0"/>
              <a:t>12/3/2018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13E59-CC60-440B-BB2F-ED7AF55D1BD9}" type="datetime1">
              <a:rPr lang="en-US" smtClean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06CC1-7B94-454E-87C4-7C24DBBF89DC}" type="datetime1">
              <a:rPr lang="en-US" smtClean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7E72-F635-41F4-94B7-4DD4315EB053}" type="datetime1">
              <a:rPr lang="en-US" smtClean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411C-7DFE-424D-A98A-793F8B8CB73E}" type="datetime1">
              <a:rPr lang="en-US" smtClean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15B09-EB10-4B25-962D-FB9E6159FCBF}" type="datetime1">
              <a:rPr lang="en-US" smtClean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BFB4-1332-4A0E-B387-CC29FCE67972}" type="datetime1">
              <a:rPr lang="en-US" smtClean="0"/>
              <a:t>12/3/2018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8AEAE-3B98-4898-9201-26787E890485}" type="datetime1">
              <a:rPr lang="en-US" smtClean="0"/>
              <a:t>12/3/2018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C51DB-A9C0-4A02-854D-030ECD23D57C}" type="datetime1">
              <a:rPr lang="en-US" smtClean="0"/>
              <a:t>12/3/2018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1E444-1A33-485A-8F99-9B770A0A2202}" type="datetime1">
              <a:rPr lang="en-US" smtClean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49BE1-9CB0-4B24-8931-558A84042CA8}" type="datetime1">
              <a:rPr lang="en-US" smtClean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45DD6-D295-4088-BB8C-76E5F87C282B}" type="datetime1">
              <a:rPr lang="en-US" smtClean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26DC3A-DC46-4EAC-B2F0-09B55D1F6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3673" y="1692207"/>
            <a:ext cx="7744654" cy="1143759"/>
          </a:xfrm>
        </p:spPr>
        <p:txBody>
          <a:bodyPr>
            <a:normAutofit fontScale="90000"/>
          </a:bodyPr>
          <a:lstStyle/>
          <a:p>
            <a:r>
              <a:rPr lang="fr-FR" sz="8000" dirty="0" err="1"/>
              <a:t>JukeBox</a:t>
            </a:r>
            <a:r>
              <a:rPr lang="fr-FR" sz="8000" dirty="0"/>
              <a:t> Moderne</a:t>
            </a:r>
            <a:endParaRPr lang="en-US" sz="80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C16B77-0A62-4D9B-A2D9-D2DA3F1E4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3920089"/>
            <a:ext cx="8791575" cy="2228919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Maeva </a:t>
            </a:r>
            <a:r>
              <a:rPr lang="fr-FR" dirty="0" err="1"/>
              <a:t>Butaye</a:t>
            </a:r>
            <a:endParaRPr lang="fr-FR" dirty="0"/>
          </a:p>
          <a:p>
            <a:r>
              <a:rPr lang="fr-FR" dirty="0"/>
              <a:t>Pauline Monteil</a:t>
            </a:r>
          </a:p>
          <a:p>
            <a:r>
              <a:rPr lang="fr-FR" dirty="0"/>
              <a:t>Camille Schwarz</a:t>
            </a:r>
          </a:p>
          <a:p>
            <a:r>
              <a:rPr lang="fr-FR" dirty="0" err="1"/>
              <a:t>lÉo</a:t>
            </a:r>
            <a:r>
              <a:rPr lang="fr-FR" dirty="0"/>
              <a:t> </a:t>
            </a:r>
            <a:r>
              <a:rPr lang="fr-FR" dirty="0" err="1"/>
              <a:t>Galassi</a:t>
            </a:r>
            <a:endParaRPr lang="fr-FR" dirty="0"/>
          </a:p>
          <a:p>
            <a:r>
              <a:rPr lang="fr-FR" dirty="0"/>
              <a:t>Quentin </a:t>
            </a:r>
            <a:r>
              <a:rPr lang="fr-FR" dirty="0" err="1"/>
              <a:t>Rimet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0DC9C2-BB93-4634-BCBC-169090D5C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8" y="6149008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2000" smtClean="0"/>
              <a:t>1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04688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7C9766-9982-46D3-BB2A-C4824A126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Fonctionnalités prévues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01FAB4-257A-479E-87A3-96C74A5BC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000" smtClean="0"/>
              <a:t>10</a:t>
            </a:fld>
            <a:endParaRPr lang="en-US" sz="2000" dirty="0"/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E4F8BEF4-24C9-4EF5-8094-59F31AE784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5538" y="1821925"/>
            <a:ext cx="6597747" cy="4061349"/>
          </a:xfrm>
        </p:spPr>
      </p:pic>
    </p:spTree>
    <p:extLst>
      <p:ext uri="{BB962C8B-B14F-4D97-AF65-F5344CB8AC3E}">
        <p14:creationId xmlns:p14="http://schemas.microsoft.com/office/powerpoint/2010/main" val="3360984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7C9766-9982-46D3-BB2A-C4824A126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Fonctionnalités prévues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01FAB4-257A-479E-87A3-96C74A5BC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000" smtClean="0"/>
              <a:t>11</a:t>
            </a:fld>
            <a:endParaRPr lang="en-US" sz="2000" dirty="0"/>
          </a:p>
        </p:txBody>
      </p:sp>
      <p:pic>
        <p:nvPicPr>
          <p:cNvPr id="5" name="Espace réservé du contenu 4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AE4E42A9-7DED-4687-9AF4-E687BF4E3A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5852" y="1666451"/>
            <a:ext cx="5880296" cy="4800034"/>
          </a:xfrm>
        </p:spPr>
      </p:pic>
    </p:spTree>
    <p:extLst>
      <p:ext uri="{BB962C8B-B14F-4D97-AF65-F5344CB8AC3E}">
        <p14:creationId xmlns:p14="http://schemas.microsoft.com/office/powerpoint/2010/main" val="514410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8E5B9B-7322-4CA9-8FE9-AFACA6BAC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3014" y="4488109"/>
            <a:ext cx="2845972" cy="1902788"/>
          </a:xfrm>
          <a:solidFill>
            <a:srgbClr val="FFC000"/>
          </a:solidFill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CLIENT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C7BAE1-52F9-4F17-8424-C6FAFB03C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BA05EEFB-D0FF-4D2D-B34A-91266ED23B57}"/>
              </a:ext>
            </a:extLst>
          </p:cNvPr>
          <p:cNvSpPr txBox="1">
            <a:spLocks/>
          </p:cNvSpPr>
          <p:nvPr/>
        </p:nvSpPr>
        <p:spPr>
          <a:xfrm>
            <a:off x="1415055" y="2352401"/>
            <a:ext cx="2845972" cy="1902788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SERVICE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28EACE4B-B7F0-4B4C-93D6-4A3FB12FAF0D}"/>
              </a:ext>
            </a:extLst>
          </p:cNvPr>
          <p:cNvSpPr txBox="1">
            <a:spLocks/>
          </p:cNvSpPr>
          <p:nvPr/>
        </p:nvSpPr>
        <p:spPr>
          <a:xfrm>
            <a:off x="850359" y="345600"/>
            <a:ext cx="2478567" cy="1274257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ADMIN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25EA17E3-330D-44CD-AC00-D529F0565ADB}"/>
              </a:ext>
            </a:extLst>
          </p:cNvPr>
          <p:cNvSpPr txBox="1">
            <a:spLocks/>
          </p:cNvSpPr>
          <p:nvPr/>
        </p:nvSpPr>
        <p:spPr>
          <a:xfrm>
            <a:off x="4673014" y="302211"/>
            <a:ext cx="2845972" cy="1902788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BARMAN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231156ED-53F3-4716-AB9A-CD50BDC43E0A}"/>
              </a:ext>
            </a:extLst>
          </p:cNvPr>
          <p:cNvSpPr txBox="1">
            <a:spLocks/>
          </p:cNvSpPr>
          <p:nvPr/>
        </p:nvSpPr>
        <p:spPr>
          <a:xfrm>
            <a:off x="7727431" y="2352401"/>
            <a:ext cx="2845972" cy="190278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JUKEBOX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6D844016-C811-4412-9032-5BDFD7343E8D}"/>
              </a:ext>
            </a:extLst>
          </p:cNvPr>
          <p:cNvSpPr txBox="1">
            <a:spLocks/>
          </p:cNvSpPr>
          <p:nvPr/>
        </p:nvSpPr>
        <p:spPr>
          <a:xfrm>
            <a:off x="9106185" y="3779023"/>
            <a:ext cx="1467218" cy="476166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TOKEN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D08107AF-B439-45EF-8846-A46ED35830AD}"/>
              </a:ext>
            </a:extLst>
          </p:cNvPr>
          <p:cNvSpPr txBox="1">
            <a:spLocks/>
          </p:cNvSpPr>
          <p:nvPr/>
        </p:nvSpPr>
        <p:spPr>
          <a:xfrm>
            <a:off x="8408803" y="3078977"/>
            <a:ext cx="1467218" cy="476166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PLAYER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A86D76E0-7B66-4A71-BD85-5FA656FDA012}"/>
              </a:ext>
            </a:extLst>
          </p:cNvPr>
          <p:cNvSpPr txBox="1">
            <a:spLocks/>
          </p:cNvSpPr>
          <p:nvPr/>
        </p:nvSpPr>
        <p:spPr>
          <a:xfrm>
            <a:off x="7727431" y="2351463"/>
            <a:ext cx="846943" cy="503634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API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76D1C8D2-A58A-4DA5-9363-B5E02C848674}"/>
              </a:ext>
            </a:extLst>
          </p:cNvPr>
          <p:cNvSpPr txBox="1">
            <a:spLocks/>
          </p:cNvSpPr>
          <p:nvPr/>
        </p:nvSpPr>
        <p:spPr>
          <a:xfrm>
            <a:off x="2104432" y="2855097"/>
            <a:ext cx="1448237" cy="1287154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u="sng" dirty="0"/>
              <a:t>FILE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u="sng" dirty="0"/>
              <a:t>BIBLIO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u="sng" dirty="0"/>
              <a:t>TOKEN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64A71E9E-4F8B-4B60-8AB0-E7B06FFDC805}"/>
              </a:ext>
            </a:extLst>
          </p:cNvPr>
          <p:cNvCxnSpPr>
            <a:stCxn id="8" idx="2"/>
            <a:endCxn id="7" idx="0"/>
          </p:cNvCxnSpPr>
          <p:nvPr/>
        </p:nvCxnSpPr>
        <p:spPr>
          <a:xfrm>
            <a:off x="2089643" y="1619857"/>
            <a:ext cx="748398" cy="732544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74974D13-D281-43B9-852B-A32B07D4A69C}"/>
              </a:ext>
            </a:extLst>
          </p:cNvPr>
          <p:cNvCxnSpPr>
            <a:stCxn id="9" idx="1"/>
          </p:cNvCxnSpPr>
          <p:nvPr/>
        </p:nvCxnSpPr>
        <p:spPr>
          <a:xfrm flipH="1">
            <a:off x="3882452" y="1253605"/>
            <a:ext cx="790562" cy="1097858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7007B525-2594-420C-85D8-86E6AB6DDCEE}"/>
              </a:ext>
            </a:extLst>
          </p:cNvPr>
          <p:cNvCxnSpPr>
            <a:stCxn id="9" idx="3"/>
          </p:cNvCxnSpPr>
          <p:nvPr/>
        </p:nvCxnSpPr>
        <p:spPr>
          <a:xfrm>
            <a:off x="7518986" y="1253605"/>
            <a:ext cx="889817" cy="1234762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201F9795-4E6F-42E2-ABD3-18C353FE382F}"/>
              </a:ext>
            </a:extLst>
          </p:cNvPr>
          <p:cNvCxnSpPr/>
          <p:nvPr/>
        </p:nvCxnSpPr>
        <p:spPr>
          <a:xfrm>
            <a:off x="4077325" y="3317060"/>
            <a:ext cx="4232223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A9CDC303-D5A9-44F7-9173-CC793CC9A933}"/>
              </a:ext>
            </a:extLst>
          </p:cNvPr>
          <p:cNvCxnSpPr/>
          <p:nvPr/>
        </p:nvCxnSpPr>
        <p:spPr>
          <a:xfrm flipV="1">
            <a:off x="6850505" y="4017106"/>
            <a:ext cx="1558298" cy="1169491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A790FF3B-0349-4747-8359-82DDBBD26E3C}"/>
              </a:ext>
            </a:extLst>
          </p:cNvPr>
          <p:cNvCxnSpPr/>
          <p:nvPr/>
        </p:nvCxnSpPr>
        <p:spPr>
          <a:xfrm>
            <a:off x="3744206" y="3952955"/>
            <a:ext cx="1592292" cy="1266893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E9199615-AAB3-418A-9ECD-C418CCFC7EDD}"/>
              </a:ext>
            </a:extLst>
          </p:cNvPr>
          <p:cNvSpPr txBox="1">
            <a:spLocks/>
          </p:cNvSpPr>
          <p:nvPr/>
        </p:nvSpPr>
        <p:spPr>
          <a:xfrm>
            <a:off x="7430435" y="4479068"/>
            <a:ext cx="1467218" cy="47616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flash</a:t>
            </a:r>
          </a:p>
        </p:txBody>
      </p:sp>
      <p:sp>
        <p:nvSpPr>
          <p:cNvPr id="28" name="Espace réservé du contenu 2">
            <a:extLst>
              <a:ext uri="{FF2B5EF4-FFF2-40B4-BE49-F238E27FC236}">
                <a16:creationId xmlns:a16="http://schemas.microsoft.com/office/drawing/2014/main" id="{2B53F8A2-A50E-444C-8CCB-743A09D56274}"/>
              </a:ext>
            </a:extLst>
          </p:cNvPr>
          <p:cNvSpPr txBox="1">
            <a:spLocks/>
          </p:cNvSpPr>
          <p:nvPr/>
        </p:nvSpPr>
        <p:spPr>
          <a:xfrm>
            <a:off x="3205796" y="4479068"/>
            <a:ext cx="1467218" cy="47616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interagit</a:t>
            </a:r>
          </a:p>
        </p:txBody>
      </p:sp>
      <p:sp>
        <p:nvSpPr>
          <p:cNvPr id="29" name="Espace réservé du contenu 2">
            <a:extLst>
              <a:ext uri="{FF2B5EF4-FFF2-40B4-BE49-F238E27FC236}">
                <a16:creationId xmlns:a16="http://schemas.microsoft.com/office/drawing/2014/main" id="{B65C4EC1-E096-4466-AD3E-784C978031D4}"/>
              </a:ext>
            </a:extLst>
          </p:cNvPr>
          <p:cNvSpPr txBox="1">
            <a:spLocks/>
          </p:cNvSpPr>
          <p:nvPr/>
        </p:nvSpPr>
        <p:spPr>
          <a:xfrm>
            <a:off x="1415055" y="1807547"/>
            <a:ext cx="1467218" cy="47616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gère</a:t>
            </a:r>
          </a:p>
        </p:txBody>
      </p: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2C84541B-5BB2-4E34-8300-6EA9E76CF728}"/>
              </a:ext>
            </a:extLst>
          </p:cNvPr>
          <p:cNvSpPr txBox="1">
            <a:spLocks/>
          </p:cNvSpPr>
          <p:nvPr/>
        </p:nvSpPr>
        <p:spPr>
          <a:xfrm>
            <a:off x="7889978" y="1545739"/>
            <a:ext cx="1467218" cy="47616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Accès direct</a:t>
            </a:r>
          </a:p>
        </p:txBody>
      </p:sp>
      <p:sp>
        <p:nvSpPr>
          <p:cNvPr id="31" name="Espace réservé du contenu 2">
            <a:extLst>
              <a:ext uri="{FF2B5EF4-FFF2-40B4-BE49-F238E27FC236}">
                <a16:creationId xmlns:a16="http://schemas.microsoft.com/office/drawing/2014/main" id="{D7430E24-4B81-4F57-9278-73E09AB606BD}"/>
              </a:ext>
            </a:extLst>
          </p:cNvPr>
          <p:cNvSpPr txBox="1">
            <a:spLocks/>
          </p:cNvSpPr>
          <p:nvPr/>
        </p:nvSpPr>
        <p:spPr>
          <a:xfrm>
            <a:off x="5264276" y="2894967"/>
            <a:ext cx="1467218" cy="47616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Accès</a:t>
            </a:r>
          </a:p>
        </p:txBody>
      </p:sp>
      <p:sp>
        <p:nvSpPr>
          <p:cNvPr id="34" name="Espace réservé du contenu 2">
            <a:extLst>
              <a:ext uri="{FF2B5EF4-FFF2-40B4-BE49-F238E27FC236}">
                <a16:creationId xmlns:a16="http://schemas.microsoft.com/office/drawing/2014/main" id="{115A5CE9-93A4-4DD7-B1B8-328AEC9D9296}"/>
              </a:ext>
            </a:extLst>
          </p:cNvPr>
          <p:cNvSpPr txBox="1">
            <a:spLocks/>
          </p:cNvSpPr>
          <p:nvPr/>
        </p:nvSpPr>
        <p:spPr>
          <a:xfrm>
            <a:off x="2849418" y="243653"/>
            <a:ext cx="2382003" cy="14686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Gère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Biblio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Perso</a:t>
            </a:r>
          </a:p>
        </p:txBody>
      </p:sp>
      <p:sp>
        <p:nvSpPr>
          <p:cNvPr id="39" name="Espace réservé du contenu 2">
            <a:extLst>
              <a:ext uri="{FF2B5EF4-FFF2-40B4-BE49-F238E27FC236}">
                <a16:creationId xmlns:a16="http://schemas.microsoft.com/office/drawing/2014/main" id="{4D3395D0-B37F-4499-8422-EE268BCC536E}"/>
              </a:ext>
            </a:extLst>
          </p:cNvPr>
          <p:cNvSpPr txBox="1">
            <a:spLocks/>
          </p:cNvSpPr>
          <p:nvPr/>
        </p:nvSpPr>
        <p:spPr>
          <a:xfrm>
            <a:off x="5264276" y="5382301"/>
            <a:ext cx="1737041" cy="678899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Appli mobile</a:t>
            </a:r>
          </a:p>
        </p:txBody>
      </p:sp>
      <p:sp>
        <p:nvSpPr>
          <p:cNvPr id="40" name="Espace réservé du contenu 2">
            <a:extLst>
              <a:ext uri="{FF2B5EF4-FFF2-40B4-BE49-F238E27FC236}">
                <a16:creationId xmlns:a16="http://schemas.microsoft.com/office/drawing/2014/main" id="{A81A7198-0C24-4BA4-8D7D-52F9D72233B6}"/>
              </a:ext>
            </a:extLst>
          </p:cNvPr>
          <p:cNvSpPr txBox="1">
            <a:spLocks/>
          </p:cNvSpPr>
          <p:nvPr/>
        </p:nvSpPr>
        <p:spPr>
          <a:xfrm>
            <a:off x="5240347" y="1129632"/>
            <a:ext cx="1737041" cy="678899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Appli mobile</a:t>
            </a:r>
          </a:p>
        </p:txBody>
      </p:sp>
    </p:spTree>
    <p:extLst>
      <p:ext uri="{BB962C8B-B14F-4D97-AF65-F5344CB8AC3E}">
        <p14:creationId xmlns:p14="http://schemas.microsoft.com/office/powerpoint/2010/main" val="561723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7C9766-9982-46D3-BB2A-C4824A126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Fonctionnalités prévues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A38377-6347-4A71-8535-253573ACA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Des fonctionnalités plus avancées peuvent être envisagées :</a:t>
            </a:r>
          </a:p>
          <a:p>
            <a:pPr lvl="1"/>
            <a:r>
              <a:rPr lang="fr-FR" dirty="0"/>
              <a:t>Proposer un mode "stop ou encore" : les utilisateurs votent pour stopper le morceau courant et passer </a:t>
            </a:r>
            <a:r>
              <a:rPr lang="en-US" dirty="0"/>
              <a:t>au suivant</a:t>
            </a:r>
          </a:p>
          <a:p>
            <a:pPr lvl="1"/>
            <a:r>
              <a:rPr lang="fr-FR" dirty="0"/>
              <a:t>Mode "blind-test", pour jouer au célèbre jeu</a:t>
            </a:r>
            <a:endParaRPr lang="en-US" dirty="0"/>
          </a:p>
          <a:p>
            <a:pPr lvl="1"/>
            <a:r>
              <a:rPr lang="fr-FR" dirty="0"/>
              <a:t>Mode upload : les utilisateurs transmettent au jukebox des fichiers à ajouter dans la file, à partir de leur téléphone</a:t>
            </a:r>
          </a:p>
          <a:p>
            <a:pPr lvl="1"/>
            <a:r>
              <a:rPr lang="fr-FR" dirty="0"/>
              <a:t>Mode connecté : le jukebox est capable de se connecter à des serveurs de streaming audio de type Spotify, pour donner accès à un large catalogue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01FAB4-257A-479E-87A3-96C74A5BC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000" smtClean="0"/>
              <a:t>13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51107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CA31E9-A8DB-4BBB-B42B-7C52E6F5B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6463" y="2399789"/>
            <a:ext cx="6399074" cy="2058421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Merci pour votre attention.</a:t>
            </a:r>
            <a:br>
              <a:rPr lang="fr-FR" dirty="0"/>
            </a:br>
            <a:br>
              <a:rPr lang="fr-FR" dirty="0"/>
            </a:br>
            <a:r>
              <a:rPr lang="fr-FR" dirty="0"/>
              <a:t>Avez-vous des questions ?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A54480-3685-4091-9D45-1ED7DA6D2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000" smtClean="0"/>
              <a:t>14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65371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EB70CB-D615-4EB5-A9B9-2A22F1726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16089C-98A3-4B92-90DE-EE8E9C4DC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 du sujet</a:t>
            </a:r>
          </a:p>
          <a:p>
            <a:r>
              <a:rPr lang="fr-FR" dirty="0"/>
              <a:t>Étude de l’existant</a:t>
            </a:r>
          </a:p>
          <a:p>
            <a:r>
              <a:rPr lang="fr-FR" dirty="0"/>
              <a:t>Acteurs du projet</a:t>
            </a:r>
          </a:p>
          <a:p>
            <a:r>
              <a:rPr lang="fr-FR" dirty="0"/>
              <a:t>Fonctionnalités prévues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11C122-80EC-42FD-B092-13501DAEC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000" smtClean="0"/>
              <a:t>2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98726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EB70CB-D615-4EB5-A9B9-2A22F1726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sujet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16089C-98A3-4B92-90DE-EE8E9C4DC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Objectif : construire une version moderne du jukebox</a:t>
            </a:r>
          </a:p>
          <a:p>
            <a:r>
              <a:rPr lang="fr-FR" dirty="0"/>
              <a:t>Réalisation : nano-pc connecté à un écran et à des enceintes pour diffuser de </a:t>
            </a:r>
            <a:r>
              <a:rPr lang="fr-FR"/>
              <a:t>la musique </a:t>
            </a:r>
            <a:endParaRPr lang="fr-FR" dirty="0"/>
          </a:p>
          <a:p>
            <a:r>
              <a:rPr lang="fr-FR" dirty="0"/>
              <a:t>Nano-pc génère un QR Code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/>
              <a:t>permet à ses utilisateurs d'interagir avec lui à partir d'un dispositif mobile via un service</a:t>
            </a:r>
          </a:p>
          <a:p>
            <a:r>
              <a:rPr lang="fr-FR" dirty="0"/>
              <a:t>Ce jukebox sera manipulé au travers d'une interface web et propose 2 applications :</a:t>
            </a:r>
          </a:p>
          <a:p>
            <a:pPr lvl="1"/>
            <a:r>
              <a:rPr lang="fr-FR" dirty="0"/>
              <a:t> une application d'administration du jukebox</a:t>
            </a:r>
          </a:p>
          <a:p>
            <a:pPr lvl="1"/>
            <a:r>
              <a:rPr lang="fr-FR" dirty="0"/>
              <a:t> une application d'utilisation du jukebox qui permet aux utilisateurs d'interagir avec le jukebox en utilisant leur téléphone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11C122-80EC-42FD-B092-13501DAEC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000" smtClean="0"/>
              <a:t>3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07731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2">
            <a:extLst>
              <a:ext uri="{FF2B5EF4-FFF2-40B4-BE49-F238E27FC236}">
                <a16:creationId xmlns:a16="http://schemas.microsoft.com/office/drawing/2014/main" id="{EFD668EB-B331-4C7E-97B5-F0753C6F7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6C5C1DC3-4A52-48EE-A656-4FC26265F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84" name="Rectangle 5">
              <a:extLst>
                <a:ext uri="{FF2B5EF4-FFF2-40B4-BE49-F238E27FC236}">
                  <a16:creationId xmlns:a16="http://schemas.microsoft.com/office/drawing/2014/main" id="{8E55BD19-B82F-43A4-8F29-C19DFF0128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5" name="Freeform 6">
              <a:extLst>
                <a:ext uri="{FF2B5EF4-FFF2-40B4-BE49-F238E27FC236}">
                  <a16:creationId xmlns:a16="http://schemas.microsoft.com/office/drawing/2014/main" id="{37C3A9A2-71AA-401C-BF15-816829126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7">
              <a:extLst>
                <a:ext uri="{FF2B5EF4-FFF2-40B4-BE49-F238E27FC236}">
                  <a16:creationId xmlns:a16="http://schemas.microsoft.com/office/drawing/2014/main" id="{E85424B8-B279-43A2-84D7-B2295CEC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Rectangle 8">
              <a:extLst>
                <a:ext uri="{FF2B5EF4-FFF2-40B4-BE49-F238E27FC236}">
                  <a16:creationId xmlns:a16="http://schemas.microsoft.com/office/drawing/2014/main" id="{A4D38513-FE10-4D79-B461-423CC7F9F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8" name="Freeform 9">
              <a:extLst>
                <a:ext uri="{FF2B5EF4-FFF2-40B4-BE49-F238E27FC236}">
                  <a16:creationId xmlns:a16="http://schemas.microsoft.com/office/drawing/2014/main" id="{0A5B6421-9527-4F07-889B-ED3D0BF75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0">
              <a:extLst>
                <a:ext uri="{FF2B5EF4-FFF2-40B4-BE49-F238E27FC236}">
                  <a16:creationId xmlns:a16="http://schemas.microsoft.com/office/drawing/2014/main" id="{1DC12C11-5C10-43D3-9B4A-4BE1EB0CB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1">
              <a:extLst>
                <a:ext uri="{FF2B5EF4-FFF2-40B4-BE49-F238E27FC236}">
                  <a16:creationId xmlns:a16="http://schemas.microsoft.com/office/drawing/2014/main" id="{BD8880AD-83C8-4AA9-82E2-7998C2A3F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2">
              <a:extLst>
                <a:ext uri="{FF2B5EF4-FFF2-40B4-BE49-F238E27FC236}">
                  <a16:creationId xmlns:a16="http://schemas.microsoft.com/office/drawing/2014/main" id="{267DF3C6-84B6-4F71-8531-93E9EF1D7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3">
              <a:extLst>
                <a:ext uri="{FF2B5EF4-FFF2-40B4-BE49-F238E27FC236}">
                  <a16:creationId xmlns:a16="http://schemas.microsoft.com/office/drawing/2014/main" id="{C0D5803B-967B-42D5-93A6-B366A9A5C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4">
              <a:extLst>
                <a:ext uri="{FF2B5EF4-FFF2-40B4-BE49-F238E27FC236}">
                  <a16:creationId xmlns:a16="http://schemas.microsoft.com/office/drawing/2014/main" id="{BBBA0120-706E-4852-8501-4D48B88C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5">
              <a:extLst>
                <a:ext uri="{FF2B5EF4-FFF2-40B4-BE49-F238E27FC236}">
                  <a16:creationId xmlns:a16="http://schemas.microsoft.com/office/drawing/2014/main" id="{9A57890A-A870-49EF-8D5F-5AA20BF6A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16">
              <a:extLst>
                <a:ext uri="{FF2B5EF4-FFF2-40B4-BE49-F238E27FC236}">
                  <a16:creationId xmlns:a16="http://schemas.microsoft.com/office/drawing/2014/main" id="{5E4F1DFE-1695-47D1-8FD3-664B843EE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17">
              <a:extLst>
                <a:ext uri="{FF2B5EF4-FFF2-40B4-BE49-F238E27FC236}">
                  <a16:creationId xmlns:a16="http://schemas.microsoft.com/office/drawing/2014/main" id="{7E1F5530-F430-4851-9205-A2E62C0D0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18">
              <a:extLst>
                <a:ext uri="{FF2B5EF4-FFF2-40B4-BE49-F238E27FC236}">
                  <a16:creationId xmlns:a16="http://schemas.microsoft.com/office/drawing/2014/main" id="{BA1E243F-1F5C-441A-ACB9-B28A95624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19">
              <a:extLst>
                <a:ext uri="{FF2B5EF4-FFF2-40B4-BE49-F238E27FC236}">
                  <a16:creationId xmlns:a16="http://schemas.microsoft.com/office/drawing/2014/main" id="{EC9E6C8C-7A9D-4CDF-8024-9B64F55ED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0">
              <a:extLst>
                <a:ext uri="{FF2B5EF4-FFF2-40B4-BE49-F238E27FC236}">
                  <a16:creationId xmlns:a16="http://schemas.microsoft.com/office/drawing/2014/main" id="{94471D12-E72B-4210-8DF4-0BAC2A60A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1">
              <a:extLst>
                <a:ext uri="{FF2B5EF4-FFF2-40B4-BE49-F238E27FC236}">
                  <a16:creationId xmlns:a16="http://schemas.microsoft.com/office/drawing/2014/main" id="{63490F71-66B0-4AE6-92D3-CBB8C23A9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2">
              <a:extLst>
                <a:ext uri="{FF2B5EF4-FFF2-40B4-BE49-F238E27FC236}">
                  <a16:creationId xmlns:a16="http://schemas.microsoft.com/office/drawing/2014/main" id="{8E104794-FDD7-4D3B-B43D-BE2402306A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3">
              <a:extLst>
                <a:ext uri="{FF2B5EF4-FFF2-40B4-BE49-F238E27FC236}">
                  <a16:creationId xmlns:a16="http://schemas.microsoft.com/office/drawing/2014/main" id="{7F89C64A-9FD6-49FA-A645-2AFDDCBB4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4">
              <a:extLst>
                <a:ext uri="{FF2B5EF4-FFF2-40B4-BE49-F238E27FC236}">
                  <a16:creationId xmlns:a16="http://schemas.microsoft.com/office/drawing/2014/main" id="{66908955-1B08-46F1-B181-F8C0A6C22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5">
              <a:extLst>
                <a:ext uri="{FF2B5EF4-FFF2-40B4-BE49-F238E27FC236}">
                  <a16:creationId xmlns:a16="http://schemas.microsoft.com/office/drawing/2014/main" id="{B4C4DAAF-2EC4-4E4B-B572-C2538880F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26">
              <a:extLst>
                <a:ext uri="{FF2B5EF4-FFF2-40B4-BE49-F238E27FC236}">
                  <a16:creationId xmlns:a16="http://schemas.microsoft.com/office/drawing/2014/main" id="{7F9333F6-65AC-4915-BA02-1B5342197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27">
              <a:extLst>
                <a:ext uri="{FF2B5EF4-FFF2-40B4-BE49-F238E27FC236}">
                  <a16:creationId xmlns:a16="http://schemas.microsoft.com/office/drawing/2014/main" id="{FCB18C54-7D00-4249-9DC0-6FC3726F6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28">
              <a:extLst>
                <a:ext uri="{FF2B5EF4-FFF2-40B4-BE49-F238E27FC236}">
                  <a16:creationId xmlns:a16="http://schemas.microsoft.com/office/drawing/2014/main" id="{BC095603-5AD7-40D3-94D7-8FAF77A1B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29">
              <a:extLst>
                <a:ext uri="{FF2B5EF4-FFF2-40B4-BE49-F238E27FC236}">
                  <a16:creationId xmlns:a16="http://schemas.microsoft.com/office/drawing/2014/main" id="{D9F25CD2-142E-446D-91DB-1B8EB04F9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0">
              <a:extLst>
                <a:ext uri="{FF2B5EF4-FFF2-40B4-BE49-F238E27FC236}">
                  <a16:creationId xmlns:a16="http://schemas.microsoft.com/office/drawing/2014/main" id="{C84EDC8F-ACD0-497B-B053-939DB15AD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1">
              <a:extLst>
                <a:ext uri="{FF2B5EF4-FFF2-40B4-BE49-F238E27FC236}">
                  <a16:creationId xmlns:a16="http://schemas.microsoft.com/office/drawing/2014/main" id="{16C74B1B-C0E5-4E69-ACD2-BD3F0910E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2">
              <a:extLst>
                <a:ext uri="{FF2B5EF4-FFF2-40B4-BE49-F238E27FC236}">
                  <a16:creationId xmlns:a16="http://schemas.microsoft.com/office/drawing/2014/main" id="{B39C2D18-F8D2-4847-A6C5-136965038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Rectangle 33">
              <a:extLst>
                <a:ext uri="{FF2B5EF4-FFF2-40B4-BE49-F238E27FC236}">
                  <a16:creationId xmlns:a16="http://schemas.microsoft.com/office/drawing/2014/main" id="{0231EA08-ADCD-4F82-9C72-2F782CE191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3" name="Freeform 34">
              <a:extLst>
                <a:ext uri="{FF2B5EF4-FFF2-40B4-BE49-F238E27FC236}">
                  <a16:creationId xmlns:a16="http://schemas.microsoft.com/office/drawing/2014/main" id="{C489A22B-FCD1-4CF5-9BCF-DE7C69568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35">
              <a:extLst>
                <a:ext uri="{FF2B5EF4-FFF2-40B4-BE49-F238E27FC236}">
                  <a16:creationId xmlns:a16="http://schemas.microsoft.com/office/drawing/2014/main" id="{FFE125F5-63B6-4BF1-A49A-41BBD33ED9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36">
              <a:extLst>
                <a:ext uri="{FF2B5EF4-FFF2-40B4-BE49-F238E27FC236}">
                  <a16:creationId xmlns:a16="http://schemas.microsoft.com/office/drawing/2014/main" id="{9D8C4339-DA49-4241-8FBD-5E07895EA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37">
              <a:extLst>
                <a:ext uri="{FF2B5EF4-FFF2-40B4-BE49-F238E27FC236}">
                  <a16:creationId xmlns:a16="http://schemas.microsoft.com/office/drawing/2014/main" id="{695F5500-7FF1-42AA-923F-9374D2779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38">
              <a:extLst>
                <a:ext uri="{FF2B5EF4-FFF2-40B4-BE49-F238E27FC236}">
                  <a16:creationId xmlns:a16="http://schemas.microsoft.com/office/drawing/2014/main" id="{9ED10EE4-4901-4B5B-9AB3-3E6DCFCCA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39">
              <a:extLst>
                <a:ext uri="{FF2B5EF4-FFF2-40B4-BE49-F238E27FC236}">
                  <a16:creationId xmlns:a16="http://schemas.microsoft.com/office/drawing/2014/main" id="{2C5A4D0A-A875-424D-82CE-EF580A1F4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0">
              <a:extLst>
                <a:ext uri="{FF2B5EF4-FFF2-40B4-BE49-F238E27FC236}">
                  <a16:creationId xmlns:a16="http://schemas.microsoft.com/office/drawing/2014/main" id="{D68F7A91-0042-45B8-A938-D05D9EA6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41">
              <a:extLst>
                <a:ext uri="{FF2B5EF4-FFF2-40B4-BE49-F238E27FC236}">
                  <a16:creationId xmlns:a16="http://schemas.microsoft.com/office/drawing/2014/main" id="{7137FBE4-CF0C-424C-B60E-C8439EA8D1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42">
              <a:extLst>
                <a:ext uri="{FF2B5EF4-FFF2-40B4-BE49-F238E27FC236}">
                  <a16:creationId xmlns:a16="http://schemas.microsoft.com/office/drawing/2014/main" id="{74B6D4BB-D4C4-4C40-A23F-DF09EE386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43">
              <a:extLst>
                <a:ext uri="{FF2B5EF4-FFF2-40B4-BE49-F238E27FC236}">
                  <a16:creationId xmlns:a16="http://schemas.microsoft.com/office/drawing/2014/main" id="{8688988F-9250-4CFB-862F-D79E9DDEC1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44">
              <a:extLst>
                <a:ext uri="{FF2B5EF4-FFF2-40B4-BE49-F238E27FC236}">
                  <a16:creationId xmlns:a16="http://schemas.microsoft.com/office/drawing/2014/main" id="{E19A5284-039B-4CEA-9738-8CA1B542B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Rectangle 45">
              <a:extLst>
                <a:ext uri="{FF2B5EF4-FFF2-40B4-BE49-F238E27FC236}">
                  <a16:creationId xmlns:a16="http://schemas.microsoft.com/office/drawing/2014/main" id="{C162CD3E-027D-4E1B-8D19-5359BCFC68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5" name="Freeform 46">
              <a:extLst>
                <a:ext uri="{FF2B5EF4-FFF2-40B4-BE49-F238E27FC236}">
                  <a16:creationId xmlns:a16="http://schemas.microsoft.com/office/drawing/2014/main" id="{6F845B0B-5ED5-453D-AF3A-44E2425CC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47">
              <a:extLst>
                <a:ext uri="{FF2B5EF4-FFF2-40B4-BE49-F238E27FC236}">
                  <a16:creationId xmlns:a16="http://schemas.microsoft.com/office/drawing/2014/main" id="{07DEB433-658B-4950-B79A-3CC5DE7CD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48">
              <a:extLst>
                <a:ext uri="{FF2B5EF4-FFF2-40B4-BE49-F238E27FC236}">
                  <a16:creationId xmlns:a16="http://schemas.microsoft.com/office/drawing/2014/main" id="{CF6F2D4F-C9F7-4238-8271-5F5D077D9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49">
              <a:extLst>
                <a:ext uri="{FF2B5EF4-FFF2-40B4-BE49-F238E27FC236}">
                  <a16:creationId xmlns:a16="http://schemas.microsoft.com/office/drawing/2014/main" id="{2AAFE470-BD95-4829-B328-0736E48AB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0">
              <a:extLst>
                <a:ext uri="{FF2B5EF4-FFF2-40B4-BE49-F238E27FC236}">
                  <a16:creationId xmlns:a16="http://schemas.microsoft.com/office/drawing/2014/main" id="{FF14E9FB-0EC3-4EB6-82D8-05C8C9B910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1">
              <a:extLst>
                <a:ext uri="{FF2B5EF4-FFF2-40B4-BE49-F238E27FC236}">
                  <a16:creationId xmlns:a16="http://schemas.microsoft.com/office/drawing/2014/main" id="{B16DCC66-FF02-4C68-8893-715968608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52">
              <a:extLst>
                <a:ext uri="{FF2B5EF4-FFF2-40B4-BE49-F238E27FC236}">
                  <a16:creationId xmlns:a16="http://schemas.microsoft.com/office/drawing/2014/main" id="{213A0819-C728-4A26-83BA-4C0E9C785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53">
              <a:extLst>
                <a:ext uri="{FF2B5EF4-FFF2-40B4-BE49-F238E27FC236}">
                  <a16:creationId xmlns:a16="http://schemas.microsoft.com/office/drawing/2014/main" id="{A6964B27-C8F9-4872-A3C8-DB9B316F97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54">
              <a:extLst>
                <a:ext uri="{FF2B5EF4-FFF2-40B4-BE49-F238E27FC236}">
                  <a16:creationId xmlns:a16="http://schemas.microsoft.com/office/drawing/2014/main" id="{A820BBB0-D020-48D7-ADFC-653984719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55">
              <a:extLst>
                <a:ext uri="{FF2B5EF4-FFF2-40B4-BE49-F238E27FC236}">
                  <a16:creationId xmlns:a16="http://schemas.microsoft.com/office/drawing/2014/main" id="{71C56DEA-A1BC-40D5-976A-1EC4F95D0F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56">
              <a:extLst>
                <a:ext uri="{FF2B5EF4-FFF2-40B4-BE49-F238E27FC236}">
                  <a16:creationId xmlns:a16="http://schemas.microsoft.com/office/drawing/2014/main" id="{A9B1181D-0ABC-4859-BAA3-15107DDEA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57">
              <a:extLst>
                <a:ext uri="{FF2B5EF4-FFF2-40B4-BE49-F238E27FC236}">
                  <a16:creationId xmlns:a16="http://schemas.microsoft.com/office/drawing/2014/main" id="{C8AD16CA-E38C-4FAA-AB37-731D18148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58">
              <a:extLst>
                <a:ext uri="{FF2B5EF4-FFF2-40B4-BE49-F238E27FC236}">
                  <a16:creationId xmlns:a16="http://schemas.microsoft.com/office/drawing/2014/main" id="{AFD5C1DA-D437-4283-9852-3344315E8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A2EB70CB-D615-4EB5-A9B9-2A22F1726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233" y="4539573"/>
            <a:ext cx="8957534" cy="11828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Étude de </a:t>
            </a:r>
            <a:r>
              <a:rPr lang="en-US" sz="4800"/>
              <a:t>l’existant</a:t>
            </a:r>
            <a:endParaRPr lang="en-US" sz="4800" dirty="0"/>
          </a:p>
        </p:txBody>
      </p:sp>
      <p:sp>
        <p:nvSpPr>
          <p:cNvPr id="139" name="Round Diagonal Corner Rectangle 6">
            <a:extLst>
              <a:ext uri="{FF2B5EF4-FFF2-40B4-BE49-F238E27FC236}">
                <a16:creationId xmlns:a16="http://schemas.microsoft.com/office/drawing/2014/main" id="{1465C169-47DD-46E8-9286-9BAC83125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 10" descr="Une image contenant capture d’écran, route&#10;&#10;Description générée automatiquement">
            <a:extLst>
              <a:ext uri="{FF2B5EF4-FFF2-40B4-BE49-F238E27FC236}">
                <a16:creationId xmlns:a16="http://schemas.microsoft.com/office/drawing/2014/main" id="{39D78634-E01A-4063-8F42-D0039CACD6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331" r="20846" b="3"/>
          <a:stretch/>
        </p:blipFill>
        <p:spPr>
          <a:xfrm>
            <a:off x="6423670" y="831332"/>
            <a:ext cx="2452203" cy="2975493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C93640E7-DAD6-4619-8EAA-613768B9AEB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148" r="12819" b="-3"/>
          <a:stretch/>
        </p:blipFill>
        <p:spPr>
          <a:xfrm>
            <a:off x="8935307" y="848045"/>
            <a:ext cx="2434965" cy="297549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CB9BA84-045B-4002-A9C3-80411123F35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" b="226"/>
          <a:stretch/>
        </p:blipFill>
        <p:spPr>
          <a:xfrm>
            <a:off x="1353702" y="848045"/>
            <a:ext cx="2434965" cy="297549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ACFFFD7-32DA-4B4F-BAD4-A96B7D5B98F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4489" r="12678" b="-2"/>
          <a:stretch/>
        </p:blipFill>
        <p:spPr>
          <a:xfrm>
            <a:off x="3888687" y="758541"/>
            <a:ext cx="2434963" cy="2975493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11C122-80EC-42FD-B092-13501DAEC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6911" y="6309360"/>
            <a:ext cx="771089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z="2000" smtClean="0"/>
              <a:pPr>
                <a:spcAft>
                  <a:spcPts val="600"/>
                </a:spcAft>
              </a:pPr>
              <a:t>4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06992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EB70CB-D615-4EB5-A9B9-2A22F1726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Acteurs du projet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16089C-98A3-4B92-90DE-EE8E9C4DC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2 types d’acteurs : système et humain</a:t>
            </a:r>
          </a:p>
          <a:p>
            <a:r>
              <a:rPr lang="fr-FR" dirty="0"/>
              <a:t>5 acteurs :</a:t>
            </a:r>
          </a:p>
          <a:p>
            <a:pPr lvl="1"/>
            <a:r>
              <a:rPr lang="fr-FR" dirty="0" err="1"/>
              <a:t>JukeBox</a:t>
            </a:r>
            <a:endParaRPr lang="fr-FR" dirty="0"/>
          </a:p>
          <a:p>
            <a:pPr lvl="1"/>
            <a:r>
              <a:rPr lang="fr-FR" dirty="0"/>
              <a:t>Barman</a:t>
            </a:r>
          </a:p>
          <a:p>
            <a:pPr lvl="1"/>
            <a:r>
              <a:rPr lang="fr-FR" dirty="0"/>
              <a:t>Service</a:t>
            </a:r>
          </a:p>
          <a:p>
            <a:pPr lvl="1"/>
            <a:r>
              <a:rPr lang="fr-FR" dirty="0"/>
              <a:t>Admin</a:t>
            </a:r>
          </a:p>
          <a:p>
            <a:pPr lvl="1"/>
            <a:r>
              <a:rPr lang="fr-FR" dirty="0"/>
              <a:t>Utilisateurs/Clients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11C122-80EC-42FD-B092-13501DAEC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000" smtClean="0"/>
              <a:t>5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69634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7C9766-9982-46D3-BB2A-C4824A126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Fonctionnalités prévues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A38377-6347-4A71-8535-253573ACA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Naviguer dans le catalogue de morceaux disponibles</a:t>
            </a:r>
          </a:p>
          <a:p>
            <a:r>
              <a:rPr lang="fr-FR" dirty="0"/>
              <a:t>Ajouter un morceau dans la file des morceaux à jouer</a:t>
            </a:r>
          </a:p>
          <a:p>
            <a:r>
              <a:rPr lang="fr-FR" dirty="0"/>
              <a:t>Afficher des informations sur le morceaux en cours et sur la file d'attente</a:t>
            </a:r>
          </a:p>
          <a:p>
            <a:r>
              <a:rPr lang="fr-FR" dirty="0"/>
              <a:t>Gérer le catalogue à partir de l'application d'administration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01FAB4-257A-479E-87A3-96C74A5BC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000" smtClean="0"/>
              <a:t>6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33264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7C9766-9982-46D3-BB2A-C4824A126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Fonctionnalités prévues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01FAB4-257A-479E-87A3-96C74A5BC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000" smtClean="0"/>
              <a:t>7</a:t>
            </a:fld>
            <a:endParaRPr lang="en-US" sz="2000" dirty="0"/>
          </a:p>
        </p:txBody>
      </p:sp>
      <p:pic>
        <p:nvPicPr>
          <p:cNvPr id="8" name="Espace réservé du contenu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9C3EC2EE-131F-4866-B243-4CA590D11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6773" y="1726646"/>
            <a:ext cx="8135278" cy="4527070"/>
          </a:xfrm>
        </p:spPr>
      </p:pic>
    </p:spTree>
    <p:extLst>
      <p:ext uri="{BB962C8B-B14F-4D97-AF65-F5344CB8AC3E}">
        <p14:creationId xmlns:p14="http://schemas.microsoft.com/office/powerpoint/2010/main" val="1897594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7C9766-9982-46D3-BB2A-C4824A126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Fonctionnalités prévues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01FAB4-257A-479E-87A3-96C74A5BC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000" smtClean="0"/>
              <a:t>8</a:t>
            </a:fld>
            <a:endParaRPr lang="en-US" sz="2000" dirty="0"/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E657157C-DA2F-48FE-8ABF-CE5B4D5F77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4427"/>
          <a:stretch/>
        </p:blipFill>
        <p:spPr>
          <a:xfrm>
            <a:off x="1866292" y="1788949"/>
            <a:ext cx="3635412" cy="4606156"/>
          </a:xfrm>
        </p:spPr>
      </p:pic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B04C6A2E-0EB4-4CC3-968E-E16E0CF334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57" t="57025"/>
          <a:stretch/>
        </p:blipFill>
        <p:spPr>
          <a:xfrm>
            <a:off x="6094412" y="1783850"/>
            <a:ext cx="3635412" cy="460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197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7C9766-9982-46D3-BB2A-C4824A126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Fonctionnalités prévues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01FAB4-257A-479E-87A3-96C74A5BC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000" smtClean="0"/>
              <a:t>9</a:t>
            </a:fld>
            <a:endParaRPr lang="en-US" sz="2000" dirty="0"/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734F6D0D-4EC5-463F-A139-C2D234AF15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4931" y="1736725"/>
            <a:ext cx="7722138" cy="4511674"/>
          </a:xfrm>
        </p:spPr>
      </p:pic>
    </p:spTree>
    <p:extLst>
      <p:ext uri="{BB962C8B-B14F-4D97-AF65-F5344CB8AC3E}">
        <p14:creationId xmlns:p14="http://schemas.microsoft.com/office/powerpoint/2010/main" val="3721688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</Words>
  <Application>Microsoft Office PowerPoint</Application>
  <PresentationFormat>Grand écran</PresentationFormat>
  <Paragraphs>79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Tw Cen MT</vt:lpstr>
      <vt:lpstr>Circuit</vt:lpstr>
      <vt:lpstr>JukeBox Moderne</vt:lpstr>
      <vt:lpstr>Sommaire</vt:lpstr>
      <vt:lpstr>Présentation du sujet</vt:lpstr>
      <vt:lpstr>Étude de l’existant</vt:lpstr>
      <vt:lpstr>Acteurs du projet</vt:lpstr>
      <vt:lpstr>Fonctionnalités prévues</vt:lpstr>
      <vt:lpstr>Fonctionnalités prévues</vt:lpstr>
      <vt:lpstr>Fonctionnalités prévues</vt:lpstr>
      <vt:lpstr>Fonctionnalités prévues</vt:lpstr>
      <vt:lpstr>Fonctionnalités prévues</vt:lpstr>
      <vt:lpstr>Fonctionnalités prévues</vt:lpstr>
      <vt:lpstr>Présentation PowerPoint</vt:lpstr>
      <vt:lpstr>Fonctionnalités prévues</vt:lpstr>
      <vt:lpstr>Merci pour votre attention.  Avez-vous des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JukeBox Moderne</dc:title>
  <dc:creator>Camille SCHWARZ</dc:creator>
  <cp:lastModifiedBy>Camille SCHWARZ</cp:lastModifiedBy>
  <cp:revision>4</cp:revision>
  <dcterms:created xsi:type="dcterms:W3CDTF">2018-12-03T09:14:52Z</dcterms:created>
  <dcterms:modified xsi:type="dcterms:W3CDTF">2018-12-03T09:52:15Z</dcterms:modified>
</cp:coreProperties>
</file>