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71" r:id="rId6"/>
    <p:sldId id="260" r:id="rId7"/>
    <p:sldId id="262" r:id="rId8"/>
    <p:sldId id="263" r:id="rId9"/>
    <p:sldId id="278" r:id="rId10"/>
    <p:sldId id="275" r:id="rId11"/>
    <p:sldId id="276" r:id="rId12"/>
    <p:sldId id="277" r:id="rId13"/>
    <p:sldId id="272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etu.iutnc.univ-lorraine.fr/www/rimet2u/jukeinthebox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6DC3A-DC46-4EAC-B2F0-09B55D1F6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673" y="1692207"/>
            <a:ext cx="7744654" cy="1143759"/>
          </a:xfrm>
        </p:spPr>
        <p:txBody>
          <a:bodyPr>
            <a:normAutofit fontScale="90000"/>
          </a:bodyPr>
          <a:lstStyle/>
          <a:p>
            <a:r>
              <a:rPr lang="fr-FR" sz="8000" dirty="0" err="1"/>
              <a:t>JukeBox</a:t>
            </a:r>
            <a:r>
              <a:rPr lang="fr-FR" sz="8000" dirty="0"/>
              <a:t> Moderne</a:t>
            </a:r>
            <a:endParaRPr lang="en-US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C16B77-0A62-4D9B-A2D9-D2DA3F1E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920089"/>
            <a:ext cx="8791575" cy="222891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Maeva </a:t>
            </a:r>
            <a:r>
              <a:rPr lang="fr-FR" dirty="0" err="1"/>
              <a:t>Butaye</a:t>
            </a:r>
            <a:endParaRPr lang="fr-FR" dirty="0"/>
          </a:p>
          <a:p>
            <a:r>
              <a:rPr lang="fr-FR" dirty="0"/>
              <a:t>Pauline Monteil</a:t>
            </a:r>
          </a:p>
          <a:p>
            <a:r>
              <a:rPr lang="fr-FR" dirty="0"/>
              <a:t>Camille Schwarz</a:t>
            </a:r>
          </a:p>
          <a:p>
            <a:r>
              <a:rPr lang="fr-FR" dirty="0" err="1"/>
              <a:t>lÉo</a:t>
            </a:r>
            <a:r>
              <a:rPr lang="fr-FR" dirty="0"/>
              <a:t> </a:t>
            </a:r>
            <a:r>
              <a:rPr lang="fr-FR" dirty="0" err="1"/>
              <a:t>Galassi</a:t>
            </a:r>
            <a:endParaRPr lang="fr-FR" dirty="0"/>
          </a:p>
          <a:p>
            <a:r>
              <a:rPr lang="fr-FR" dirty="0"/>
              <a:t>Quentin </a:t>
            </a:r>
            <a:r>
              <a:rPr lang="fr-FR" dirty="0" err="1"/>
              <a:t>Rimet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0DC9C2-BB93-4634-BCBC-169090D5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8" y="614900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8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Applications mobiles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38377-6347-4A71-8535-253573AC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Ces</a:t>
            </a:r>
            <a:r>
              <a:rPr lang="en-US" dirty="0"/>
              <a:t> 2 </a:t>
            </a:r>
            <a:r>
              <a:rPr lang="fr-FR" dirty="0"/>
              <a:t>applications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fr-FR" dirty="0"/>
              <a:t>réalisées</a:t>
            </a:r>
            <a:r>
              <a:rPr lang="en-US" dirty="0"/>
              <a:t> avec Cordova.</a:t>
            </a:r>
          </a:p>
          <a:p>
            <a:r>
              <a:rPr lang="en-US" dirty="0" err="1"/>
              <a:t>Elles</a:t>
            </a:r>
            <a:r>
              <a:rPr lang="en-US" dirty="0"/>
              <a:t> </a:t>
            </a:r>
            <a:r>
              <a:rPr lang="en-US" dirty="0" err="1"/>
              <a:t>utilisent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Vue Router</a:t>
            </a:r>
          </a:p>
          <a:p>
            <a:pPr lvl="1"/>
            <a:r>
              <a:rPr lang="en-US" dirty="0"/>
              <a:t>Vue CLI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Application client : plugin </a:t>
            </a:r>
            <a:r>
              <a:rPr lang="en-US" dirty="0" err="1"/>
              <a:t>cordova</a:t>
            </a:r>
            <a:r>
              <a:rPr lang="en-US" dirty="0"/>
              <a:t> </a:t>
            </a:r>
            <a:r>
              <a:rPr lang="en-US" dirty="0" err="1"/>
              <a:t>phonegap</a:t>
            </a:r>
            <a:r>
              <a:rPr lang="en-US" dirty="0"/>
              <a:t>-plugin-</a:t>
            </a:r>
            <a:r>
              <a:rPr lang="en-US" dirty="0" err="1"/>
              <a:t>barcodescanner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91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Jukebox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38377-6347-4A71-8535-253573AC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JukeBox</a:t>
            </a:r>
            <a:r>
              <a:rPr lang="en-US" dirty="0"/>
              <a:t> </a:t>
            </a:r>
            <a:r>
              <a:rPr lang="en-US" dirty="0" err="1"/>
              <a:t>utilise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VueJS</a:t>
            </a:r>
          </a:p>
          <a:p>
            <a:pPr lvl="1"/>
            <a:r>
              <a:rPr lang="en-US" dirty="0"/>
              <a:t>Howler</a:t>
            </a:r>
          </a:p>
          <a:p>
            <a:pPr lvl="1"/>
            <a:r>
              <a:rPr lang="en-US" dirty="0" err="1"/>
              <a:t>qrcode.vue</a:t>
            </a:r>
            <a:endParaRPr lang="en-US" dirty="0"/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56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: SERVICE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38377-6347-4A71-8535-253573AC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https://webetu.iutnc.univ-lorraine.fr/www/rimet2u/jukeinthebox/</a:t>
            </a:r>
            <a:endParaRPr lang="en-US" dirty="0"/>
          </a:p>
          <a:p>
            <a:r>
              <a:rPr lang="en-US" dirty="0"/>
              <a:t>Service </a:t>
            </a:r>
            <a:r>
              <a:rPr lang="en-US" dirty="0" err="1"/>
              <a:t>utilise</a:t>
            </a:r>
            <a:r>
              <a:rPr lang="en-US" dirty="0"/>
              <a:t> avec :</a:t>
            </a:r>
          </a:p>
          <a:p>
            <a:pPr lvl="1"/>
            <a:r>
              <a:rPr lang="en-US" dirty="0"/>
              <a:t>Slim 3</a:t>
            </a:r>
          </a:p>
          <a:p>
            <a:pPr lvl="1"/>
            <a:r>
              <a:rPr lang="en-US" dirty="0"/>
              <a:t>Bootstrap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6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A31E9-A8DB-4BBB-B42B-7C52E6F5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463" y="2399789"/>
            <a:ext cx="6399074" cy="2058421"/>
          </a:xfrm>
        </p:spPr>
        <p:txBody>
          <a:bodyPr>
            <a:normAutofit/>
          </a:bodyPr>
          <a:lstStyle/>
          <a:p>
            <a:pPr algn="ctr"/>
            <a:r>
              <a:rPr lang="fr-FR" sz="6600" dirty="0"/>
              <a:t>DÉMONSTRATION</a:t>
            </a:r>
            <a:endParaRPr lang="en-US" sz="6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A54480-3685-4091-9D45-1ED7DA6D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790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38377-6347-4A71-8535-253573AC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projet nous a permis de mettre en pratique les connaissances acquises cette année. </a:t>
            </a:r>
          </a:p>
          <a:p>
            <a:r>
              <a:rPr lang="fr-FR" dirty="0"/>
              <a:t>Aujourd’hui nous somme fiers de vous présenter l’accomplissement de tout notre travail. Nous avons donc, dans ce sens, réussi le projet, malgré les problèmes rencontrés.</a:t>
            </a:r>
          </a:p>
          <a:p>
            <a:r>
              <a:rPr lang="fr-FR" dirty="0"/>
              <a:t>Nous remercions M. CANALS pour nous avoir proposé ce sujet. Nous remercions aussi M. CANALS et Adrien pour leur encadrement tout au long de cette année.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204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A31E9-A8DB-4BBB-B42B-7C52E6F5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463" y="2399789"/>
            <a:ext cx="6399074" cy="205842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Merci pour votre attention.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questions ?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A54480-3685-4091-9D45-1ED7DA6D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37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B70CB-D615-4EB5-A9B9-2A22F17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6089C-98A3-4B92-90DE-EE8E9C4D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Présentation du sujet</a:t>
            </a:r>
          </a:p>
          <a:p>
            <a:r>
              <a:rPr lang="fr-FR" dirty="0"/>
              <a:t>Acteurs du projet</a:t>
            </a:r>
          </a:p>
          <a:p>
            <a:r>
              <a:rPr lang="fr-FR" dirty="0"/>
              <a:t>Étude de l’existant</a:t>
            </a:r>
          </a:p>
          <a:p>
            <a:r>
              <a:rPr lang="fr-FR" dirty="0"/>
              <a:t>Fonctionnalités</a:t>
            </a:r>
          </a:p>
          <a:p>
            <a:r>
              <a:rPr lang="fr-FR" dirty="0"/>
              <a:t>Réalisation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1C122-80EC-42FD-B092-13501D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872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B70CB-D615-4EB5-A9B9-2A22F17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sujet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6089C-98A3-4B92-90DE-EE8E9C4D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Objectif : construire une version moderne du jukebox</a:t>
            </a:r>
          </a:p>
          <a:p>
            <a:r>
              <a:rPr lang="fr-FR" dirty="0"/>
              <a:t>Réalisation : nano-pc connecté à un écran et à des enceintes pour diffuser de </a:t>
            </a:r>
            <a:r>
              <a:rPr lang="fr-FR"/>
              <a:t>la musique </a:t>
            </a:r>
            <a:endParaRPr lang="fr-FR" dirty="0"/>
          </a:p>
          <a:p>
            <a:r>
              <a:rPr lang="fr-FR" dirty="0"/>
              <a:t>Nano-pc génère un QR Code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permet à ses utilisateurs d'interagir avec lui à partir d'un dispositif mobile via un service</a:t>
            </a:r>
          </a:p>
          <a:p>
            <a:r>
              <a:rPr lang="fr-FR" dirty="0"/>
              <a:t>Ce jukebox sera manipulé au travers d'une interface web et propose 2 applications :</a:t>
            </a:r>
          </a:p>
          <a:p>
            <a:pPr lvl="1"/>
            <a:r>
              <a:rPr lang="fr-FR" dirty="0"/>
              <a:t> une application d'administration du jukebox</a:t>
            </a:r>
          </a:p>
          <a:p>
            <a:pPr lvl="1"/>
            <a:r>
              <a:rPr lang="fr-FR" dirty="0"/>
              <a:t> une application d'utilisation du jukebox qui permet aux utilisateurs d'interagir avec le jukebox en utilisant leur téléphone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1C122-80EC-42FD-B092-13501D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77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B70CB-D615-4EB5-A9B9-2A22F17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Acteurs du 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6089C-98A3-4B92-90DE-EE8E9C4D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types d’acteurs : système et humain</a:t>
            </a:r>
          </a:p>
          <a:p>
            <a:r>
              <a:rPr lang="fr-FR" dirty="0"/>
              <a:t>5 acteurs :</a:t>
            </a:r>
          </a:p>
          <a:p>
            <a:pPr lvl="1"/>
            <a:r>
              <a:rPr lang="fr-FR" dirty="0" err="1"/>
              <a:t>JukeBox</a:t>
            </a:r>
            <a:endParaRPr lang="fr-FR" dirty="0"/>
          </a:p>
          <a:p>
            <a:pPr lvl="1"/>
            <a:r>
              <a:rPr lang="fr-FR" dirty="0"/>
              <a:t>Barman</a:t>
            </a:r>
          </a:p>
          <a:p>
            <a:pPr lvl="1"/>
            <a:r>
              <a:rPr lang="fr-FR" dirty="0"/>
              <a:t>Service</a:t>
            </a:r>
          </a:p>
          <a:p>
            <a:pPr lvl="1"/>
            <a:r>
              <a:rPr lang="fr-FR" dirty="0"/>
              <a:t>Admin</a:t>
            </a:r>
          </a:p>
          <a:p>
            <a:pPr lvl="1"/>
            <a:r>
              <a:rPr lang="fr-FR" dirty="0"/>
              <a:t>Utilisateurs/Clients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1C122-80EC-42FD-B092-13501D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63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B70CB-D615-4EB5-A9B9-2A22F17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Acteurs du projet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1C122-80EC-42FD-B092-13501D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5" name="Picture 8" descr="https://lh5.googleusercontent.com/FNFdFfWiLLWP2Hi7yyHhvqcc_oUJ82i0ChHYzqBXgbSQC-YvWKlQq18Ao4IIEX8dxuqc8CHACLPkkXIOWuZ04XbENSsp1f9QrkvTt5qtQaYMmjEhryyVT6Qi7vlmLVL68xUt3bDcWx4">
            <a:extLst>
              <a:ext uri="{FF2B5EF4-FFF2-40B4-BE49-F238E27FC236}">
                <a16:creationId xmlns:a16="http://schemas.microsoft.com/office/drawing/2014/main" id="{085C64DB-EC5D-401B-B0D0-9CFE1145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" y="4262630"/>
            <a:ext cx="3294661" cy="185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lh6.googleusercontent.com/qXFKHK1lBz_rVDnHhM2NAqPrDXIL19jgktw8kANxc0MwaHVsCzAhq8GNGThh4mmPsHfifR6Ad6U0ZWkyUzko_BaED3nBgJIKtybGm4kQIzM1FXbJmJXQclf4l9PBsib-EacKv--z5T4">
            <a:extLst>
              <a:ext uri="{FF2B5EF4-FFF2-40B4-BE49-F238E27FC236}">
                <a16:creationId xmlns:a16="http://schemas.microsoft.com/office/drawing/2014/main" id="{A0299060-694A-41F5-B152-74B02B877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6" y="1519310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19EE6E-C7E3-40FE-9049-B91FBABB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315" y="1480929"/>
            <a:ext cx="2357220" cy="19480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272269-A198-434B-AE72-A95EC957E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301" y="4323888"/>
            <a:ext cx="2357220" cy="19480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5E2109-8AA7-4000-9FB2-B3141E9F9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333" y="1853248"/>
            <a:ext cx="3091002" cy="309100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B5F4C6D-08A6-430E-BE79-BD7E59FA790D}"/>
              </a:ext>
            </a:extLst>
          </p:cNvPr>
          <p:cNvSpPr txBox="1"/>
          <p:nvPr/>
        </p:nvSpPr>
        <p:spPr>
          <a:xfrm>
            <a:off x="9523342" y="4759584"/>
            <a:ext cx="124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Jukebox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F387EC-36D1-44EB-8159-48A378224F18}"/>
              </a:ext>
            </a:extLst>
          </p:cNvPr>
          <p:cNvSpPr txBox="1"/>
          <p:nvPr/>
        </p:nvSpPr>
        <p:spPr>
          <a:xfrm>
            <a:off x="1242646" y="27573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4A7355-5CA6-4C38-B34B-F0138A097389}"/>
              </a:ext>
            </a:extLst>
          </p:cNvPr>
          <p:cNvSpPr txBox="1"/>
          <p:nvPr/>
        </p:nvSpPr>
        <p:spPr>
          <a:xfrm>
            <a:off x="1773523" y="6220616"/>
            <a:ext cx="104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6F9F74-21DD-4D0A-9260-0707A64CA8CF}"/>
              </a:ext>
            </a:extLst>
          </p:cNvPr>
          <p:cNvSpPr txBox="1"/>
          <p:nvPr/>
        </p:nvSpPr>
        <p:spPr>
          <a:xfrm>
            <a:off x="6997534" y="6131187"/>
            <a:ext cx="30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 Client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B1E4D0-27AD-4A85-9125-D0437F7EDC91}"/>
              </a:ext>
            </a:extLst>
          </p:cNvPr>
          <p:cNvSpPr txBox="1"/>
          <p:nvPr/>
        </p:nvSpPr>
        <p:spPr>
          <a:xfrm>
            <a:off x="4784035" y="3282830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 Barman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2186D81-5652-4946-816B-DC050E4F2FF7}"/>
              </a:ext>
            </a:extLst>
          </p:cNvPr>
          <p:cNvCxnSpPr>
            <a:cxnSpLocks/>
          </p:cNvCxnSpPr>
          <p:nvPr/>
        </p:nvCxnSpPr>
        <p:spPr>
          <a:xfrm flipV="1">
            <a:off x="4298736" y="3573103"/>
            <a:ext cx="4010764" cy="11939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6CE0E0D-310A-4DC9-8807-0A8AD9DD4CCE}"/>
              </a:ext>
            </a:extLst>
          </p:cNvPr>
          <p:cNvCxnSpPr>
            <a:cxnSpLocks/>
          </p:cNvCxnSpPr>
          <p:nvPr/>
        </p:nvCxnSpPr>
        <p:spPr>
          <a:xfrm flipV="1">
            <a:off x="3395487" y="2708030"/>
            <a:ext cx="1852374" cy="13872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51834CD-40B5-4702-93D4-5C74FF6FE52E}"/>
              </a:ext>
            </a:extLst>
          </p:cNvPr>
          <p:cNvCxnSpPr/>
          <p:nvPr/>
        </p:nvCxnSpPr>
        <p:spPr>
          <a:xfrm>
            <a:off x="6414052" y="2213113"/>
            <a:ext cx="1895448" cy="54420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AB81722-2C18-4FFC-BBF8-64E998DEF824}"/>
              </a:ext>
            </a:extLst>
          </p:cNvPr>
          <p:cNvCxnSpPr/>
          <p:nvPr/>
        </p:nvCxnSpPr>
        <p:spPr>
          <a:xfrm>
            <a:off x="4298736" y="5579165"/>
            <a:ext cx="26987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ECD98CE-4134-4D5C-823E-B31F11C10F6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699846" y="3126648"/>
            <a:ext cx="383676" cy="10434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1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B70CB-D615-4EB5-A9B9-2A22F172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Étude de </a:t>
            </a:r>
            <a:r>
              <a:rPr lang="en-US" sz="4800"/>
              <a:t>l’existant</a:t>
            </a:r>
            <a:endParaRPr lang="en-US" sz="4800" dirty="0"/>
          </a:p>
        </p:txBody>
      </p:sp>
      <p:pic>
        <p:nvPicPr>
          <p:cNvPr id="11" name="Image 10" descr="Une image contenant capture d’écran, route&#10;&#10;Description générée automatiquement">
            <a:extLst>
              <a:ext uri="{FF2B5EF4-FFF2-40B4-BE49-F238E27FC236}">
                <a16:creationId xmlns:a16="http://schemas.microsoft.com/office/drawing/2014/main" id="{39D78634-E01A-4063-8F42-D0039CACD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1" r="20846" b="3"/>
          <a:stretch/>
        </p:blipFill>
        <p:spPr>
          <a:xfrm>
            <a:off x="6423670" y="831332"/>
            <a:ext cx="2452203" cy="297549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93640E7-DAD6-4619-8EAA-613768B9A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48" r="12819" b="-3"/>
          <a:stretch/>
        </p:blipFill>
        <p:spPr>
          <a:xfrm>
            <a:off x="8935307" y="848045"/>
            <a:ext cx="2434965" cy="29754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CB9BA84-045B-4002-A9C3-80411123F3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" b="226"/>
          <a:stretch/>
        </p:blipFill>
        <p:spPr>
          <a:xfrm>
            <a:off x="1353702" y="848045"/>
            <a:ext cx="2434965" cy="29754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CFFFD7-32DA-4B4F-BAD4-A96B7D5B98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489" r="12678" b="-2"/>
          <a:stretch/>
        </p:blipFill>
        <p:spPr>
          <a:xfrm>
            <a:off x="3888687" y="758541"/>
            <a:ext cx="2434963" cy="297549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1C122-80EC-42FD-B092-13501DAE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6309360"/>
            <a:ext cx="7710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2000" smtClean="0"/>
              <a:pPr>
                <a:spcAft>
                  <a:spcPts val="600"/>
                </a:spcAft>
              </a:pPr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699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38377-6347-4A71-8535-253573AC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Naviguer dans la bibliothèque du barman</a:t>
            </a:r>
          </a:p>
          <a:p>
            <a:r>
              <a:rPr lang="fr-FR" dirty="0"/>
              <a:t>Ajouter une musique dans la file des morceaux à jouer</a:t>
            </a:r>
          </a:p>
          <a:p>
            <a:r>
              <a:rPr lang="fr-FR" dirty="0"/>
              <a:t>Afficher des informations sur le morceau en cours et sur la file d'attente</a:t>
            </a:r>
          </a:p>
          <a:p>
            <a:r>
              <a:rPr lang="fr-FR" dirty="0"/>
              <a:t>Gérer le catalogue à partir de l'application d'administration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2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38377-6347-4A71-8535-253573AC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Des fonctionnalités plus avancées ont été réalisées :</a:t>
            </a:r>
          </a:p>
          <a:p>
            <a:pPr lvl="1"/>
            <a:r>
              <a:rPr lang="fr-FR" dirty="0"/>
              <a:t>Gestion de la musique en cours par le barman,</a:t>
            </a:r>
          </a:p>
          <a:p>
            <a:pPr lvl="1"/>
            <a:r>
              <a:rPr lang="fr-FR" dirty="0"/>
              <a:t>Différentes bibliothèques (personnelles et prédéfinies) ont été créées,</a:t>
            </a:r>
          </a:p>
          <a:p>
            <a:pPr lvl="1"/>
            <a:r>
              <a:rPr lang="fr-FR" dirty="0"/>
              <a:t>Mode "blind-test", pour jouer au célèbre jeu,</a:t>
            </a:r>
          </a:p>
          <a:p>
            <a:pPr lvl="1"/>
            <a:r>
              <a:rPr lang="fr-FR" dirty="0"/>
              <a:t>Ajout de statistiques pour l’application barman,</a:t>
            </a:r>
          </a:p>
          <a:p>
            <a:pPr lvl="1"/>
            <a:r>
              <a:rPr lang="fr-FR" dirty="0"/>
              <a:t>Ajout d’une musique dans le catalogue depuis le 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110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C9766-9982-46D3-BB2A-C4824A12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38377-6347-4A71-8535-253573AC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Des fonctionnalités envisagées mais non réalisées:</a:t>
            </a:r>
          </a:p>
          <a:p>
            <a:pPr lvl="1"/>
            <a:r>
              <a:rPr lang="fr-FR" dirty="0"/>
              <a:t>Proposer un mode "stop ou encore" : les utilisateurs votent pour stopper le morceau courant et passer </a:t>
            </a:r>
            <a:r>
              <a:rPr lang="en-US" dirty="0"/>
              <a:t>au </a:t>
            </a:r>
            <a:r>
              <a:rPr lang="en-US" dirty="0" err="1"/>
              <a:t>suivant</a:t>
            </a:r>
            <a:endParaRPr lang="en-US" dirty="0"/>
          </a:p>
          <a:p>
            <a:pPr lvl="1"/>
            <a:r>
              <a:rPr lang="fr-FR" dirty="0"/>
              <a:t>Mode </a:t>
            </a:r>
            <a:r>
              <a:rPr lang="fr-FR" dirty="0" err="1"/>
              <a:t>upload</a:t>
            </a:r>
            <a:r>
              <a:rPr lang="fr-FR" dirty="0"/>
              <a:t> : les utilisateurs transmettent au jukebox des fichiers à ajouter dans la file, à partir de leur téléphone</a:t>
            </a:r>
          </a:p>
          <a:p>
            <a:pPr lvl="1"/>
            <a:r>
              <a:rPr lang="fr-FR" dirty="0"/>
              <a:t>Mode connecté : le jukebox est capable de se connecter à des serveurs de streaming audio de type Spotify, pour donner accès à un large catalogue</a:t>
            </a:r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1FAB4-257A-479E-87A3-96C74A5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00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98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478</Words>
  <Application>Microsoft Office PowerPoint</Application>
  <PresentationFormat>Grand écran</PresentationFormat>
  <Paragraphs>92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JukeBox Moderne</vt:lpstr>
      <vt:lpstr>Sommaire</vt:lpstr>
      <vt:lpstr>Présentation du sujet</vt:lpstr>
      <vt:lpstr>Acteurs du projet</vt:lpstr>
      <vt:lpstr>Acteurs du projet</vt:lpstr>
      <vt:lpstr>Étude de l’existant</vt:lpstr>
      <vt:lpstr>Fonctionnalités</vt:lpstr>
      <vt:lpstr>Fonctionnalités</vt:lpstr>
      <vt:lpstr>Fonctionnalités</vt:lpstr>
      <vt:lpstr>RÉALISATION : Applications mobiles</vt:lpstr>
      <vt:lpstr>RÉALISATION : Jukebox</vt:lpstr>
      <vt:lpstr>RÉALISATION : SERVICE</vt:lpstr>
      <vt:lpstr>DÉMONSTRATION</vt:lpstr>
      <vt:lpstr>CONCLUSION</vt:lpstr>
      <vt:lpstr>Merci pour votre attention. 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JukeBox Moderne</dc:title>
  <dc:creator>Camille SCHWARZ</dc:creator>
  <cp:lastModifiedBy>Camille SCHWARZ</cp:lastModifiedBy>
  <cp:revision>11</cp:revision>
  <dcterms:created xsi:type="dcterms:W3CDTF">2019-04-04T20:33:21Z</dcterms:created>
  <dcterms:modified xsi:type="dcterms:W3CDTF">2019-04-05T11:16:44Z</dcterms:modified>
</cp:coreProperties>
</file>