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6"/>
  </p:normalViewPr>
  <p:slideViewPr>
    <p:cSldViewPr snapToGrid="0" snapToObjects="1">
      <p:cViewPr>
        <p:scale>
          <a:sx n="101" d="100"/>
          <a:sy n="101" d="100"/>
        </p:scale>
        <p:origin x="3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91B01-6FE4-0846-B022-B0144BBD132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4470-C632-3E44-A5F0-B26F4745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44470-C632-3E44-A5F0-B26F4745A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1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0222-B0D6-8840-935F-4944A51BA2DB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C7AD-3C7E-B141-A2B3-0AF16783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6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13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30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18" Type="http://schemas.openxmlformats.org/officeDocument/2006/relationships/image" Target="../media/image17.png"/><Relationship Id="rId19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02804" y="1133355"/>
            <a:ext cx="1280930" cy="1274051"/>
            <a:chOff x="1043400" y="1434177"/>
            <a:chExt cx="1280930" cy="1274051"/>
          </a:xfrm>
        </p:grpSpPr>
        <p:grpSp>
          <p:nvGrpSpPr>
            <p:cNvPr id="20" name="Group 19"/>
            <p:cNvGrpSpPr/>
            <p:nvPr/>
          </p:nvGrpSpPr>
          <p:grpSpPr>
            <a:xfrm>
              <a:off x="1274482" y="1664901"/>
              <a:ext cx="501852" cy="506047"/>
              <a:chOff x="1274482" y="1664901"/>
              <a:chExt cx="501852" cy="50604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74482" y="1664901"/>
                <a:ext cx="29046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593454" y="1778687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 rot="5400000">
                <a:off x="1328273" y="2046557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/>
            <p:cNvSpPr txBox="1"/>
            <p:nvPr/>
          </p:nvSpPr>
          <p:spPr>
            <a:xfrm>
              <a:off x="1274482" y="2202181"/>
              <a:ext cx="29046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/>
                <a:t>Si</a:t>
              </a:r>
              <a:endParaRPr lang="en-US" sz="12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593454" y="2315967"/>
              <a:ext cx="182880" cy="65901"/>
              <a:chOff x="1593454" y="1778687"/>
              <a:chExt cx="182880" cy="6590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593454" y="1778687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593454" y="1844588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1328273" y="2583837"/>
              <a:ext cx="182881" cy="65901"/>
              <a:chOff x="1593453" y="1778687"/>
              <a:chExt cx="182881" cy="65901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593453" y="1778687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593454" y="1844588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822478" y="1664901"/>
              <a:ext cx="501852" cy="506047"/>
              <a:chOff x="1426882" y="1817301"/>
              <a:chExt cx="501852" cy="506047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426882" y="1817301"/>
                <a:ext cx="29046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745854" y="1931087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 rot="5400000">
                <a:off x="1480673" y="2198957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TextBox 29"/>
            <p:cNvSpPr txBox="1"/>
            <p:nvPr/>
          </p:nvSpPr>
          <p:spPr>
            <a:xfrm>
              <a:off x="1822478" y="2202180"/>
              <a:ext cx="29046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/>
                <a:t>Si</a:t>
              </a:r>
              <a:endParaRPr lang="en-US" sz="12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141450" y="2315966"/>
              <a:ext cx="182880" cy="65901"/>
              <a:chOff x="1593454" y="1778687"/>
              <a:chExt cx="182880" cy="6590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93454" y="1778687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93454" y="1844588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1876269" y="2583836"/>
              <a:ext cx="182881" cy="65901"/>
              <a:chOff x="1593453" y="1778687"/>
              <a:chExt cx="182881" cy="6590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593453" y="1778687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593454" y="1844588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5400000">
              <a:off x="1328273" y="1492668"/>
              <a:ext cx="182881" cy="65901"/>
              <a:chOff x="1593453" y="1778687"/>
              <a:chExt cx="182881" cy="6590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1593453" y="1778687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93454" y="1844588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5400000">
              <a:off x="1876269" y="1492667"/>
              <a:ext cx="182881" cy="65901"/>
              <a:chOff x="1593453" y="1778687"/>
              <a:chExt cx="182881" cy="6590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3453" y="1778687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93454" y="1844588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043400" y="2315966"/>
              <a:ext cx="182880" cy="65901"/>
              <a:chOff x="1593454" y="1778687"/>
              <a:chExt cx="182880" cy="6590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593454" y="1778687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93454" y="1844588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043400" y="1770450"/>
              <a:ext cx="182880" cy="65901"/>
              <a:chOff x="1593454" y="1778687"/>
              <a:chExt cx="182880" cy="65901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93454" y="1778687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93454" y="1844588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2456327" y="1133353"/>
            <a:ext cx="1280930" cy="1274051"/>
            <a:chOff x="2456327" y="1133353"/>
            <a:chExt cx="1280930" cy="1274051"/>
          </a:xfrm>
        </p:grpSpPr>
        <p:grpSp>
          <p:nvGrpSpPr>
            <p:cNvPr id="50" name="Group 49"/>
            <p:cNvGrpSpPr/>
            <p:nvPr/>
          </p:nvGrpSpPr>
          <p:grpSpPr>
            <a:xfrm>
              <a:off x="2456327" y="1133353"/>
              <a:ext cx="1280930" cy="1274051"/>
              <a:chOff x="1043400" y="1434177"/>
              <a:chExt cx="1280930" cy="127405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274482" y="1664901"/>
                <a:ext cx="501852" cy="506047"/>
                <a:chOff x="1274482" y="1664901"/>
                <a:chExt cx="501852" cy="506047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1274482" y="1664901"/>
                  <a:ext cx="290464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 smtClean="0"/>
                    <a:t>Si</a:t>
                  </a:r>
                  <a:endParaRPr lang="en-US" sz="1200" dirty="0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1593454" y="1778687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 rot="5400000">
                  <a:off x="1328273" y="2046557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" name="TextBox 51"/>
              <p:cNvSpPr txBox="1"/>
              <p:nvPr/>
            </p:nvSpPr>
            <p:spPr>
              <a:xfrm>
                <a:off x="1274482" y="2202181"/>
                <a:ext cx="29046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1593454" y="2381868"/>
                <a:ext cx="1828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 rot="5400000">
                <a:off x="1328273" y="2583837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1822478" y="1664901"/>
                <a:ext cx="501852" cy="506047"/>
                <a:chOff x="1426882" y="1817301"/>
                <a:chExt cx="501852" cy="506047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1426882" y="1817301"/>
                  <a:ext cx="290464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 smtClean="0"/>
                    <a:t>Si</a:t>
                  </a:r>
                  <a:endParaRPr lang="en-US" sz="1200" dirty="0"/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1745854" y="1931087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/>
                <p:cNvGrpSpPr/>
                <p:nvPr/>
              </p:nvGrpSpPr>
              <p:grpSpPr>
                <a:xfrm rot="5400000">
                  <a:off x="1480673" y="2198957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6" name="TextBox 55"/>
              <p:cNvSpPr txBox="1"/>
              <p:nvPr/>
            </p:nvSpPr>
            <p:spPr>
              <a:xfrm>
                <a:off x="1822478" y="2202180"/>
                <a:ext cx="29046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141450" y="2315966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 rot="5400000">
                <a:off x="1876269" y="2583836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 rot="5400000">
                <a:off x="1328273" y="1492668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 rot="5400000">
                <a:off x="1876269" y="1492667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1043400" y="2315966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1043400" y="1770450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Oval 92"/>
            <p:cNvSpPr/>
            <p:nvPr/>
          </p:nvSpPr>
          <p:spPr>
            <a:xfrm>
              <a:off x="2992339" y="1951350"/>
              <a:ext cx="228600" cy="9144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056297" y="162833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05114" y="1820122"/>
                  <a:ext cx="2110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114" y="1820122"/>
                  <a:ext cx="211020" cy="1846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588" r="-588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3129192" y="1622274"/>
                  <a:ext cx="2086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192" y="1622274"/>
                  <a:ext cx="208647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 rot="16581699" flipH="1">
              <a:off x="3025762" y="1536876"/>
              <a:ext cx="619883" cy="480484"/>
            </a:xfrm>
            <a:prstGeom prst="arc">
              <a:avLst>
                <a:gd name="adj1" fmla="val 16200000"/>
                <a:gd name="adj2" fmla="val 19398650"/>
              </a:avLst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71176" y="939073"/>
            <a:ext cx="2679867" cy="1504156"/>
            <a:chOff x="4071176" y="939073"/>
            <a:chExt cx="2679867" cy="1504156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920343" y="1230493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920343" y="1951350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521588" y="1006979"/>
              <a:ext cx="10885" cy="11430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197430" y="1219830"/>
              <a:ext cx="10885" cy="73152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071176" y="2166230"/>
              <a:ext cx="900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Energy (eV)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635428" y="1882727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428" y="1882727"/>
                  <a:ext cx="206723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647" r="-8824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633630" y="1169527"/>
                  <a:ext cx="2018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630" y="1169527"/>
                  <a:ext cx="201850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182" r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287388" y="1475408"/>
                  <a:ext cx="9310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388" y="1475408"/>
                  <a:ext cx="931024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8" r="-13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/>
            <p:cNvSpPr txBox="1"/>
            <p:nvPr/>
          </p:nvSpPr>
          <p:spPr>
            <a:xfrm>
              <a:off x="5726852" y="1959573"/>
              <a:ext cx="1024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Valence Band</a:t>
              </a:r>
              <a:endParaRPr lang="en-US" sz="1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93671" y="939073"/>
              <a:ext cx="1255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Conduction </a:t>
              </a:r>
              <a:r>
                <a:rPr lang="en-US" sz="1200" dirty="0" smtClean="0"/>
                <a:t>Band</a:t>
              </a:r>
              <a:endParaRPr lang="en-US" sz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82061" y="3054997"/>
            <a:ext cx="2797620" cy="1563312"/>
            <a:chOff x="4082061" y="3054997"/>
            <a:chExt cx="2797620" cy="156331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4920343" y="3403893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920343" y="4124750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521588" y="3180379"/>
              <a:ext cx="10885" cy="11430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595377" y="3391563"/>
              <a:ext cx="10885" cy="73152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082061" y="4341310"/>
              <a:ext cx="900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Energy (eV)</a:t>
              </a:r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4633630" y="4030750"/>
                  <a:ext cx="20672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630" y="4030750"/>
                  <a:ext cx="206723" cy="1846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7647" r="-8824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4638503" y="3309601"/>
                  <a:ext cx="2018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503" y="3309601"/>
                  <a:ext cx="201850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606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6671419" y="3636151"/>
                  <a:ext cx="20826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419" y="3636151"/>
                  <a:ext cx="208262" cy="1846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143" r="-5714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/>
            <p:cNvSpPr/>
            <p:nvPr/>
          </p:nvSpPr>
          <p:spPr>
            <a:xfrm>
              <a:off x="5426765" y="326632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26765" y="416004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518205" y="3103829"/>
                  <a:ext cx="2086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205" y="3103829"/>
                  <a:ext cx="208647" cy="1846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515832" y="4236645"/>
                  <a:ext cx="2110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832" y="4236645"/>
                  <a:ext cx="211020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0588" r="-588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Connector 127"/>
            <p:cNvCxnSpPr/>
            <p:nvPr/>
          </p:nvCxnSpPr>
          <p:spPr>
            <a:xfrm>
              <a:off x="5472485" y="3441462"/>
              <a:ext cx="0" cy="62083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>
              <a:off x="5575378" y="3687277"/>
              <a:ext cx="548640" cy="82414"/>
            </a:xfrm>
            <a:custGeom>
              <a:avLst/>
              <a:gdLst>
                <a:gd name="connsiteX0" fmla="*/ 0 w 850392"/>
                <a:gd name="connsiteY0" fmla="*/ 73163 h 166404"/>
                <a:gd name="connsiteX1" fmla="*/ 182880 w 850392"/>
                <a:gd name="connsiteY1" fmla="*/ 164603 h 166404"/>
                <a:gd name="connsiteX2" fmla="*/ 402336 w 850392"/>
                <a:gd name="connsiteY2" fmla="*/ 11 h 166404"/>
                <a:gd name="connsiteX3" fmla="*/ 621792 w 850392"/>
                <a:gd name="connsiteY3" fmla="*/ 155459 h 166404"/>
                <a:gd name="connsiteX4" fmla="*/ 795528 w 850392"/>
                <a:gd name="connsiteY4" fmla="*/ 64019 h 166404"/>
                <a:gd name="connsiteX5" fmla="*/ 850392 w 850392"/>
                <a:gd name="connsiteY5" fmla="*/ 64019 h 166404"/>
                <a:gd name="connsiteX0" fmla="*/ 0 w 974408"/>
                <a:gd name="connsiteY0" fmla="*/ 73163 h 166404"/>
                <a:gd name="connsiteX1" fmla="*/ 182880 w 974408"/>
                <a:gd name="connsiteY1" fmla="*/ 164603 h 166404"/>
                <a:gd name="connsiteX2" fmla="*/ 402336 w 974408"/>
                <a:gd name="connsiteY2" fmla="*/ 11 h 166404"/>
                <a:gd name="connsiteX3" fmla="*/ 621792 w 974408"/>
                <a:gd name="connsiteY3" fmla="*/ 155459 h 166404"/>
                <a:gd name="connsiteX4" fmla="*/ 795528 w 974408"/>
                <a:gd name="connsiteY4" fmla="*/ 64019 h 166404"/>
                <a:gd name="connsiteX5" fmla="*/ 974408 w 974408"/>
                <a:gd name="connsiteY5" fmla="*/ 119407 h 166404"/>
                <a:gd name="connsiteX0" fmla="*/ 0 w 992125"/>
                <a:gd name="connsiteY0" fmla="*/ 73163 h 166404"/>
                <a:gd name="connsiteX1" fmla="*/ 182880 w 992125"/>
                <a:gd name="connsiteY1" fmla="*/ 164603 h 166404"/>
                <a:gd name="connsiteX2" fmla="*/ 402336 w 992125"/>
                <a:gd name="connsiteY2" fmla="*/ 11 h 166404"/>
                <a:gd name="connsiteX3" fmla="*/ 621792 w 992125"/>
                <a:gd name="connsiteY3" fmla="*/ 155459 h 166404"/>
                <a:gd name="connsiteX4" fmla="*/ 795528 w 992125"/>
                <a:gd name="connsiteY4" fmla="*/ 64019 h 166404"/>
                <a:gd name="connsiteX5" fmla="*/ 992125 w 992125"/>
                <a:gd name="connsiteY5" fmla="*/ 82481 h 166404"/>
                <a:gd name="connsiteX0" fmla="*/ 0 w 1062991"/>
                <a:gd name="connsiteY0" fmla="*/ 73163 h 166404"/>
                <a:gd name="connsiteX1" fmla="*/ 182880 w 1062991"/>
                <a:gd name="connsiteY1" fmla="*/ 164603 h 166404"/>
                <a:gd name="connsiteX2" fmla="*/ 402336 w 1062991"/>
                <a:gd name="connsiteY2" fmla="*/ 11 h 166404"/>
                <a:gd name="connsiteX3" fmla="*/ 621792 w 1062991"/>
                <a:gd name="connsiteY3" fmla="*/ 155459 h 166404"/>
                <a:gd name="connsiteX4" fmla="*/ 795528 w 1062991"/>
                <a:gd name="connsiteY4" fmla="*/ 64019 h 166404"/>
                <a:gd name="connsiteX5" fmla="*/ 1062991 w 1062991"/>
                <a:gd name="connsiteY5" fmla="*/ 64018 h 16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991" h="166404">
                  <a:moveTo>
                    <a:pt x="0" y="73163"/>
                  </a:moveTo>
                  <a:cubicBezTo>
                    <a:pt x="57912" y="124979"/>
                    <a:pt x="115824" y="176795"/>
                    <a:pt x="182880" y="164603"/>
                  </a:cubicBezTo>
                  <a:cubicBezTo>
                    <a:pt x="249936" y="152411"/>
                    <a:pt x="329184" y="1535"/>
                    <a:pt x="402336" y="11"/>
                  </a:cubicBezTo>
                  <a:cubicBezTo>
                    <a:pt x="475488" y="-1513"/>
                    <a:pt x="556260" y="144791"/>
                    <a:pt x="621792" y="155459"/>
                  </a:cubicBezTo>
                  <a:cubicBezTo>
                    <a:pt x="687324" y="166127"/>
                    <a:pt x="721995" y="79259"/>
                    <a:pt x="795528" y="64019"/>
                  </a:cubicBezTo>
                  <a:cubicBezTo>
                    <a:pt x="869061" y="48779"/>
                    <a:pt x="1062991" y="64018"/>
                    <a:pt x="1062991" y="64018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40584" y="3732331"/>
                  <a:ext cx="2032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𝜈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84" y="3732331"/>
                  <a:ext cx="203261" cy="18466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1212" r="-18182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5511641" y="3455919"/>
              <a:ext cx="6385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photon</a:t>
              </a:r>
              <a:endParaRPr lang="en-US" sz="12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1501" y="3054997"/>
              <a:ext cx="70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electron</a:t>
              </a:r>
              <a:endParaRPr 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915" y="4187205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hole</a:t>
              </a:r>
              <a:endParaRPr lang="en-US" sz="1200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7961760" y="3793004"/>
            <a:ext cx="2379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Forward-Biased P-N </a:t>
            </a:r>
            <a:r>
              <a:rPr lang="en-US" sz="1200" smtClean="0"/>
              <a:t>Junction Diode</a:t>
            </a:r>
            <a:endParaRPr lang="en-US" sz="1200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7090902" y="1696515"/>
            <a:ext cx="4252507" cy="2117688"/>
            <a:chOff x="7090902" y="1696515"/>
            <a:chExt cx="4252507" cy="2117688"/>
          </a:xfrm>
        </p:grpSpPr>
        <p:sp>
          <p:nvSpPr>
            <p:cNvPr id="176" name="Rectangle 175"/>
            <p:cNvSpPr/>
            <p:nvPr/>
          </p:nvSpPr>
          <p:spPr>
            <a:xfrm>
              <a:off x="8075712" y="1974803"/>
              <a:ext cx="2151530" cy="1077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9151477" y="1974803"/>
              <a:ext cx="0" cy="107771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9545609" y="1959665"/>
              <a:ext cx="300087" cy="253934"/>
              <a:chOff x="5579165" y="3256229"/>
              <a:chExt cx="300087" cy="253934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13" name="TextBox 2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9" name="Group 178"/>
            <p:cNvGrpSpPr/>
            <p:nvPr/>
          </p:nvGrpSpPr>
          <p:grpSpPr>
            <a:xfrm>
              <a:off x="9834458" y="2188848"/>
              <a:ext cx="300087" cy="253934"/>
              <a:chOff x="5579165" y="3256229"/>
              <a:chExt cx="300087" cy="253934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0" name="Group 179"/>
            <p:cNvGrpSpPr/>
            <p:nvPr/>
          </p:nvGrpSpPr>
          <p:grpSpPr>
            <a:xfrm>
              <a:off x="9823101" y="2692354"/>
              <a:ext cx="300087" cy="253934"/>
              <a:chOff x="5579165" y="3256229"/>
              <a:chExt cx="300087" cy="253934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9" name="TextBox 2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1" name="Group 180"/>
            <p:cNvGrpSpPr/>
            <p:nvPr/>
          </p:nvGrpSpPr>
          <p:grpSpPr>
            <a:xfrm>
              <a:off x="9377724" y="2495479"/>
              <a:ext cx="300087" cy="253934"/>
              <a:chOff x="5579165" y="3256229"/>
              <a:chExt cx="300087" cy="253934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2" name="Group 181"/>
            <p:cNvGrpSpPr/>
            <p:nvPr/>
          </p:nvGrpSpPr>
          <p:grpSpPr>
            <a:xfrm>
              <a:off x="8225766" y="2766954"/>
              <a:ext cx="300087" cy="261263"/>
              <a:chOff x="5579165" y="4312448"/>
              <a:chExt cx="300087" cy="261263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000" r="-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3" name="Group 182"/>
            <p:cNvGrpSpPr/>
            <p:nvPr/>
          </p:nvGrpSpPr>
          <p:grpSpPr>
            <a:xfrm>
              <a:off x="8409483" y="2486282"/>
              <a:ext cx="300087" cy="261263"/>
              <a:chOff x="5579165" y="4312448"/>
              <a:chExt cx="300087" cy="26126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3" name="TextBox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588" r="-588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4" name="Group 183"/>
            <p:cNvGrpSpPr/>
            <p:nvPr/>
          </p:nvGrpSpPr>
          <p:grpSpPr>
            <a:xfrm>
              <a:off x="8322797" y="2062966"/>
              <a:ext cx="300087" cy="261263"/>
              <a:chOff x="5579165" y="4312448"/>
              <a:chExt cx="300087" cy="261263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1" name="TextBox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588" r="-588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5" name="Group 184"/>
            <p:cNvGrpSpPr/>
            <p:nvPr/>
          </p:nvGrpSpPr>
          <p:grpSpPr>
            <a:xfrm>
              <a:off x="8785774" y="2685367"/>
              <a:ext cx="300087" cy="261263"/>
              <a:chOff x="5579165" y="4312448"/>
              <a:chExt cx="300087" cy="261263"/>
            </a:xfrm>
          </p:grpSpPr>
          <p:sp>
            <p:nvSpPr>
              <p:cNvPr id="198" name="Oval 197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99" name="TextBox 1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6" name="Group 185"/>
            <p:cNvGrpSpPr/>
            <p:nvPr/>
          </p:nvGrpSpPr>
          <p:grpSpPr>
            <a:xfrm>
              <a:off x="8855768" y="2256545"/>
              <a:ext cx="300087" cy="261263"/>
              <a:chOff x="5579165" y="4312448"/>
              <a:chExt cx="300087" cy="26126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588" r="-5882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/>
            <p:cNvGrpSpPr/>
            <p:nvPr/>
          </p:nvGrpSpPr>
          <p:grpSpPr>
            <a:xfrm>
              <a:off x="9235464" y="2199788"/>
              <a:ext cx="300087" cy="253934"/>
              <a:chOff x="5579165" y="3256229"/>
              <a:chExt cx="300087" cy="253934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8" name="TextBox 187"/>
            <p:cNvSpPr txBox="1"/>
            <p:nvPr/>
          </p:nvSpPr>
          <p:spPr>
            <a:xfrm>
              <a:off x="8323617" y="1696515"/>
              <a:ext cx="5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P-type</a:t>
              </a:r>
              <a:endParaRPr lang="en-US" sz="12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9407435" y="1697060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  <a:r>
                <a:rPr lang="en-US" sz="1200" dirty="0" smtClean="0"/>
                <a:t>-type</a:t>
              </a:r>
              <a:endParaRPr lang="en-US" sz="1200" dirty="0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7678585" y="2506602"/>
              <a:ext cx="3944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0227242" y="2506602"/>
              <a:ext cx="3944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7090902" y="2368102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Anode</a:t>
              </a:r>
              <a:endParaRPr lang="en-US" sz="12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634369" y="2361543"/>
              <a:ext cx="709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Cathode</a:t>
              </a:r>
              <a:endParaRPr lang="en-US" sz="1200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8928811" y="3319253"/>
              <a:ext cx="376544" cy="300082"/>
              <a:chOff x="8647877" y="4588275"/>
              <a:chExt cx="376544" cy="300082"/>
            </a:xfrm>
          </p:grpSpPr>
          <p:sp>
            <p:nvSpPr>
              <p:cNvPr id="105" name="TextBox 104"/>
              <p:cNvSpPr txBox="1"/>
              <p:nvPr/>
            </p:nvSpPr>
            <p:spPr>
              <a:xfrm rot="16200000">
                <a:off x="8689714" y="455365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8749879" y="4601156"/>
                <a:ext cx="274320" cy="27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6200000">
                <a:off x="8682502" y="455365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+</a:t>
                </a:r>
                <a:endParaRPr lang="en-US"/>
              </a:p>
            </p:txBody>
          </p:sp>
        </p:grpSp>
        <p:cxnSp>
          <p:nvCxnSpPr>
            <p:cNvPr id="214" name="Straight Connector 213"/>
            <p:cNvCxnSpPr/>
            <p:nvPr/>
          </p:nvCxnSpPr>
          <p:spPr>
            <a:xfrm>
              <a:off x="7678585" y="2495479"/>
              <a:ext cx="0" cy="967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0621676" y="2500042"/>
              <a:ext cx="0" cy="987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671151" y="3469294"/>
              <a:ext cx="13522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9303008" y="3469294"/>
              <a:ext cx="1325880" cy="66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9104372" y="3629537"/>
                  <a:ext cx="13631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4372" y="3629537"/>
                  <a:ext cx="136319" cy="18466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21739" r="-21739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2" name="TextBox 241"/>
          <p:cNvSpPr txBox="1"/>
          <p:nvPr/>
        </p:nvSpPr>
        <p:spPr>
          <a:xfrm>
            <a:off x="8105509" y="6363375"/>
            <a:ext cx="2351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Reverse-Biased P-N Junction Diode</a:t>
            </a:r>
            <a:endParaRPr lang="en-US" sz="1200" dirty="0"/>
          </a:p>
        </p:txBody>
      </p:sp>
      <p:grpSp>
        <p:nvGrpSpPr>
          <p:cNvPr id="274" name="Group 273"/>
          <p:cNvGrpSpPr/>
          <p:nvPr/>
        </p:nvGrpSpPr>
        <p:grpSpPr>
          <a:xfrm>
            <a:off x="7173312" y="123275"/>
            <a:ext cx="4252507" cy="1742534"/>
            <a:chOff x="7173312" y="123275"/>
            <a:chExt cx="4252507" cy="1742534"/>
          </a:xfrm>
        </p:grpSpPr>
        <p:sp>
          <p:nvSpPr>
            <p:cNvPr id="268" name="Rectangle 267"/>
            <p:cNvSpPr/>
            <p:nvPr/>
          </p:nvSpPr>
          <p:spPr>
            <a:xfrm>
              <a:off x="9048423" y="409937"/>
              <a:ext cx="375548" cy="10596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7173312" y="123275"/>
              <a:ext cx="4252507" cy="1356003"/>
              <a:chOff x="7056531" y="1910319"/>
              <a:chExt cx="4252507" cy="1356003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041341" y="2188607"/>
                <a:ext cx="2151530" cy="107771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>
                <a:stCxn id="84" idx="0"/>
                <a:endCxn id="84" idx="2"/>
              </p:cNvCxnSpPr>
              <p:nvPr/>
            </p:nvCxnSpPr>
            <p:spPr>
              <a:xfrm>
                <a:off x="9117106" y="2188607"/>
                <a:ext cx="0" cy="107771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9672154" y="2181756"/>
                <a:ext cx="300087" cy="253934"/>
                <a:chOff x="5579165" y="3256229"/>
                <a:chExt cx="300087" cy="253934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5579165" y="341872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oup 131"/>
              <p:cNvGrpSpPr/>
              <p:nvPr/>
            </p:nvGrpSpPr>
            <p:grpSpPr>
              <a:xfrm>
                <a:off x="9845437" y="2411066"/>
                <a:ext cx="300087" cy="253934"/>
                <a:chOff x="5579165" y="3256229"/>
                <a:chExt cx="300087" cy="253934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5579165" y="341872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5" name="Group 134"/>
              <p:cNvGrpSpPr/>
              <p:nvPr/>
            </p:nvGrpSpPr>
            <p:grpSpPr>
              <a:xfrm>
                <a:off x="9822198" y="2852346"/>
                <a:ext cx="300087" cy="253934"/>
                <a:chOff x="5579165" y="3256229"/>
                <a:chExt cx="300087" cy="253934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5579165" y="341872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37" name="TextBox 1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8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/>
              <p:cNvGrpSpPr/>
              <p:nvPr/>
            </p:nvGrpSpPr>
            <p:grpSpPr>
              <a:xfrm>
                <a:off x="9514234" y="2707019"/>
                <a:ext cx="300087" cy="253934"/>
                <a:chOff x="5579165" y="3256229"/>
                <a:chExt cx="300087" cy="253934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5579165" y="341872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3" name="Group 142"/>
              <p:cNvGrpSpPr/>
              <p:nvPr/>
            </p:nvGrpSpPr>
            <p:grpSpPr>
              <a:xfrm>
                <a:off x="8137484" y="2965164"/>
                <a:ext cx="300087" cy="261263"/>
                <a:chOff x="5579165" y="4312448"/>
                <a:chExt cx="300087" cy="26126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5579165" y="4312448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7143" r="-2857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/>
              <p:cNvGrpSpPr/>
              <p:nvPr/>
            </p:nvGrpSpPr>
            <p:grpSpPr>
              <a:xfrm>
                <a:off x="8226551" y="2687296"/>
                <a:ext cx="300087" cy="261263"/>
                <a:chOff x="5579165" y="4312448"/>
                <a:chExt cx="300087" cy="261263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5579165" y="4312448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46" name="TextBox 1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17143" r="-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/>
              <p:cNvGrpSpPr/>
              <p:nvPr/>
            </p:nvGrpSpPr>
            <p:grpSpPr>
              <a:xfrm>
                <a:off x="8288426" y="2276770"/>
                <a:ext cx="300087" cy="261263"/>
                <a:chOff x="5579165" y="4312448"/>
                <a:chExt cx="300087" cy="261263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5579165" y="4312448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7143" r="-2857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0" name="Group 149"/>
              <p:cNvGrpSpPr/>
              <p:nvPr/>
            </p:nvGrpSpPr>
            <p:grpSpPr>
              <a:xfrm>
                <a:off x="8594353" y="2895275"/>
                <a:ext cx="300087" cy="261263"/>
                <a:chOff x="5579165" y="4312448"/>
                <a:chExt cx="300087" cy="261263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5579165" y="4312448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17143" r="-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3" name="Group 152"/>
              <p:cNvGrpSpPr/>
              <p:nvPr/>
            </p:nvGrpSpPr>
            <p:grpSpPr>
              <a:xfrm>
                <a:off x="8599297" y="2524228"/>
                <a:ext cx="300087" cy="261263"/>
                <a:chOff x="5579165" y="4312448"/>
                <a:chExt cx="300087" cy="261263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5579165" y="4312448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8232" y="4389045"/>
                      <a:ext cx="211020" cy="184666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17143" r="-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2" name="Group 161"/>
              <p:cNvGrpSpPr/>
              <p:nvPr/>
            </p:nvGrpSpPr>
            <p:grpSpPr>
              <a:xfrm>
                <a:off x="9431440" y="2437177"/>
                <a:ext cx="300087" cy="253934"/>
                <a:chOff x="5579165" y="3256229"/>
                <a:chExt cx="300087" cy="253934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5579165" y="341872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64" name="TextBox 1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0605" y="3256229"/>
                      <a:ext cx="208647" cy="184666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88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TextBox 165"/>
              <p:cNvSpPr txBox="1"/>
              <p:nvPr/>
            </p:nvSpPr>
            <p:spPr>
              <a:xfrm>
                <a:off x="8289246" y="1910319"/>
                <a:ext cx="5841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P-type</a:t>
                </a:r>
                <a:endParaRPr lang="en-US" sz="12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9373064" y="1910864"/>
                <a:ext cx="6078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  <a:r>
                  <a:rPr lang="en-US" sz="1200" dirty="0" smtClean="0"/>
                  <a:t>-type</a:t>
                </a:r>
                <a:endParaRPr lang="en-US" sz="1200" dirty="0"/>
              </a:p>
            </p:txBody>
          </p:sp>
          <p:cxnSp>
            <p:nvCxnSpPr>
              <p:cNvPr id="169" name="Straight Connector 168"/>
              <p:cNvCxnSpPr/>
              <p:nvPr/>
            </p:nvCxnSpPr>
            <p:spPr>
              <a:xfrm>
                <a:off x="7644214" y="2720406"/>
                <a:ext cx="3944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0192871" y="2720406"/>
                <a:ext cx="3944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7056531" y="2581906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Anode</a:t>
                </a:r>
                <a:endParaRPr lang="en-US" sz="12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599998" y="2575347"/>
                <a:ext cx="7090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Cathode</a:t>
                </a:r>
                <a:endParaRPr lang="en-US" sz="1200" dirty="0"/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8808779" y="1434922"/>
              <a:ext cx="8995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/>
                <a:t>Depletion Region</a:t>
              </a:r>
              <a:endParaRPr lang="en-US" sz="110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7200650" y="4171350"/>
            <a:ext cx="4252507" cy="2236852"/>
            <a:chOff x="7200650" y="4171350"/>
            <a:chExt cx="4252507" cy="2236852"/>
          </a:xfrm>
        </p:grpSpPr>
        <p:sp>
          <p:nvSpPr>
            <p:cNvPr id="269" name="Rectangle 268"/>
            <p:cNvSpPr/>
            <p:nvPr/>
          </p:nvSpPr>
          <p:spPr>
            <a:xfrm>
              <a:off x="8815972" y="4461775"/>
              <a:ext cx="911917" cy="10596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8185460" y="4449638"/>
              <a:ext cx="2151530" cy="107771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9261225" y="4449638"/>
              <a:ext cx="0" cy="107771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220"/>
            <p:cNvGrpSpPr/>
            <p:nvPr/>
          </p:nvGrpSpPr>
          <p:grpSpPr>
            <a:xfrm>
              <a:off x="9988994" y="4471859"/>
              <a:ext cx="300087" cy="253934"/>
              <a:chOff x="5579165" y="3256229"/>
              <a:chExt cx="300087" cy="253934"/>
            </a:xfrm>
          </p:grpSpPr>
          <p:sp>
            <p:nvSpPr>
              <p:cNvPr id="265" name="Oval 264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13" name="TextBox 2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2" name="Group 221"/>
            <p:cNvGrpSpPr/>
            <p:nvPr/>
          </p:nvGrpSpPr>
          <p:grpSpPr>
            <a:xfrm>
              <a:off x="10136606" y="4650133"/>
              <a:ext cx="300087" cy="253934"/>
              <a:chOff x="5579165" y="3256229"/>
              <a:chExt cx="300087" cy="253934"/>
            </a:xfrm>
          </p:grpSpPr>
          <p:sp>
            <p:nvSpPr>
              <p:cNvPr id="263" name="Oval 262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3" name="Group 222"/>
            <p:cNvGrpSpPr/>
            <p:nvPr/>
          </p:nvGrpSpPr>
          <p:grpSpPr>
            <a:xfrm>
              <a:off x="10127582" y="5003982"/>
              <a:ext cx="300087" cy="253934"/>
              <a:chOff x="5579165" y="3256229"/>
              <a:chExt cx="300087" cy="253934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9" name="TextBox 2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/>
            <p:cNvGrpSpPr/>
            <p:nvPr/>
          </p:nvGrpSpPr>
          <p:grpSpPr>
            <a:xfrm>
              <a:off x="9941619" y="4939594"/>
              <a:ext cx="300087" cy="253934"/>
              <a:chOff x="5579165" y="3256229"/>
              <a:chExt cx="300087" cy="253934"/>
            </a:xfrm>
          </p:grpSpPr>
          <p:sp>
            <p:nvSpPr>
              <p:cNvPr id="259" name="Oval 258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/>
            <p:cNvGrpSpPr/>
            <p:nvPr/>
          </p:nvGrpSpPr>
          <p:grpSpPr>
            <a:xfrm>
              <a:off x="8216956" y="5108078"/>
              <a:ext cx="300087" cy="261263"/>
              <a:chOff x="5579165" y="4312448"/>
              <a:chExt cx="300087" cy="261263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000" r="-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6" name="Group 225"/>
            <p:cNvGrpSpPr/>
            <p:nvPr/>
          </p:nvGrpSpPr>
          <p:grpSpPr>
            <a:xfrm>
              <a:off x="8325945" y="4954158"/>
              <a:ext cx="300087" cy="261263"/>
              <a:chOff x="5579165" y="4312448"/>
              <a:chExt cx="300087" cy="261263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3" name="TextBox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588" r="-588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Group 226"/>
            <p:cNvGrpSpPr/>
            <p:nvPr/>
          </p:nvGrpSpPr>
          <p:grpSpPr>
            <a:xfrm>
              <a:off x="8238092" y="4626323"/>
              <a:ext cx="300087" cy="261263"/>
              <a:chOff x="5579165" y="4312448"/>
              <a:chExt cx="300087" cy="261263"/>
            </a:xfrm>
          </p:grpSpPr>
          <p:sp>
            <p:nvSpPr>
              <p:cNvPr id="253" name="Oval 252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1" name="TextBox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588" r="-588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8" name="Group 227"/>
            <p:cNvGrpSpPr/>
            <p:nvPr/>
          </p:nvGrpSpPr>
          <p:grpSpPr>
            <a:xfrm>
              <a:off x="8531135" y="5198580"/>
              <a:ext cx="300087" cy="261263"/>
              <a:chOff x="5579165" y="4312448"/>
              <a:chExt cx="300087" cy="261263"/>
            </a:xfrm>
          </p:grpSpPr>
          <p:sp>
            <p:nvSpPr>
              <p:cNvPr id="251" name="Oval 250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99" name="TextBox 1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9" name="Group 228"/>
            <p:cNvGrpSpPr/>
            <p:nvPr/>
          </p:nvGrpSpPr>
          <p:grpSpPr>
            <a:xfrm>
              <a:off x="8520522" y="4820588"/>
              <a:ext cx="300087" cy="261263"/>
              <a:chOff x="5579165" y="4312448"/>
              <a:chExt cx="300087" cy="261263"/>
            </a:xfrm>
          </p:grpSpPr>
          <p:sp>
            <p:nvSpPr>
              <p:cNvPr id="249" name="Oval 248"/>
              <p:cNvSpPr/>
              <p:nvPr/>
            </p:nvSpPr>
            <p:spPr>
              <a:xfrm>
                <a:off x="5579165" y="431244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/>
                  <p:cNvSpPr txBox="1"/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232" y="438904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588" r="-5882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0" name="Group 229"/>
            <p:cNvGrpSpPr/>
            <p:nvPr/>
          </p:nvGrpSpPr>
          <p:grpSpPr>
            <a:xfrm>
              <a:off x="9845696" y="4731380"/>
              <a:ext cx="300087" cy="253934"/>
              <a:chOff x="5579165" y="3256229"/>
              <a:chExt cx="300087" cy="253934"/>
            </a:xfrm>
          </p:grpSpPr>
          <p:sp>
            <p:nvSpPr>
              <p:cNvPr id="247" name="Oval 246"/>
              <p:cNvSpPr/>
              <p:nvPr/>
            </p:nvSpPr>
            <p:spPr>
              <a:xfrm>
                <a:off x="5579165" y="341872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0605" y="3256229"/>
                    <a:ext cx="208647" cy="18466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1" name="TextBox 230"/>
            <p:cNvSpPr txBox="1"/>
            <p:nvPr/>
          </p:nvSpPr>
          <p:spPr>
            <a:xfrm>
              <a:off x="8433365" y="4171350"/>
              <a:ext cx="5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P-type</a:t>
              </a:r>
              <a:endParaRPr lang="en-US" sz="12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517183" y="4171895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  <a:r>
                <a:rPr lang="en-US" sz="1200" dirty="0" smtClean="0"/>
                <a:t>-type</a:t>
              </a:r>
              <a:endParaRPr lang="en-US" sz="1200" dirty="0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7788333" y="4981437"/>
              <a:ext cx="3944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10336990" y="4981437"/>
              <a:ext cx="3944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7200650" y="4842937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Anode</a:t>
              </a:r>
              <a:endParaRPr lang="en-US" sz="12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0744117" y="4836378"/>
              <a:ext cx="709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Cathode</a:t>
              </a:r>
              <a:endParaRPr lang="en-US" sz="1200" dirty="0"/>
            </a:p>
          </p:txBody>
        </p:sp>
        <p:grpSp>
          <p:nvGrpSpPr>
            <p:cNvPr id="237" name="Group 236"/>
            <p:cNvGrpSpPr/>
            <p:nvPr/>
          </p:nvGrpSpPr>
          <p:grpSpPr>
            <a:xfrm flipH="1">
              <a:off x="9136718" y="5913252"/>
              <a:ext cx="376544" cy="300082"/>
              <a:chOff x="8647877" y="4588275"/>
              <a:chExt cx="376544" cy="300082"/>
            </a:xfrm>
          </p:grpSpPr>
          <p:sp>
            <p:nvSpPr>
              <p:cNvPr id="244" name="TextBox 243"/>
              <p:cNvSpPr txBox="1"/>
              <p:nvPr/>
            </p:nvSpPr>
            <p:spPr>
              <a:xfrm rot="16200000">
                <a:off x="8689714" y="455365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8749879" y="4601156"/>
                <a:ext cx="274320" cy="27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 rot="16200000">
                <a:off x="8682502" y="455365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cxnSp>
          <p:nvCxnSpPr>
            <p:cNvPr id="238" name="Straight Connector 237"/>
            <p:cNvCxnSpPr/>
            <p:nvPr/>
          </p:nvCxnSpPr>
          <p:spPr>
            <a:xfrm>
              <a:off x="7788333" y="4970314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10731424" y="4974876"/>
              <a:ext cx="0" cy="1106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781121" y="6063293"/>
              <a:ext cx="13522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9405544" y="6063293"/>
              <a:ext cx="1325880" cy="66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9214342" y="6223536"/>
                  <a:ext cx="13631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342" y="6223536"/>
                  <a:ext cx="136319" cy="18466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TextBox 270"/>
            <p:cNvSpPr txBox="1"/>
            <p:nvPr/>
          </p:nvSpPr>
          <p:spPr>
            <a:xfrm>
              <a:off x="8848377" y="5466708"/>
              <a:ext cx="8995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/>
                <a:t>Depletion Region</a:t>
              </a:r>
              <a:endParaRPr lang="en-US" sz="110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398327" y="2801264"/>
            <a:ext cx="3022347" cy="1557627"/>
            <a:chOff x="398327" y="2801264"/>
            <a:chExt cx="3022347" cy="1557627"/>
          </a:xfrm>
        </p:grpSpPr>
        <p:grpSp>
          <p:nvGrpSpPr>
            <p:cNvPr id="462" name="Group 461"/>
            <p:cNvGrpSpPr/>
            <p:nvPr/>
          </p:nvGrpSpPr>
          <p:grpSpPr>
            <a:xfrm>
              <a:off x="398327" y="3082256"/>
              <a:ext cx="1280930" cy="1274051"/>
              <a:chOff x="400452" y="2829030"/>
              <a:chExt cx="1280930" cy="127405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00452" y="2829030"/>
                <a:ext cx="1280930" cy="1274051"/>
                <a:chOff x="543893" y="4308003"/>
                <a:chExt cx="1280930" cy="1274051"/>
              </a:xfrm>
            </p:grpSpPr>
            <p:grpSp>
              <p:nvGrpSpPr>
                <p:cNvPr id="275" name="Group 274"/>
                <p:cNvGrpSpPr/>
                <p:nvPr/>
              </p:nvGrpSpPr>
              <p:grpSpPr>
                <a:xfrm>
                  <a:off x="774975" y="4538727"/>
                  <a:ext cx="501852" cy="506047"/>
                  <a:chOff x="1274482" y="1664901"/>
                  <a:chExt cx="501852" cy="506047"/>
                </a:xfrm>
              </p:grpSpPr>
              <p:sp>
                <p:nvSpPr>
                  <p:cNvPr id="310" name="TextBox 309"/>
                  <p:cNvSpPr txBox="1"/>
                  <p:nvPr/>
                </p:nvSpPr>
                <p:spPr>
                  <a:xfrm>
                    <a:off x="1274482" y="1664901"/>
                    <a:ext cx="2904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Si</a:t>
                    </a:r>
                    <a:endParaRPr lang="en-US" sz="1200" dirty="0"/>
                  </a:p>
                </p:txBody>
              </p:sp>
              <p:grpSp>
                <p:nvGrpSpPr>
                  <p:cNvPr id="311" name="Group 310"/>
                  <p:cNvGrpSpPr/>
                  <p:nvPr/>
                </p:nvGrpSpPr>
                <p:grpSpPr>
                  <a:xfrm>
                    <a:off x="1593454" y="1778687"/>
                    <a:ext cx="182880" cy="65901"/>
                    <a:chOff x="1593454" y="1778687"/>
                    <a:chExt cx="182880" cy="65901"/>
                  </a:xfrm>
                </p:grpSpPr>
                <p:cxnSp>
                  <p:nvCxnSpPr>
                    <p:cNvPr id="315" name="Straight Connector 314"/>
                    <p:cNvCxnSpPr/>
                    <p:nvPr/>
                  </p:nvCxnSpPr>
                  <p:spPr>
                    <a:xfrm>
                      <a:off x="1593454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6" name="Straight Connector 315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2" name="Group 311"/>
                  <p:cNvGrpSpPr/>
                  <p:nvPr/>
                </p:nvGrpSpPr>
                <p:grpSpPr>
                  <a:xfrm rot="5400000">
                    <a:off x="1328273" y="2046557"/>
                    <a:ext cx="182881" cy="65901"/>
                    <a:chOff x="1593453" y="1778687"/>
                    <a:chExt cx="182881" cy="65901"/>
                  </a:xfrm>
                </p:grpSpPr>
                <p:cxnSp>
                  <p:nvCxnSpPr>
                    <p:cNvPr id="313" name="Straight Connector 312"/>
                    <p:cNvCxnSpPr/>
                    <p:nvPr/>
                  </p:nvCxnSpPr>
                  <p:spPr>
                    <a:xfrm>
                      <a:off x="1593453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6" name="TextBox 275"/>
                <p:cNvSpPr txBox="1"/>
                <p:nvPr/>
              </p:nvSpPr>
              <p:spPr>
                <a:xfrm>
                  <a:off x="774975" y="5076007"/>
                  <a:ext cx="290464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 smtClean="0"/>
                    <a:t>Si</a:t>
                  </a:r>
                  <a:endParaRPr lang="en-US" sz="1200" dirty="0"/>
                </a:p>
              </p:txBody>
            </p: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1093947" y="5255694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78" name="Group 277"/>
                <p:cNvGrpSpPr/>
                <p:nvPr/>
              </p:nvGrpSpPr>
              <p:grpSpPr>
                <a:xfrm rot="5400000">
                  <a:off x="828766" y="5457663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oup 278"/>
                <p:cNvGrpSpPr/>
                <p:nvPr/>
              </p:nvGrpSpPr>
              <p:grpSpPr>
                <a:xfrm>
                  <a:off x="1322971" y="4538727"/>
                  <a:ext cx="501852" cy="506047"/>
                  <a:chOff x="1426882" y="1817301"/>
                  <a:chExt cx="501852" cy="506047"/>
                </a:xfrm>
              </p:grpSpPr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1426882" y="1817301"/>
                    <a:ext cx="2904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Si</a:t>
                    </a:r>
                    <a:endParaRPr lang="en-US" sz="1200" dirty="0"/>
                  </a:p>
                </p:txBody>
              </p:sp>
              <p:grpSp>
                <p:nvGrpSpPr>
                  <p:cNvPr id="300" name="Group 299"/>
                  <p:cNvGrpSpPr/>
                  <p:nvPr/>
                </p:nvGrpSpPr>
                <p:grpSpPr>
                  <a:xfrm>
                    <a:off x="1745854" y="1931087"/>
                    <a:ext cx="182880" cy="65901"/>
                    <a:chOff x="1593454" y="1778687"/>
                    <a:chExt cx="182880" cy="65901"/>
                  </a:xfrm>
                </p:grpSpPr>
                <p:cxnSp>
                  <p:nvCxnSpPr>
                    <p:cNvPr id="304" name="Straight Connector 303"/>
                    <p:cNvCxnSpPr/>
                    <p:nvPr/>
                  </p:nvCxnSpPr>
                  <p:spPr>
                    <a:xfrm>
                      <a:off x="1593454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Connector 304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1" name="Group 300"/>
                  <p:cNvGrpSpPr/>
                  <p:nvPr/>
                </p:nvGrpSpPr>
                <p:grpSpPr>
                  <a:xfrm rot="5400000">
                    <a:off x="1480673" y="2198957"/>
                    <a:ext cx="182881" cy="65901"/>
                    <a:chOff x="1593453" y="1778687"/>
                    <a:chExt cx="182881" cy="65901"/>
                  </a:xfrm>
                </p:grpSpPr>
                <p:cxnSp>
                  <p:nvCxnSpPr>
                    <p:cNvPr id="302" name="Straight Connector 301"/>
                    <p:cNvCxnSpPr/>
                    <p:nvPr/>
                  </p:nvCxnSpPr>
                  <p:spPr>
                    <a:xfrm>
                      <a:off x="1593453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80" name="TextBox 279"/>
                <p:cNvSpPr txBox="1"/>
                <p:nvPr/>
              </p:nvSpPr>
              <p:spPr>
                <a:xfrm>
                  <a:off x="1334191" y="5076006"/>
                  <a:ext cx="268023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/>
                    <a:t>B</a:t>
                  </a:r>
                  <a:endParaRPr lang="en-US" sz="1200" dirty="0"/>
                </a:p>
              </p:txBody>
            </p:sp>
            <p:grpSp>
              <p:nvGrpSpPr>
                <p:cNvPr id="281" name="Group 280"/>
                <p:cNvGrpSpPr/>
                <p:nvPr/>
              </p:nvGrpSpPr>
              <p:grpSpPr>
                <a:xfrm>
                  <a:off x="1641943" y="5189792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2" name="Group 281"/>
                <p:cNvGrpSpPr/>
                <p:nvPr/>
              </p:nvGrpSpPr>
              <p:grpSpPr>
                <a:xfrm rot="5400000">
                  <a:off x="1376762" y="5457662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3" name="Group 282"/>
                <p:cNvGrpSpPr/>
                <p:nvPr/>
              </p:nvGrpSpPr>
              <p:grpSpPr>
                <a:xfrm rot="5400000">
                  <a:off x="828766" y="4366494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283"/>
                <p:cNvGrpSpPr/>
                <p:nvPr/>
              </p:nvGrpSpPr>
              <p:grpSpPr>
                <a:xfrm rot="5400000">
                  <a:off x="1376762" y="4366493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/>
                <p:cNvGrpSpPr/>
                <p:nvPr/>
              </p:nvGrpSpPr>
              <p:grpSpPr>
                <a:xfrm>
                  <a:off x="543893" y="5189792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6" name="Group 285"/>
                <p:cNvGrpSpPr/>
                <p:nvPr/>
              </p:nvGrpSpPr>
              <p:grpSpPr>
                <a:xfrm>
                  <a:off x="543893" y="4644276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7" name="Oval 316"/>
                <p:cNvSpPr/>
                <p:nvPr/>
              </p:nvSpPr>
              <p:spPr>
                <a:xfrm>
                  <a:off x="1076417" y="5123744"/>
                  <a:ext cx="228600" cy="9144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5" name="TextBox 364"/>
                  <p:cNvSpPr txBox="1"/>
                  <p:nvPr/>
                </p:nvSpPr>
                <p:spPr>
                  <a:xfrm>
                    <a:off x="881645" y="3463143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65" name="TextBox 3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45" y="3463143"/>
                    <a:ext cx="211020" cy="18466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143" r="-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7" name="TextBox 366"/>
              <p:cNvSpPr txBox="1"/>
              <p:nvPr/>
            </p:nvSpPr>
            <p:spPr>
              <a:xfrm>
                <a:off x="1293688" y="3462608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-</a:t>
                </a:r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2139744" y="3084840"/>
              <a:ext cx="1280930" cy="1274051"/>
              <a:chOff x="2444654" y="2946288"/>
              <a:chExt cx="1280930" cy="1274051"/>
            </a:xfrm>
          </p:grpSpPr>
          <p:grpSp>
            <p:nvGrpSpPr>
              <p:cNvPr id="368" name="Group 367"/>
              <p:cNvGrpSpPr/>
              <p:nvPr/>
            </p:nvGrpSpPr>
            <p:grpSpPr>
              <a:xfrm>
                <a:off x="2444654" y="2946288"/>
                <a:ext cx="1280930" cy="1274051"/>
                <a:chOff x="1043400" y="1434177"/>
                <a:chExt cx="1280930" cy="1274051"/>
              </a:xfrm>
            </p:grpSpPr>
            <p:grpSp>
              <p:nvGrpSpPr>
                <p:cNvPr id="369" name="Group 368"/>
                <p:cNvGrpSpPr/>
                <p:nvPr/>
              </p:nvGrpSpPr>
              <p:grpSpPr>
                <a:xfrm>
                  <a:off x="1274482" y="1664901"/>
                  <a:ext cx="501852" cy="506047"/>
                  <a:chOff x="1274482" y="1664901"/>
                  <a:chExt cx="501852" cy="506047"/>
                </a:xfrm>
              </p:grpSpPr>
              <p:sp>
                <p:nvSpPr>
                  <p:cNvPr id="404" name="TextBox 403"/>
                  <p:cNvSpPr txBox="1"/>
                  <p:nvPr/>
                </p:nvSpPr>
                <p:spPr>
                  <a:xfrm>
                    <a:off x="1274482" y="1664901"/>
                    <a:ext cx="2904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Si</a:t>
                    </a:r>
                    <a:endParaRPr lang="en-US" sz="1200" dirty="0"/>
                  </a:p>
                </p:txBody>
              </p:sp>
              <p:grpSp>
                <p:nvGrpSpPr>
                  <p:cNvPr id="405" name="Group 404"/>
                  <p:cNvGrpSpPr/>
                  <p:nvPr/>
                </p:nvGrpSpPr>
                <p:grpSpPr>
                  <a:xfrm>
                    <a:off x="1593454" y="1778687"/>
                    <a:ext cx="182880" cy="65901"/>
                    <a:chOff x="1593454" y="1778687"/>
                    <a:chExt cx="182880" cy="65901"/>
                  </a:xfrm>
                </p:grpSpPr>
                <p:cxnSp>
                  <p:nvCxnSpPr>
                    <p:cNvPr id="409" name="Straight Connector 408"/>
                    <p:cNvCxnSpPr/>
                    <p:nvPr/>
                  </p:nvCxnSpPr>
                  <p:spPr>
                    <a:xfrm>
                      <a:off x="1593454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0" name="Straight Connector 409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6" name="Group 405"/>
                  <p:cNvGrpSpPr/>
                  <p:nvPr/>
                </p:nvGrpSpPr>
                <p:grpSpPr>
                  <a:xfrm rot="5400000">
                    <a:off x="1328273" y="2046557"/>
                    <a:ext cx="182881" cy="65901"/>
                    <a:chOff x="1593453" y="1778687"/>
                    <a:chExt cx="182881" cy="65901"/>
                  </a:xfrm>
                </p:grpSpPr>
                <p:cxnSp>
                  <p:nvCxnSpPr>
                    <p:cNvPr id="407" name="Straight Connector 406"/>
                    <p:cNvCxnSpPr/>
                    <p:nvPr/>
                  </p:nvCxnSpPr>
                  <p:spPr>
                    <a:xfrm>
                      <a:off x="1593453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8" name="Straight Connector 407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70" name="TextBox 369"/>
                <p:cNvSpPr txBox="1"/>
                <p:nvPr/>
              </p:nvSpPr>
              <p:spPr>
                <a:xfrm>
                  <a:off x="1274482" y="2202181"/>
                  <a:ext cx="290464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 smtClean="0"/>
                    <a:t>Si</a:t>
                  </a:r>
                  <a:endParaRPr lang="en-US" sz="1200" dirty="0"/>
                </a:p>
              </p:txBody>
            </p:sp>
            <p:grpSp>
              <p:nvGrpSpPr>
                <p:cNvPr id="371" name="Group 370"/>
                <p:cNvGrpSpPr/>
                <p:nvPr/>
              </p:nvGrpSpPr>
              <p:grpSpPr>
                <a:xfrm>
                  <a:off x="1593454" y="2315967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2" name="Group 371"/>
                <p:cNvGrpSpPr/>
                <p:nvPr/>
              </p:nvGrpSpPr>
              <p:grpSpPr>
                <a:xfrm rot="5400000">
                  <a:off x="1328273" y="2583837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400" name="Straight Connector 399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3" name="Group 372"/>
                <p:cNvGrpSpPr/>
                <p:nvPr/>
              </p:nvGrpSpPr>
              <p:grpSpPr>
                <a:xfrm>
                  <a:off x="1822478" y="1664901"/>
                  <a:ext cx="501852" cy="506047"/>
                  <a:chOff x="1426882" y="1817301"/>
                  <a:chExt cx="501852" cy="506047"/>
                </a:xfrm>
              </p:grpSpPr>
              <p:sp>
                <p:nvSpPr>
                  <p:cNvPr id="393" name="TextBox 392"/>
                  <p:cNvSpPr txBox="1"/>
                  <p:nvPr/>
                </p:nvSpPr>
                <p:spPr>
                  <a:xfrm>
                    <a:off x="1426882" y="1817301"/>
                    <a:ext cx="2904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Si</a:t>
                    </a:r>
                    <a:endParaRPr lang="en-US" sz="1200" dirty="0"/>
                  </a:p>
                </p:txBody>
              </p:sp>
              <p:grpSp>
                <p:nvGrpSpPr>
                  <p:cNvPr id="394" name="Group 393"/>
                  <p:cNvGrpSpPr/>
                  <p:nvPr/>
                </p:nvGrpSpPr>
                <p:grpSpPr>
                  <a:xfrm>
                    <a:off x="1745854" y="1931087"/>
                    <a:ext cx="182880" cy="65901"/>
                    <a:chOff x="1593454" y="1778687"/>
                    <a:chExt cx="182880" cy="65901"/>
                  </a:xfrm>
                </p:grpSpPr>
                <p:cxnSp>
                  <p:nvCxnSpPr>
                    <p:cNvPr id="398" name="Straight Connector 397"/>
                    <p:cNvCxnSpPr/>
                    <p:nvPr/>
                  </p:nvCxnSpPr>
                  <p:spPr>
                    <a:xfrm>
                      <a:off x="1593454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Straight Connector 398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5" name="Group 394"/>
                  <p:cNvGrpSpPr/>
                  <p:nvPr/>
                </p:nvGrpSpPr>
                <p:grpSpPr>
                  <a:xfrm rot="5400000">
                    <a:off x="1480673" y="2198957"/>
                    <a:ext cx="182881" cy="65901"/>
                    <a:chOff x="1593453" y="1778687"/>
                    <a:chExt cx="182881" cy="65901"/>
                  </a:xfrm>
                </p:grpSpPr>
                <p:cxnSp>
                  <p:nvCxnSpPr>
                    <p:cNvPr id="396" name="Straight Connector 395"/>
                    <p:cNvCxnSpPr/>
                    <p:nvPr/>
                  </p:nvCxnSpPr>
                  <p:spPr>
                    <a:xfrm>
                      <a:off x="1593453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7" name="Straight Connector 396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74" name="TextBox 373"/>
                <p:cNvSpPr txBox="1"/>
                <p:nvPr/>
              </p:nvSpPr>
              <p:spPr>
                <a:xfrm>
                  <a:off x="1835302" y="2202180"/>
                  <a:ext cx="264816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/>
                    <a:t>P</a:t>
                  </a:r>
                  <a:endParaRPr lang="en-US" sz="1200" dirty="0"/>
                </a:p>
              </p:txBody>
            </p:sp>
            <p:grpSp>
              <p:nvGrpSpPr>
                <p:cNvPr id="375" name="Group 374"/>
                <p:cNvGrpSpPr/>
                <p:nvPr/>
              </p:nvGrpSpPr>
              <p:grpSpPr>
                <a:xfrm>
                  <a:off x="2141450" y="2315966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391" name="Straight Connector 390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6" name="Group 375"/>
                <p:cNvGrpSpPr/>
                <p:nvPr/>
              </p:nvGrpSpPr>
              <p:grpSpPr>
                <a:xfrm rot="5400000">
                  <a:off x="1876269" y="2583836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Group 376"/>
                <p:cNvGrpSpPr/>
                <p:nvPr/>
              </p:nvGrpSpPr>
              <p:grpSpPr>
                <a:xfrm rot="5400000">
                  <a:off x="1328273" y="1492668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8" name="Group 377"/>
                <p:cNvGrpSpPr/>
                <p:nvPr/>
              </p:nvGrpSpPr>
              <p:grpSpPr>
                <a:xfrm rot="5400000">
                  <a:off x="1876269" y="1492667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1043400" y="2315966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383" name="Straight Connector 382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1043400" y="1770450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Group 164"/>
              <p:cNvGrpSpPr/>
              <p:nvPr/>
            </p:nvGrpSpPr>
            <p:grpSpPr>
              <a:xfrm>
                <a:off x="3031398" y="3508341"/>
                <a:ext cx="221895" cy="241364"/>
                <a:chOff x="3078242" y="1630809"/>
                <a:chExt cx="221895" cy="241364"/>
              </a:xfrm>
            </p:grpSpPr>
            <p:sp>
              <p:nvSpPr>
                <p:cNvPr id="411" name="Oval 410"/>
                <p:cNvSpPr/>
                <p:nvPr/>
              </p:nvSpPr>
              <p:spPr>
                <a:xfrm>
                  <a:off x="3208697" y="178073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2" name="TextBox 411"/>
                    <p:cNvSpPr txBox="1"/>
                    <p:nvPr/>
                  </p:nvSpPr>
                  <p:spPr>
                    <a:xfrm>
                      <a:off x="3078242" y="1630809"/>
                      <a:ext cx="20864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412" name="TextBox 4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8242" y="1630809"/>
                      <a:ext cx="208647" cy="184666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 l="-88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8" name="TextBox 167"/>
              <p:cNvSpPr txBox="1"/>
              <p:nvPr/>
            </p:nvSpPr>
            <p:spPr>
              <a:xfrm>
                <a:off x="3327087" y="363478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+</a:t>
                </a:r>
                <a:endParaRPr lang="en-US" sz="1200"/>
              </a:p>
            </p:txBody>
          </p:sp>
        </p:grpSp>
        <p:sp>
          <p:nvSpPr>
            <p:cNvPr id="466" name="TextBox 465"/>
            <p:cNvSpPr txBox="1"/>
            <p:nvPr/>
          </p:nvSpPr>
          <p:spPr>
            <a:xfrm>
              <a:off x="746725" y="2801264"/>
              <a:ext cx="5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P-type</a:t>
              </a:r>
              <a:endParaRPr lang="en-US" sz="1200" dirty="0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2476280" y="2801264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  <a:r>
                <a:rPr lang="en-US" sz="1200" dirty="0" smtClean="0"/>
                <a:t>-type</a:t>
              </a:r>
              <a:endParaRPr lang="en-US" sz="1200" dirty="0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398327" y="4782569"/>
            <a:ext cx="3022347" cy="1556835"/>
            <a:chOff x="398327" y="4782569"/>
            <a:chExt cx="3022347" cy="1556835"/>
          </a:xfrm>
        </p:grpSpPr>
        <p:grpSp>
          <p:nvGrpSpPr>
            <p:cNvPr id="175" name="Group 174"/>
            <p:cNvGrpSpPr/>
            <p:nvPr/>
          </p:nvGrpSpPr>
          <p:grpSpPr>
            <a:xfrm>
              <a:off x="398327" y="5064533"/>
              <a:ext cx="1280930" cy="1274051"/>
              <a:chOff x="397472" y="4495147"/>
              <a:chExt cx="1280930" cy="1274051"/>
            </a:xfrm>
          </p:grpSpPr>
          <p:sp>
            <p:nvSpPr>
              <p:cNvPr id="353" name="TextBox 352"/>
              <p:cNvSpPr txBox="1"/>
              <p:nvPr/>
            </p:nvSpPr>
            <p:spPr>
              <a:xfrm>
                <a:off x="628554" y="4725871"/>
                <a:ext cx="29046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  <p:grpSp>
            <p:nvGrpSpPr>
              <p:cNvPr id="354" name="Group 353"/>
              <p:cNvGrpSpPr/>
              <p:nvPr/>
            </p:nvGrpSpPr>
            <p:grpSpPr>
              <a:xfrm>
                <a:off x="947526" y="4839657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TextBox 319"/>
              <p:cNvSpPr txBox="1"/>
              <p:nvPr/>
            </p:nvSpPr>
            <p:spPr>
              <a:xfrm>
                <a:off x="628554" y="5263151"/>
                <a:ext cx="290464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  <p:grpSp>
            <p:nvGrpSpPr>
              <p:cNvPr id="322" name="Group 321"/>
              <p:cNvGrpSpPr/>
              <p:nvPr/>
            </p:nvGrpSpPr>
            <p:grpSpPr>
              <a:xfrm rot="5400000">
                <a:off x="682345" y="5644807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1176550" y="4725871"/>
                <a:ext cx="501852" cy="506047"/>
                <a:chOff x="1426882" y="1817301"/>
                <a:chExt cx="501852" cy="506047"/>
              </a:xfrm>
            </p:grpSpPr>
            <p:sp>
              <p:nvSpPr>
                <p:cNvPr id="344" name="TextBox 343"/>
                <p:cNvSpPr txBox="1"/>
                <p:nvPr/>
              </p:nvSpPr>
              <p:spPr>
                <a:xfrm>
                  <a:off x="1426882" y="1817301"/>
                  <a:ext cx="290464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 smtClean="0"/>
                    <a:t>Si</a:t>
                  </a:r>
                  <a:endParaRPr lang="en-US" sz="1200" dirty="0"/>
                </a:p>
              </p:txBody>
            </p:sp>
            <p:grpSp>
              <p:nvGrpSpPr>
                <p:cNvPr id="345" name="Group 344"/>
                <p:cNvGrpSpPr/>
                <p:nvPr/>
              </p:nvGrpSpPr>
              <p:grpSpPr>
                <a:xfrm>
                  <a:off x="1745854" y="1931087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6" name="Group 345"/>
                <p:cNvGrpSpPr/>
                <p:nvPr/>
              </p:nvGrpSpPr>
              <p:grpSpPr>
                <a:xfrm rot="5400000">
                  <a:off x="1480673" y="2198957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347" name="Straight Connector 346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4" name="TextBox 323"/>
              <p:cNvSpPr txBox="1"/>
              <p:nvPr/>
            </p:nvSpPr>
            <p:spPr>
              <a:xfrm>
                <a:off x="1187770" y="5263150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495522" y="5376936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 rot="5400000">
                <a:off x="1230341" y="5644806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 rot="5400000">
                <a:off x="682345" y="4553638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 rot="5400000">
                <a:off x="1230341" y="4553637"/>
                <a:ext cx="182881" cy="65901"/>
                <a:chOff x="1593453" y="1778687"/>
                <a:chExt cx="182881" cy="65901"/>
              </a:xfrm>
            </p:grpSpPr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1593453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397472" y="5376936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397472" y="4831420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/>
              <p:cNvGrpSpPr/>
              <p:nvPr/>
            </p:nvGrpSpPr>
            <p:grpSpPr>
              <a:xfrm rot="5400000">
                <a:off x="674374" y="5064624"/>
                <a:ext cx="228600" cy="131950"/>
                <a:chOff x="2314179" y="4848154"/>
                <a:chExt cx="228600" cy="131950"/>
              </a:xfrm>
            </p:grpSpPr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2331709" y="4980104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1" name="Oval 360"/>
                <p:cNvSpPr/>
                <p:nvPr/>
              </p:nvSpPr>
              <p:spPr>
                <a:xfrm>
                  <a:off x="2314179" y="4848154"/>
                  <a:ext cx="228600" cy="91440"/>
                </a:xfrm>
                <a:prstGeom prst="ellipse">
                  <a:avLst/>
                </a:prstGeom>
                <a:no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/>
              <p:cNvGrpSpPr/>
              <p:nvPr/>
            </p:nvGrpSpPr>
            <p:grpSpPr>
              <a:xfrm>
                <a:off x="944609" y="5375502"/>
                <a:ext cx="182880" cy="65901"/>
                <a:chOff x="1593454" y="1778687"/>
                <a:chExt cx="182880" cy="65901"/>
              </a:xfrm>
            </p:grpSpPr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1593454" y="1778687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593454" y="1844588"/>
                  <a:ext cx="1828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6" name="TextBox 365"/>
                  <p:cNvSpPr txBox="1"/>
                  <p:nvPr/>
                </p:nvSpPr>
                <p:spPr>
                  <a:xfrm>
                    <a:off x="878717" y="4988495"/>
                    <a:ext cx="2110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66" name="TextBox 3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717" y="4988495"/>
                    <a:ext cx="211020" cy="18466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143" r="-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TextBox 160"/>
              <p:cNvSpPr txBox="1"/>
              <p:nvPr/>
            </p:nvSpPr>
            <p:spPr>
              <a:xfrm>
                <a:off x="1285374" y="5165839"/>
                <a:ext cx="2471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-</a:t>
                </a:r>
                <a:endParaRPr lang="en-US" sz="1600" dirty="0"/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2139744" y="5065353"/>
              <a:ext cx="1280930" cy="1274051"/>
              <a:chOff x="2444654" y="4556502"/>
              <a:chExt cx="1280930" cy="1274051"/>
            </a:xfrm>
          </p:grpSpPr>
          <p:grpSp>
            <p:nvGrpSpPr>
              <p:cNvPr id="414" name="Group 413"/>
              <p:cNvGrpSpPr/>
              <p:nvPr/>
            </p:nvGrpSpPr>
            <p:grpSpPr>
              <a:xfrm>
                <a:off x="2444654" y="4556502"/>
                <a:ext cx="1280930" cy="1274051"/>
                <a:chOff x="1043400" y="1434177"/>
                <a:chExt cx="1280930" cy="1274051"/>
              </a:xfrm>
            </p:grpSpPr>
            <p:grpSp>
              <p:nvGrpSpPr>
                <p:cNvPr id="419" name="Group 418"/>
                <p:cNvGrpSpPr/>
                <p:nvPr/>
              </p:nvGrpSpPr>
              <p:grpSpPr>
                <a:xfrm>
                  <a:off x="1274482" y="1664901"/>
                  <a:ext cx="501852" cy="506047"/>
                  <a:chOff x="1274482" y="1664901"/>
                  <a:chExt cx="501852" cy="506047"/>
                </a:xfrm>
              </p:grpSpPr>
              <p:sp>
                <p:nvSpPr>
                  <p:cNvPr id="454" name="TextBox 453"/>
                  <p:cNvSpPr txBox="1"/>
                  <p:nvPr/>
                </p:nvSpPr>
                <p:spPr>
                  <a:xfrm>
                    <a:off x="1274482" y="1664901"/>
                    <a:ext cx="2904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Si</a:t>
                    </a:r>
                    <a:endParaRPr lang="en-US" sz="1200" dirty="0"/>
                  </a:p>
                </p:txBody>
              </p:sp>
              <p:grpSp>
                <p:nvGrpSpPr>
                  <p:cNvPr id="455" name="Group 454"/>
                  <p:cNvGrpSpPr/>
                  <p:nvPr/>
                </p:nvGrpSpPr>
                <p:grpSpPr>
                  <a:xfrm>
                    <a:off x="1593454" y="1778687"/>
                    <a:ext cx="182880" cy="65901"/>
                    <a:chOff x="1593454" y="1778687"/>
                    <a:chExt cx="182880" cy="65901"/>
                  </a:xfrm>
                </p:grpSpPr>
                <p:cxnSp>
                  <p:nvCxnSpPr>
                    <p:cNvPr id="459" name="Straight Connector 458"/>
                    <p:cNvCxnSpPr/>
                    <p:nvPr/>
                  </p:nvCxnSpPr>
                  <p:spPr>
                    <a:xfrm>
                      <a:off x="1593454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0" name="Straight Connector 459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6" name="Group 455"/>
                  <p:cNvGrpSpPr/>
                  <p:nvPr/>
                </p:nvGrpSpPr>
                <p:grpSpPr>
                  <a:xfrm rot="5400000">
                    <a:off x="1328273" y="2046557"/>
                    <a:ext cx="182881" cy="65901"/>
                    <a:chOff x="1593453" y="1778687"/>
                    <a:chExt cx="182881" cy="65901"/>
                  </a:xfrm>
                </p:grpSpPr>
                <p:cxnSp>
                  <p:nvCxnSpPr>
                    <p:cNvPr id="457" name="Straight Connector 456"/>
                    <p:cNvCxnSpPr/>
                    <p:nvPr/>
                  </p:nvCxnSpPr>
                  <p:spPr>
                    <a:xfrm>
                      <a:off x="1593453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8" name="Straight Connector 457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0" name="TextBox 419"/>
                <p:cNvSpPr txBox="1"/>
                <p:nvPr/>
              </p:nvSpPr>
              <p:spPr>
                <a:xfrm>
                  <a:off x="1274482" y="2202181"/>
                  <a:ext cx="290464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 smtClean="0"/>
                    <a:t>Si</a:t>
                  </a:r>
                  <a:endParaRPr lang="en-US" sz="1200" dirty="0"/>
                </a:p>
              </p:txBody>
            </p:sp>
            <p:grpSp>
              <p:nvGrpSpPr>
                <p:cNvPr id="421" name="Group 420"/>
                <p:cNvGrpSpPr/>
                <p:nvPr/>
              </p:nvGrpSpPr>
              <p:grpSpPr>
                <a:xfrm>
                  <a:off x="1593454" y="2315967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 rot="5400000">
                  <a:off x="1328273" y="2583837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1822478" y="1664901"/>
                  <a:ext cx="501852" cy="506047"/>
                  <a:chOff x="1426882" y="1817301"/>
                  <a:chExt cx="501852" cy="506047"/>
                </a:xfrm>
              </p:grpSpPr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1426882" y="1817301"/>
                    <a:ext cx="2904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Si</a:t>
                    </a:r>
                    <a:endParaRPr lang="en-US" sz="1200" dirty="0"/>
                  </a:p>
                </p:txBody>
              </p: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1745854" y="1931087"/>
                    <a:ext cx="182880" cy="65901"/>
                    <a:chOff x="1593454" y="1778687"/>
                    <a:chExt cx="182880" cy="65901"/>
                  </a:xfrm>
                </p:grpSpPr>
                <p:cxnSp>
                  <p:nvCxnSpPr>
                    <p:cNvPr id="448" name="Straight Connector 447"/>
                    <p:cNvCxnSpPr/>
                    <p:nvPr/>
                  </p:nvCxnSpPr>
                  <p:spPr>
                    <a:xfrm>
                      <a:off x="1593454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Straight Connector 448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 rot="5400000">
                    <a:off x="1480673" y="2198957"/>
                    <a:ext cx="182881" cy="65901"/>
                    <a:chOff x="1593453" y="1778687"/>
                    <a:chExt cx="182881" cy="65901"/>
                  </a:xfrm>
                </p:grpSpPr>
                <p:cxnSp>
                  <p:nvCxnSpPr>
                    <p:cNvPr id="446" name="Straight Connector 445"/>
                    <p:cNvCxnSpPr/>
                    <p:nvPr/>
                  </p:nvCxnSpPr>
                  <p:spPr>
                    <a:xfrm>
                      <a:off x="1593453" y="1778687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7" name="Straight Connector 446"/>
                    <p:cNvCxnSpPr/>
                    <p:nvPr/>
                  </p:nvCxnSpPr>
                  <p:spPr>
                    <a:xfrm>
                      <a:off x="1593454" y="1844588"/>
                      <a:ext cx="182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835302" y="2202180"/>
                  <a:ext cx="264816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dirty="0"/>
                    <a:t>P</a:t>
                  </a:r>
                  <a:endParaRPr lang="en-US" sz="1200" dirty="0"/>
                </a:p>
              </p:txBody>
            </p:sp>
            <p:grpSp>
              <p:nvGrpSpPr>
                <p:cNvPr id="425" name="Group 424"/>
                <p:cNvGrpSpPr/>
                <p:nvPr/>
              </p:nvGrpSpPr>
              <p:grpSpPr>
                <a:xfrm>
                  <a:off x="2141450" y="2315966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 rot="5400000">
                  <a:off x="1876269" y="2583836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 rot="5400000">
                  <a:off x="1328273" y="1492668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 rot="5400000">
                  <a:off x="1876269" y="1492667"/>
                  <a:ext cx="182881" cy="65901"/>
                  <a:chOff x="1593453" y="1778687"/>
                  <a:chExt cx="182881" cy="65901"/>
                </a:xfrm>
              </p:grpSpPr>
              <p:cxnSp>
                <p:nvCxnSpPr>
                  <p:cNvPr id="435" name="Straight Connector 434"/>
                  <p:cNvCxnSpPr/>
                  <p:nvPr/>
                </p:nvCxnSpPr>
                <p:spPr>
                  <a:xfrm>
                    <a:off x="1593453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043400" y="2315966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043400" y="1770450"/>
                  <a:ext cx="182880" cy="65901"/>
                  <a:chOff x="1593454" y="1778687"/>
                  <a:chExt cx="182880" cy="65901"/>
                </a:xfrm>
              </p:grpSpPr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1593454" y="1778687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1593454" y="1844588"/>
                    <a:ext cx="18288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5" name="Group 414"/>
              <p:cNvGrpSpPr/>
              <p:nvPr/>
            </p:nvGrpSpPr>
            <p:grpSpPr>
              <a:xfrm>
                <a:off x="2461605" y="5106214"/>
                <a:ext cx="221895" cy="241364"/>
                <a:chOff x="3078242" y="1630809"/>
                <a:chExt cx="221895" cy="241364"/>
              </a:xfrm>
            </p:grpSpPr>
            <p:sp>
              <p:nvSpPr>
                <p:cNvPr id="417" name="Oval 416"/>
                <p:cNvSpPr/>
                <p:nvPr/>
              </p:nvSpPr>
              <p:spPr>
                <a:xfrm>
                  <a:off x="3208697" y="178073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8" name="TextBox 417"/>
                    <p:cNvSpPr txBox="1"/>
                    <p:nvPr/>
                  </p:nvSpPr>
                  <p:spPr>
                    <a:xfrm>
                      <a:off x="3078242" y="1630809"/>
                      <a:ext cx="20864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418" name="TextBox 4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8242" y="1630809"/>
                      <a:ext cx="208647" cy="184666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 l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16" name="TextBox 415"/>
              <p:cNvSpPr txBox="1"/>
              <p:nvPr/>
            </p:nvSpPr>
            <p:spPr>
              <a:xfrm>
                <a:off x="3327087" y="5245003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+</a:t>
                </a:r>
                <a:endParaRPr lang="en-US" sz="1200"/>
              </a:p>
            </p:txBody>
          </p:sp>
        </p:grpSp>
        <p:sp>
          <p:nvSpPr>
            <p:cNvPr id="468" name="TextBox 467"/>
            <p:cNvSpPr txBox="1"/>
            <p:nvPr/>
          </p:nvSpPr>
          <p:spPr>
            <a:xfrm>
              <a:off x="746725" y="4782569"/>
              <a:ext cx="5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P-type</a:t>
              </a:r>
              <a:endParaRPr lang="en-US" sz="1200" dirty="0"/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2476280" y="478256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  <a:r>
                <a:rPr lang="en-US" sz="1200" dirty="0" smtClean="0"/>
                <a:t>-type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61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272</Words>
  <Application>Microsoft Macintosh PowerPoint</Application>
  <PresentationFormat>Widescreen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Eckert</dc:creator>
  <cp:lastModifiedBy>Regina Eckert</cp:lastModifiedBy>
  <cp:revision>14</cp:revision>
  <dcterms:created xsi:type="dcterms:W3CDTF">2019-01-28T03:28:35Z</dcterms:created>
  <dcterms:modified xsi:type="dcterms:W3CDTF">2019-01-29T08:50:18Z</dcterms:modified>
</cp:coreProperties>
</file>