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520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536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154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479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4233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9034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5509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854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824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418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353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745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811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735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346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112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723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1B914B7-7810-47FB-AF64-62A3E0834725}" type="datetimeFigureOut">
              <a:rPr lang="fr-CA" smtClean="0"/>
              <a:t>2016-02-08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A4C0CAF-0109-40B7-A0DF-200497C69C8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7552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s.univ-paris-diderot.fr/~emiquey/stuff/TIPE.pdf" TargetMode="External"/><Relationship Id="rId2" Type="http://schemas.openxmlformats.org/officeDocument/2006/relationships/hyperlink" Target="https://fr.wikipedia.org/wiki/Coefficient_de_restitu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09" y="2759101"/>
            <a:ext cx="5382491" cy="41591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sz="7200" dirty="0" smtClean="0"/>
              <a:t>#beerpong</a:t>
            </a:r>
            <a:endParaRPr lang="fr-CA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By S.O.F.A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583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Sources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https://</a:t>
            </a:r>
            <a:r>
              <a:rPr lang="fr-CA" dirty="0" smtClean="0">
                <a:hlinkClick r:id="rId2"/>
              </a:rPr>
              <a:t>fr.wikipedia.org/wiki/Coefficient_de_restitution</a:t>
            </a:r>
            <a:endParaRPr lang="fr-CA" dirty="0" smtClean="0"/>
          </a:p>
          <a:p>
            <a:r>
              <a:rPr lang="fr-CA" dirty="0">
                <a:hlinkClick r:id="rId3"/>
              </a:rPr>
              <a:t>http://www.pps.univ-paris-diderot.fr/~</a:t>
            </a:r>
            <a:r>
              <a:rPr lang="fr-CA" dirty="0" smtClean="0">
                <a:hlinkClick r:id="rId3"/>
              </a:rPr>
              <a:t>emiquey/stuff/TIPE.pdf</a:t>
            </a:r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112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cap="none" dirty="0"/>
              <a:t>Description générale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888347"/>
          </a:xfrm>
        </p:spPr>
        <p:txBody>
          <a:bodyPr>
            <a:normAutofit/>
          </a:bodyPr>
          <a:lstStyle/>
          <a:p>
            <a:r>
              <a:rPr lang="fr-CA" cap="none" dirty="0" smtClean="0"/>
              <a:t>Description générale du </a:t>
            </a:r>
            <a:r>
              <a:rPr lang="fr-CA" cap="none" dirty="0" err="1" smtClean="0"/>
              <a:t>Beer</a:t>
            </a:r>
            <a:r>
              <a:rPr lang="fr-CA" cap="none" dirty="0" smtClean="0"/>
              <a:t> </a:t>
            </a:r>
            <a:r>
              <a:rPr lang="fr-CA" cap="none" dirty="0" err="1" smtClean="0"/>
              <a:t>Pong</a:t>
            </a:r>
            <a:endParaRPr lang="fr-CA" cap="none" dirty="0" smtClean="0"/>
          </a:p>
          <a:p>
            <a:r>
              <a:rPr lang="fr-CA" cap="none" dirty="0"/>
              <a:t>Règles du </a:t>
            </a:r>
            <a:r>
              <a:rPr lang="fr-CA" cap="none" dirty="0" err="1"/>
              <a:t>Beer</a:t>
            </a:r>
            <a:r>
              <a:rPr lang="fr-CA" cap="none" dirty="0"/>
              <a:t> </a:t>
            </a:r>
            <a:r>
              <a:rPr lang="fr-CA" cap="none" dirty="0" err="1"/>
              <a:t>Pong</a:t>
            </a:r>
            <a:r>
              <a:rPr lang="fr-CA" cap="none" dirty="0"/>
              <a:t>( Rebond = 2 verres, souffle, rebond, </a:t>
            </a:r>
            <a:r>
              <a:rPr lang="fr-CA" cap="none" dirty="0" smtClean="0"/>
              <a:t>etc.)</a:t>
            </a:r>
            <a:endParaRPr lang="fr-CA" cap="none" dirty="0"/>
          </a:p>
          <a:p>
            <a:r>
              <a:rPr lang="fr-CA" cap="none" dirty="0" err="1" smtClean="0"/>
              <a:t>Trickshots</a:t>
            </a:r>
            <a:endParaRPr lang="fr-CA" cap="none" dirty="0" smtClean="0"/>
          </a:p>
          <a:p>
            <a:r>
              <a:rPr lang="fr-CA" cap="none" dirty="0"/>
              <a:t>Différentes formations de </a:t>
            </a:r>
            <a:r>
              <a:rPr lang="fr-CA" cap="none" dirty="0" smtClean="0"/>
              <a:t>verres</a:t>
            </a:r>
            <a:endParaRPr lang="fr-CA" cap="none" dirty="0" smtClean="0"/>
          </a:p>
          <a:p>
            <a:r>
              <a:rPr lang="fr-CA" cap="none" dirty="0" smtClean="0"/>
              <a:t>Modes: pratique, histoire, 1v1 local et 1v1 </a:t>
            </a:r>
            <a:r>
              <a:rPr lang="fr-CA" cap="none" dirty="0" smtClean="0"/>
              <a:t>Lan</a:t>
            </a:r>
            <a:endParaRPr lang="fr-CA" cap="none" dirty="0" smtClean="0"/>
          </a:p>
          <a:p>
            <a:r>
              <a:rPr lang="fr-CA" cap="none" dirty="0" smtClean="0"/>
              <a:t>Histoire: plusieurs personnages, plusieurs types de boisson(café, bière, </a:t>
            </a:r>
            <a:r>
              <a:rPr lang="fr-CA" cap="none" dirty="0" err="1" smtClean="0"/>
              <a:t>redbull</a:t>
            </a:r>
            <a:r>
              <a:rPr lang="fr-CA" cap="none" dirty="0" smtClean="0"/>
              <a:t>)</a:t>
            </a:r>
          </a:p>
          <a:p>
            <a:r>
              <a:rPr lang="fr-CA" cap="none" dirty="0" smtClean="0"/>
              <a:t>Plusieurs difficultés( longueur table, ventilateur, </a:t>
            </a:r>
            <a:r>
              <a:rPr lang="fr-CA" cap="none" dirty="0" smtClean="0"/>
              <a:t>effets </a:t>
            </a:r>
            <a:r>
              <a:rPr lang="fr-CA" cap="none" dirty="0" smtClean="0"/>
              <a:t>des boissons, </a:t>
            </a:r>
            <a:r>
              <a:rPr lang="fr-CA" cap="none" dirty="0" smtClean="0"/>
              <a:t>etc.)</a:t>
            </a:r>
            <a:endParaRPr lang="fr-CA" cap="none" dirty="0" smtClean="0"/>
          </a:p>
          <a:p>
            <a:r>
              <a:rPr lang="fr-CA" cap="none" dirty="0" smtClean="0"/>
              <a:t>Input avec clavier/souris -&gt; force, direction, angle</a:t>
            </a:r>
            <a:endParaRPr lang="fr-CA" cap="none" dirty="0" smtClean="0"/>
          </a:p>
          <a:p>
            <a:endParaRPr lang="fr-CA" cap="none" dirty="0"/>
          </a:p>
          <a:p>
            <a:endParaRPr lang="fr-CA" cap="none" dirty="0"/>
          </a:p>
        </p:txBody>
      </p:sp>
    </p:spTree>
    <p:extLst>
      <p:ext uri="{BB962C8B-B14F-4D97-AF65-F5344CB8AC3E}">
        <p14:creationId xmlns:p14="http://schemas.microsoft.com/office/powerpoint/2010/main" val="16904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cap="none" dirty="0" smtClean="0"/>
              <a:t>Éléments informatiques communs</a:t>
            </a:r>
            <a:endParaRPr lang="fr-CA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cap="none" dirty="0" smtClean="0"/>
              <a:t>Modèles(verres, tables, </a:t>
            </a:r>
            <a:r>
              <a:rPr lang="fr-CA" cap="none" dirty="0" smtClean="0"/>
              <a:t>balle, </a:t>
            </a:r>
            <a:r>
              <a:rPr lang="fr-CA" cap="none" dirty="0" smtClean="0"/>
              <a:t>personnages)</a:t>
            </a:r>
          </a:p>
          <a:p>
            <a:r>
              <a:rPr lang="fr-CA" cap="none" dirty="0" smtClean="0"/>
              <a:t>Interfaces(</a:t>
            </a:r>
            <a:r>
              <a:rPr lang="fr-CA" cap="none" dirty="0" err="1" smtClean="0"/>
              <a:t>IActivable</a:t>
            </a:r>
            <a:r>
              <a:rPr lang="fr-CA" cap="none" dirty="0" smtClean="0"/>
              <a:t>, </a:t>
            </a:r>
            <a:r>
              <a:rPr lang="fr-CA" cap="none" dirty="0" err="1" smtClean="0"/>
              <a:t>IDisposable</a:t>
            </a:r>
            <a:r>
              <a:rPr lang="fr-CA" cap="none" dirty="0" smtClean="0"/>
              <a:t>, </a:t>
            </a:r>
            <a:r>
              <a:rPr lang="fr-CA" cap="none" dirty="0" err="1" smtClean="0"/>
              <a:t>IEnumerable</a:t>
            </a:r>
            <a:r>
              <a:rPr lang="fr-CA" cap="none" dirty="0" smtClean="0"/>
              <a:t>) </a:t>
            </a:r>
            <a:endParaRPr lang="fr-CA" cap="none" dirty="0" smtClean="0"/>
          </a:p>
          <a:p>
            <a:r>
              <a:rPr lang="fr-CA" cap="none" dirty="0" smtClean="0"/>
              <a:t>2D(menu, ATH)</a:t>
            </a:r>
          </a:p>
          <a:p>
            <a:r>
              <a:rPr lang="fr-CA" cap="none" dirty="0" smtClean="0"/>
              <a:t>3D(environnement de jeu)</a:t>
            </a:r>
          </a:p>
          <a:p>
            <a:r>
              <a:rPr lang="fr-CA" cap="none" dirty="0" smtClean="0"/>
              <a:t>Programmation Orientée Objet</a:t>
            </a:r>
            <a:endParaRPr lang="fr-CA" cap="none" dirty="0" smtClean="0"/>
          </a:p>
          <a:p>
            <a:endParaRPr lang="fr-CA" cap="none" dirty="0" smtClean="0"/>
          </a:p>
          <a:p>
            <a:endParaRPr lang="fr-CA" cap="none" dirty="0"/>
          </a:p>
        </p:txBody>
      </p:sp>
    </p:spTree>
    <p:extLst>
      <p:ext uri="{BB962C8B-B14F-4D97-AF65-F5344CB8AC3E}">
        <p14:creationId xmlns:p14="http://schemas.microsoft.com/office/powerpoint/2010/main" val="18510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cap="none" dirty="0" smtClean="0"/>
              <a:t>Éléments informatiques nouveaux</a:t>
            </a:r>
            <a:endParaRPr lang="fr-CA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cap="none" dirty="0" smtClean="0"/>
              <a:t>Réseautique</a:t>
            </a:r>
          </a:p>
          <a:p>
            <a:r>
              <a:rPr lang="fr-CA" cap="none" dirty="0" smtClean="0"/>
              <a:t>Trajectoire en temps réel</a:t>
            </a:r>
          </a:p>
          <a:p>
            <a:r>
              <a:rPr lang="fr-CA" cap="none" dirty="0" smtClean="0"/>
              <a:t>Physique</a:t>
            </a:r>
          </a:p>
          <a:p>
            <a:r>
              <a:rPr lang="fr-CA" cap="none" dirty="0" smtClean="0"/>
              <a:t>Collisions entre modèles</a:t>
            </a:r>
          </a:p>
          <a:p>
            <a:r>
              <a:rPr lang="fr-CA" cap="none" dirty="0" smtClean="0"/>
              <a:t>Animation de modèles(personnage)</a:t>
            </a:r>
          </a:p>
          <a:p>
            <a:r>
              <a:rPr lang="fr-CA" cap="none" dirty="0" smtClean="0"/>
              <a:t>Projet de grande ampleur</a:t>
            </a:r>
            <a:endParaRPr lang="fr-CA" cap="non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3" y="4324227"/>
            <a:ext cx="3933154" cy="179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cap="none" dirty="0" smtClean="0"/>
              <a:t>Éléments mathématiques</a:t>
            </a:r>
            <a:endParaRPr lang="fr-CA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0945" y="1827086"/>
            <a:ext cx="6754091" cy="2410690"/>
          </a:xfrm>
        </p:spPr>
        <p:txBody>
          <a:bodyPr/>
          <a:lstStyle/>
          <a:p>
            <a:r>
              <a:rPr lang="fr-CA" cap="none" dirty="0" smtClean="0"/>
              <a:t>Calculs sur les vecteurs directions</a:t>
            </a:r>
          </a:p>
          <a:p>
            <a:r>
              <a:rPr lang="fr-CA" cap="none" dirty="0" smtClean="0"/>
              <a:t>Position de la balle en fonction du vecteur vent</a:t>
            </a:r>
          </a:p>
          <a:p>
            <a:r>
              <a:rPr lang="fr-CA" cap="none" dirty="0" smtClean="0"/>
              <a:t>Angle de rebond de la balle sur les verres</a:t>
            </a:r>
          </a:p>
          <a:p>
            <a:r>
              <a:rPr lang="fr-CA" cap="none" dirty="0" smtClean="0"/>
              <a:t>Matrice de déplacement(matrice monde)</a:t>
            </a:r>
            <a:endParaRPr lang="fr-CA" cap="non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427" y="3665746"/>
            <a:ext cx="3254229" cy="259216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55" y="609600"/>
            <a:ext cx="2958977" cy="221756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524358"/>
            <a:ext cx="3473358" cy="17335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9976" y="3502611"/>
            <a:ext cx="3048000" cy="3048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3716481" y="391044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cap="none" dirty="0" smtClean="0"/>
              <a:t>Éléments physiques (trajectoire)</a:t>
            </a:r>
            <a:endParaRPr lang="fr-CA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2015836"/>
                <a:ext cx="7809427" cy="4343400"/>
              </a:xfrm>
            </p:spPr>
            <p:txBody>
              <a:bodyPr/>
              <a:lstStyle/>
              <a:p>
                <a:r>
                  <a:rPr lang="fr-CA" cap="none" dirty="0" smtClean="0"/>
                  <a:t>Calcul du rebond de la balle sur la table, verres, murs</a:t>
                </a:r>
              </a:p>
              <a:p>
                <a14:m>
                  <m:oMath xmlns:m="http://schemas.openxmlformats.org/officeDocument/2006/math">
                    <m:r>
                      <a:rPr lang="fr-CA" i="1">
                        <a:effectLst/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fr-CA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pt-BR">
                        <a:effectLst/>
                        <a:latin typeface="Cambria Math" panose="02040503050406030204" pitchFamily="18" charset="0"/>
                      </a:rPr>
                      <m:t>g</m:t>
                    </m:r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CA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fr-CA" i="1">
                        <a:effectLst/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fr-CA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CA" dirty="0">
                  <a:effectLst/>
                </a:endParaRPr>
              </a:p>
              <a:p>
                <a:endParaRPr lang="fr-CA" cap="none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2015836"/>
                <a:ext cx="7809427" cy="4343400"/>
              </a:xfrm>
              <a:blipFill rotWithShape="0">
                <a:blip r:embed="rId2"/>
                <a:stretch>
                  <a:fillRect l="-12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2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cap="none" dirty="0" smtClean="0"/>
              <a:t>Éléments physiques (trajectoire)</a:t>
            </a:r>
            <a:endParaRPr lang="fr-CA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2015836"/>
                <a:ext cx="6826827" cy="4343400"/>
              </a:xfrm>
            </p:spPr>
            <p:txBody>
              <a:bodyPr/>
              <a:lstStyle/>
              <a:p>
                <a:r>
                  <a:rPr lang="fr-CA" cap="none" dirty="0" smtClean="0"/>
                  <a:t>Calcul du rebond de la balle sur la table ou autre</a:t>
                </a:r>
              </a:p>
              <a:p>
                <a14:m>
                  <m:oMath xmlns:m="http://schemas.openxmlformats.org/officeDocument/2006/math">
                    <m:r>
                      <a:rPr lang="fr-CA" i="1">
                        <a:effectLst/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fr-CA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pt-BR">
                        <a:effectLst/>
                        <a:latin typeface="Cambria Math" panose="02040503050406030204" pitchFamily="18" charset="0"/>
                      </a:rPr>
                      <m:t>g</m:t>
                    </m:r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CA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fr-CA" i="1">
                        <a:effectLst/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fr-CA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CA" dirty="0">
                  <a:effectLst/>
                </a:endParaRPr>
              </a:p>
              <a:p>
                <a:endParaRPr lang="fr-CA" cap="none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2015836"/>
                <a:ext cx="6826827" cy="4343400"/>
              </a:xfrm>
              <a:blipFill rotWithShape="0">
                <a:blip r:embed="rId2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99" y="1489364"/>
            <a:ext cx="4291445" cy="429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cap="none" dirty="0" smtClean="0"/>
              <a:t>Éléments physiques (rebond)</a:t>
            </a:r>
            <a:endParaRPr lang="fr-CA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530224" y="1984665"/>
                <a:ext cx="6961621" cy="4468090"/>
              </a:xfrm>
            </p:spPr>
            <p:txBody>
              <a:bodyPr/>
              <a:lstStyle/>
              <a:p>
                <a:r>
                  <a:rPr lang="fr-CA" cap="none" dirty="0" smtClean="0"/>
                  <a:t>Calcul du rebond de la balle sur la table ou autre</a:t>
                </a:r>
              </a:p>
              <a:p>
                <a14:m>
                  <m:oMath xmlns:m="http://schemas.openxmlformats.org/officeDocument/2006/math">
                    <m:r>
                      <a:rPr lang="fr-CA" i="1">
                        <a:effectLst/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fr-CA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pt-BR">
                        <a:effectLst/>
                        <a:latin typeface="Cambria Math" panose="02040503050406030204" pitchFamily="18" charset="0"/>
                      </a:rPr>
                      <m:t>g</m:t>
                    </m:r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CA" cap="none" dirty="0" smtClean="0"/>
              </a:p>
              <a:p>
                <a14:m>
                  <m:oMath xmlns:m="http://schemas.openxmlformats.org/officeDocument/2006/math">
                    <m:r>
                      <a:rPr lang="fr-CA" i="1">
                        <a:effectLst/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fr-CA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CA" dirty="0">
                  <a:effectLst/>
                </a:endParaRPr>
              </a:p>
              <a:p>
                <a:endParaRPr lang="fr-CA" cap="none" dirty="0" smtClean="0"/>
              </a:p>
              <a:p>
                <a:endParaRPr lang="fr-CA" cap="non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224" y="1984665"/>
                <a:ext cx="6961621" cy="4468090"/>
              </a:xfrm>
              <a:blipFill rotWithShape="0">
                <a:blip r:embed="rId2"/>
                <a:stretch>
                  <a:fillRect l="-140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5023" t="41442" r="42767" b="48626"/>
          <a:stretch/>
        </p:blipFill>
        <p:spPr>
          <a:xfrm>
            <a:off x="5628249" y="5178782"/>
            <a:ext cx="6432697" cy="85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cap="none" dirty="0" smtClean="0"/>
              <a:t>Éléments physiques (rebond)</a:t>
            </a:r>
            <a:endParaRPr lang="fr-CA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530224" y="1984665"/>
                <a:ext cx="6961621" cy="4468090"/>
              </a:xfrm>
            </p:spPr>
            <p:txBody>
              <a:bodyPr/>
              <a:lstStyle/>
              <a:p>
                <a:r>
                  <a:rPr lang="fr-CA" cap="none" dirty="0" smtClean="0"/>
                  <a:t>Calcul du rebond de la balle sur la table ou autre</a:t>
                </a:r>
              </a:p>
              <a:p>
                <a14:m>
                  <m:oMath xmlns:m="http://schemas.openxmlformats.org/officeDocument/2006/math">
                    <m:r>
                      <a:rPr lang="fr-CA" i="1">
                        <a:effectLst/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fr-CA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pt-BR">
                        <a:effectLst/>
                        <a:latin typeface="Cambria Math" panose="02040503050406030204" pitchFamily="18" charset="0"/>
                      </a:rPr>
                      <m:t>g</m:t>
                    </m:r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CA" cap="none" dirty="0" smtClean="0"/>
              </a:p>
              <a:p>
                <a14:m>
                  <m:oMath xmlns:m="http://schemas.openxmlformats.org/officeDocument/2006/math">
                    <m:r>
                      <a:rPr lang="fr-CA" i="1">
                        <a:effectLst/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fr-CA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CA" dirty="0">
                  <a:effectLst/>
                </a:endParaRPr>
              </a:p>
              <a:p>
                <a:endParaRPr lang="fr-CA" cap="none" dirty="0" smtClean="0"/>
              </a:p>
              <a:p>
                <a:endParaRPr lang="fr-CA" cap="non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224" y="1984665"/>
                <a:ext cx="6961621" cy="4468090"/>
              </a:xfrm>
              <a:blipFill rotWithShape="0">
                <a:blip r:embed="rId2"/>
                <a:stretch>
                  <a:fillRect l="-140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45" y="374072"/>
            <a:ext cx="4281055" cy="42810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l="15023" t="41442" r="42767" b="48626"/>
          <a:stretch/>
        </p:blipFill>
        <p:spPr>
          <a:xfrm>
            <a:off x="5628249" y="5178782"/>
            <a:ext cx="6432697" cy="85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125</TotalTime>
  <Words>237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Century Gothic</vt:lpstr>
      <vt:lpstr>Maillage</vt:lpstr>
      <vt:lpstr>#beerpong</vt:lpstr>
      <vt:lpstr>Description générale</vt:lpstr>
      <vt:lpstr>Éléments informatiques communs</vt:lpstr>
      <vt:lpstr>Éléments informatiques nouveaux</vt:lpstr>
      <vt:lpstr>Éléments mathématiques</vt:lpstr>
      <vt:lpstr>Éléments physiques (trajectoire)</vt:lpstr>
      <vt:lpstr>Éléments physiques (trajectoire)</vt:lpstr>
      <vt:lpstr>Éléments physiques (rebond)</vt:lpstr>
      <vt:lpstr>Éléments physiques (rebond)</vt:lpstr>
      <vt:lpstr>Sources</vt:lpstr>
    </vt:vector>
  </TitlesOfParts>
  <Company>College Lionel-Groulx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#beerpong</dc:title>
  <dc:creator>Lauzon Olivier</dc:creator>
  <cp:lastModifiedBy>simon legault</cp:lastModifiedBy>
  <cp:revision>16</cp:revision>
  <dcterms:created xsi:type="dcterms:W3CDTF">2016-02-03T15:33:10Z</dcterms:created>
  <dcterms:modified xsi:type="dcterms:W3CDTF">2016-02-08T13:46:52Z</dcterms:modified>
</cp:coreProperties>
</file>