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7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6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67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19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774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1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915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0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9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66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74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0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60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4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32A81C8-5561-462D-8F07-86613B3B5B61}" type="datetimeFigureOut">
              <a:rPr lang="fr-FR" smtClean="0"/>
              <a:t>26/04/2017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03EC8FE-45EC-48BD-9680-0EEE76BD5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0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Revue de projet n°2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Bataille navale à distance</a:t>
            </a:r>
          </a:p>
        </p:txBody>
      </p:sp>
    </p:spTree>
    <p:extLst>
      <p:ext uri="{BB962C8B-B14F-4D97-AF65-F5344CB8AC3E}">
        <p14:creationId xmlns:p14="http://schemas.microsoft.com/office/powerpoint/2010/main" val="81095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34" y="689358"/>
            <a:ext cx="4791042" cy="421963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fr-FR" sz="3100"/>
              <a:t>Paramètre surveillé (algo)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Initialisation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boucle du module Bluetooth </a:t>
            </a:r>
          </a:p>
        </p:txBody>
      </p:sp>
    </p:spTree>
    <p:extLst>
      <p:ext uri="{BB962C8B-B14F-4D97-AF65-F5344CB8AC3E}">
        <p14:creationId xmlns:p14="http://schemas.microsoft.com/office/powerpoint/2010/main" val="327898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Espace réservé du contenu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32" y="263201"/>
            <a:ext cx="7010400" cy="42062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037" y="4206711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dirty="0" err="1"/>
              <a:t>Paramètre</a:t>
            </a:r>
            <a:r>
              <a:rPr lang="en-US" sz="5100" dirty="0"/>
              <a:t> </a:t>
            </a:r>
            <a:r>
              <a:rPr lang="en-US" sz="5100" dirty="0" err="1"/>
              <a:t>surveillé</a:t>
            </a:r>
            <a:r>
              <a:rPr lang="en-US" sz="5100" dirty="0"/>
              <a:t> (</a:t>
            </a:r>
            <a:r>
              <a:rPr lang="en-US" sz="5100" dirty="0" err="1"/>
              <a:t>trame</a:t>
            </a:r>
            <a:r>
              <a:rPr lang="en-US" sz="5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284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32" y="263201"/>
            <a:ext cx="7037063" cy="42062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4487" y="4206711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5100" dirty="0" err="1"/>
              <a:t>Paramètre</a:t>
            </a:r>
            <a:r>
              <a:rPr lang="en-US" sz="5100" dirty="0"/>
              <a:t> </a:t>
            </a:r>
            <a:r>
              <a:rPr lang="en-US" sz="5100" dirty="0" err="1"/>
              <a:t>surveillé</a:t>
            </a:r>
            <a:r>
              <a:rPr lang="en-US" sz="5100" dirty="0"/>
              <a:t> (explications)</a:t>
            </a:r>
          </a:p>
        </p:txBody>
      </p:sp>
    </p:spTree>
    <p:extLst>
      <p:ext uri="{BB962C8B-B14F-4D97-AF65-F5344CB8AC3E}">
        <p14:creationId xmlns:p14="http://schemas.microsoft.com/office/powerpoint/2010/main" val="89500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4318" y="444468"/>
            <a:ext cx="5778684" cy="7949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Structure </a:t>
            </a:r>
            <a:r>
              <a:rPr lang="en-US" sz="4800" dirty="0" err="1"/>
              <a:t>logicielle</a:t>
            </a:r>
            <a:endParaRPr lang="en-US" sz="4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15527" y="684680"/>
            <a:ext cx="2863265" cy="5482657"/>
          </a:xfrm>
          <a:prstGeom prst="rect">
            <a:avLst/>
          </a:prstGeom>
        </p:spPr>
      </p:pic>
      <p:sp>
        <p:nvSpPr>
          <p:cNvPr id="48" name="Espace réservé du contenu 2"/>
          <p:cNvSpPr txBox="1">
            <a:spLocks/>
          </p:cNvSpPr>
          <p:nvPr/>
        </p:nvSpPr>
        <p:spPr>
          <a:xfrm>
            <a:off x="324405" y="1408909"/>
            <a:ext cx="6001750" cy="4230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Script comportant des commandes pour le démarrage du Bluetooth</a:t>
            </a:r>
          </a:p>
        </p:txBody>
      </p:sp>
    </p:spTree>
    <p:extLst>
      <p:ext uri="{BB962C8B-B14F-4D97-AF65-F5344CB8AC3E}">
        <p14:creationId xmlns:p14="http://schemas.microsoft.com/office/powerpoint/2010/main" val="12058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Fin !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Merci de m’avoir écouté !</a:t>
            </a:r>
          </a:p>
        </p:txBody>
      </p:sp>
    </p:spTree>
    <p:extLst>
      <p:ext uri="{BB962C8B-B14F-4D97-AF65-F5344CB8AC3E}">
        <p14:creationId xmlns:p14="http://schemas.microsoft.com/office/powerpoint/2010/main" val="309162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Composition de l’équipe</a:t>
            </a:r>
          </a:p>
          <a:p>
            <a:r>
              <a:rPr lang="fr-FR" dirty="0"/>
              <a:t>Cahier des charges</a:t>
            </a:r>
          </a:p>
          <a:p>
            <a:r>
              <a:rPr lang="fr-FR" dirty="0"/>
              <a:t>État du projet</a:t>
            </a:r>
          </a:p>
          <a:p>
            <a:pPr lvl="1"/>
            <a:r>
              <a:rPr lang="fr-FR" dirty="0"/>
              <a:t>Difficultés rencontrées &amp; leurs solutions</a:t>
            </a:r>
          </a:p>
          <a:p>
            <a:pPr lvl="1"/>
            <a:r>
              <a:rPr lang="fr-FR" dirty="0"/>
              <a:t>Tâches réalisées</a:t>
            </a:r>
          </a:p>
          <a:p>
            <a:pPr lvl="1"/>
            <a:r>
              <a:rPr lang="fr-FR" dirty="0"/>
              <a:t>Tâches personnelles</a:t>
            </a:r>
          </a:p>
          <a:p>
            <a:r>
              <a:rPr lang="fr-FR" dirty="0"/>
              <a:t>Comparaison </a:t>
            </a:r>
            <a:r>
              <a:rPr lang="fr-FR" dirty="0" err="1"/>
              <a:t>gantt</a:t>
            </a:r>
            <a:r>
              <a:rPr lang="fr-FR" dirty="0"/>
              <a:t> (prévisionnel – temps réel)</a:t>
            </a:r>
          </a:p>
          <a:p>
            <a:r>
              <a:rPr lang="fr-FR" dirty="0"/>
              <a:t>Justification du choix du matériel</a:t>
            </a:r>
          </a:p>
          <a:p>
            <a:r>
              <a:rPr lang="fr-FR" dirty="0"/>
              <a:t>Paramètre surveillé</a:t>
            </a:r>
          </a:p>
          <a:p>
            <a:r>
              <a:rPr lang="fr-FR" dirty="0"/>
              <a:t>Présentation &amp; explications de la structure logicielle</a:t>
            </a:r>
          </a:p>
        </p:txBody>
      </p:sp>
    </p:spTree>
    <p:extLst>
      <p:ext uri="{BB962C8B-B14F-4D97-AF65-F5344CB8AC3E}">
        <p14:creationId xmlns:p14="http://schemas.microsoft.com/office/powerpoint/2010/main" val="158064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Composition de l’équipe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Jordan </a:t>
            </a:r>
            <a:r>
              <a:rPr lang="fr-FR" dirty="0" err="1"/>
              <a:t>campault</a:t>
            </a:r>
            <a:r>
              <a:rPr lang="fr-FR" dirty="0"/>
              <a:t> (chef de projet)</a:t>
            </a:r>
          </a:p>
          <a:p>
            <a:r>
              <a:rPr lang="fr-FR" dirty="0" err="1"/>
              <a:t>Loelia</a:t>
            </a:r>
            <a:r>
              <a:rPr lang="fr-FR" dirty="0"/>
              <a:t> </a:t>
            </a:r>
            <a:r>
              <a:rPr lang="fr-FR" dirty="0" err="1"/>
              <a:t>thevenin</a:t>
            </a:r>
            <a:endParaRPr lang="fr-FR" dirty="0"/>
          </a:p>
          <a:p>
            <a:r>
              <a:rPr lang="fr-FR" dirty="0"/>
              <a:t>Cyril </a:t>
            </a:r>
            <a:r>
              <a:rPr lang="fr-FR" dirty="0" err="1"/>
              <a:t>colinet</a:t>
            </a:r>
            <a:r>
              <a:rPr lang="fr-FR" dirty="0"/>
              <a:t> (moi)</a:t>
            </a:r>
          </a:p>
        </p:txBody>
      </p:sp>
    </p:spTree>
    <p:extLst>
      <p:ext uri="{BB962C8B-B14F-4D97-AF65-F5344CB8AC3E}">
        <p14:creationId xmlns:p14="http://schemas.microsoft.com/office/powerpoint/2010/main" val="218425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Réalisation d’un </a:t>
            </a:r>
            <a:r>
              <a:rPr lang="fr-FR" b="1" dirty="0"/>
              <a:t>prototype de bataille navale fonctionnel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Liaison </a:t>
            </a:r>
            <a:r>
              <a:rPr lang="fr-FR" b="1" dirty="0"/>
              <a:t>non filaire </a:t>
            </a:r>
            <a:r>
              <a:rPr lang="fr-FR" dirty="0"/>
              <a:t>(utilisation domestique)</a:t>
            </a:r>
          </a:p>
          <a:p>
            <a:pPr lvl="1"/>
            <a:r>
              <a:rPr lang="fr-FR" dirty="0"/>
              <a:t>Deux écrans (</a:t>
            </a:r>
            <a:r>
              <a:rPr lang="fr-FR" b="1" dirty="0"/>
              <a:t>un par joueur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Chaque écran affiche les deux grilles simultanément/</a:t>
            </a:r>
            <a:r>
              <a:rPr lang="fr-FR" b="1" dirty="0"/>
              <a:t>alternativement</a:t>
            </a:r>
          </a:p>
          <a:p>
            <a:pPr lvl="1"/>
            <a:r>
              <a:rPr lang="fr-FR" dirty="0"/>
              <a:t>Respect des règles de la bataille navale classique (100 cases de jeu, jeu tout par tout)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54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591799" cy="1151965"/>
          </a:xfrm>
        </p:spPr>
        <p:txBody>
          <a:bodyPr>
            <a:normAutofit fontScale="90000"/>
          </a:bodyPr>
          <a:lstStyle/>
          <a:p>
            <a:r>
              <a:rPr lang="fr-FR" dirty="0"/>
              <a:t>État du projet</a:t>
            </a:r>
            <a:br>
              <a:rPr lang="fr-FR" dirty="0"/>
            </a:br>
            <a:r>
              <a:rPr lang="fr-FR" dirty="0"/>
              <a:t>	difficultés rencontrés &amp; solutions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Liaison non filaire complexe à mettre en œuvre</a:t>
            </a:r>
          </a:p>
          <a:p>
            <a:pPr lvl="1"/>
            <a:r>
              <a:rPr lang="fr-FR" dirty="0"/>
              <a:t>Traitement des données (réception / envoi)</a:t>
            </a:r>
          </a:p>
          <a:p>
            <a:pPr lvl="1"/>
            <a:endParaRPr lang="fr-FR" dirty="0"/>
          </a:p>
          <a:p>
            <a:r>
              <a:rPr lang="fr-FR" dirty="0"/>
              <a:t>Ce qu’il nous reste à faire:</a:t>
            </a:r>
          </a:p>
          <a:p>
            <a:pPr lvl="1"/>
            <a:r>
              <a:rPr lang="fr-FR" dirty="0"/>
              <a:t>Mise en commun des parties</a:t>
            </a:r>
          </a:p>
          <a:p>
            <a:pPr lvl="1"/>
            <a:r>
              <a:rPr lang="fr-FR" dirty="0"/>
              <a:t>Développement durable</a:t>
            </a:r>
          </a:p>
          <a:p>
            <a:pPr lvl="1"/>
            <a:r>
              <a:rPr lang="fr-FR" dirty="0"/>
              <a:t>Rédaction du dossier</a:t>
            </a:r>
          </a:p>
        </p:txBody>
      </p:sp>
    </p:spTree>
    <p:extLst>
      <p:ext uri="{BB962C8B-B14F-4D97-AF65-F5344CB8AC3E}">
        <p14:creationId xmlns:p14="http://schemas.microsoft.com/office/powerpoint/2010/main" val="252033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réalisées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Interface graphique jouable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ok</a:t>
            </a:r>
            <a:endParaRPr lang="fr-FR" dirty="0">
              <a:solidFill>
                <a:srgbClr val="00B050"/>
              </a:solidFill>
            </a:endParaRPr>
          </a:p>
          <a:p>
            <a:r>
              <a:rPr lang="fr-FR" dirty="0"/>
              <a:t>Stockage des données dans des tableaux et les réutiliser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ok</a:t>
            </a:r>
            <a:endParaRPr lang="fr-FR" dirty="0">
              <a:solidFill>
                <a:srgbClr val="00B050"/>
              </a:solidFill>
            </a:endParaRPr>
          </a:p>
          <a:p>
            <a:r>
              <a:rPr lang="fr-FR" dirty="0"/>
              <a:t>Définition du gagnant et du perdant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ok</a:t>
            </a:r>
            <a:endParaRPr lang="fr-FR" dirty="0">
              <a:solidFill>
                <a:srgbClr val="00B050"/>
              </a:solidFill>
            </a:endParaRPr>
          </a:p>
          <a:p>
            <a:r>
              <a:rPr lang="fr-FR" dirty="0"/>
              <a:t>Envoi / réception des données par le Bluetooth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FFC000"/>
                </a:solidFill>
                <a:sym typeface="Wingdings" panose="05000000000000000000" pitchFamily="2" charset="2"/>
              </a:rPr>
              <a:t>WIP (en cours)</a:t>
            </a:r>
            <a:endParaRPr lang="fr-FR" dirty="0">
              <a:solidFill>
                <a:srgbClr val="FFC000"/>
              </a:solidFill>
            </a:endParaRPr>
          </a:p>
          <a:p>
            <a:r>
              <a:rPr lang="fr-FR" dirty="0"/>
              <a:t>Développement durable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C00000"/>
                </a:solidFill>
                <a:sym typeface="Wingdings" panose="05000000000000000000" pitchFamily="2" charset="2"/>
              </a:rPr>
              <a:t>à faire</a:t>
            </a:r>
            <a:endParaRPr lang="fr-FR" dirty="0">
              <a:solidFill>
                <a:srgbClr val="C00000"/>
              </a:solidFill>
            </a:endParaRPr>
          </a:p>
          <a:p>
            <a:r>
              <a:rPr lang="fr-FR" dirty="0"/>
              <a:t>Rédaction du dossier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C00000"/>
                </a:solidFill>
                <a:sym typeface="Wingdings" panose="05000000000000000000" pitchFamily="2" charset="2"/>
              </a:rPr>
              <a:t>à faire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5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personelles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  <a:p>
            <a:pPr lvl="1"/>
            <a:r>
              <a:rPr lang="fr-FR" dirty="0"/>
              <a:t>Chaîne d’information</a:t>
            </a:r>
          </a:p>
          <a:p>
            <a:pPr lvl="1"/>
            <a:r>
              <a:rPr lang="fr-FR" dirty="0" err="1"/>
              <a:t>Sysml</a:t>
            </a:r>
            <a:r>
              <a:rPr lang="fr-FR" dirty="0"/>
              <a:t> de contexte</a:t>
            </a:r>
          </a:p>
          <a:p>
            <a:pPr lvl="1"/>
            <a:r>
              <a:rPr lang="fr-FR" dirty="0" err="1"/>
              <a:t>Sysml</a:t>
            </a:r>
            <a:r>
              <a:rPr lang="fr-FR" dirty="0"/>
              <a:t> d’exigence</a:t>
            </a:r>
          </a:p>
          <a:p>
            <a:r>
              <a:rPr lang="fr-FR" dirty="0"/>
              <a:t>Gestion de la communication non-filaire entre les deux systèmes</a:t>
            </a:r>
          </a:p>
          <a:p>
            <a:pPr lvl="1"/>
            <a:r>
              <a:rPr lang="fr-FR" dirty="0"/>
              <a:t>Transmission des données (envoi + réception)</a:t>
            </a:r>
          </a:p>
          <a:p>
            <a:pPr lvl="1"/>
            <a:r>
              <a:rPr lang="fr-FR" dirty="0"/>
              <a:t>Conversion des données (binaire </a:t>
            </a:r>
            <a:r>
              <a:rPr lang="fr-FR" dirty="0">
                <a:sym typeface="Wingdings" panose="05000000000000000000" pitchFamily="2" charset="2"/>
              </a:rPr>
              <a:t> hexadécimal  Ascii)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65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</a:t>
            </a:r>
            <a:r>
              <a:rPr lang="fr-FR" dirty="0" err="1"/>
              <a:t>gantt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863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Justification du choix du matériel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Écran </a:t>
            </a:r>
            <a:r>
              <a:rPr lang="fr-FR" dirty="0" err="1"/>
              <a:t>glcd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Pratique</a:t>
            </a:r>
          </a:p>
          <a:p>
            <a:pPr lvl="1"/>
            <a:r>
              <a:rPr lang="fr-FR" dirty="0"/>
              <a:t>Ergonomique</a:t>
            </a:r>
          </a:p>
          <a:p>
            <a:pPr lvl="1"/>
            <a:r>
              <a:rPr lang="fr-FR" dirty="0"/>
              <a:t>Combinaison du tactile et de l’écran (2 en 1), donc réduction du nombre de composants</a:t>
            </a:r>
          </a:p>
          <a:p>
            <a:r>
              <a:rPr lang="fr-FR" dirty="0"/>
              <a:t>Module Bluetooth</a:t>
            </a:r>
          </a:p>
          <a:p>
            <a:pPr lvl="1"/>
            <a:r>
              <a:rPr lang="fr-FR" dirty="0"/>
              <a:t>Envoi/réception, contrairement à l’infrarouge</a:t>
            </a:r>
          </a:p>
          <a:p>
            <a:pPr lvl="1"/>
            <a:r>
              <a:rPr lang="fr-FR" dirty="0"/>
              <a:t>Envoi et réception de données importantes rapide contrairement aux radiofréquences</a:t>
            </a:r>
          </a:p>
          <a:p>
            <a:pPr lvl="1"/>
            <a:r>
              <a:rPr lang="fr-FR" dirty="0"/>
              <a:t>« plus simple » à mettre en place contrairement au Wi-Fi</a:t>
            </a:r>
          </a:p>
        </p:txBody>
      </p:sp>
    </p:spTree>
    <p:extLst>
      <p:ext uri="{BB962C8B-B14F-4D97-AF65-F5344CB8AC3E}">
        <p14:creationId xmlns:p14="http://schemas.microsoft.com/office/powerpoint/2010/main" val="3641354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Grand événement</Template>
  <TotalTime>547</TotalTime>
  <Words>332</Words>
  <Application>Microsoft Office PowerPoint</Application>
  <PresentationFormat>Grand écran</PresentationFormat>
  <Paragraphs>64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Impact</vt:lpstr>
      <vt:lpstr>Wingdings</vt:lpstr>
      <vt:lpstr>Grand événement</vt:lpstr>
      <vt:lpstr>Revue de projet n°2</vt:lpstr>
      <vt:lpstr>sommaire</vt:lpstr>
      <vt:lpstr>Composition de l’équipe</vt:lpstr>
      <vt:lpstr>Cahier des charges</vt:lpstr>
      <vt:lpstr>État du projet  difficultés rencontrés &amp; solutions</vt:lpstr>
      <vt:lpstr>Tâches réalisées </vt:lpstr>
      <vt:lpstr>Tâches personelles</vt:lpstr>
      <vt:lpstr>Comparaison gantt</vt:lpstr>
      <vt:lpstr>Justification du choix du matériel</vt:lpstr>
      <vt:lpstr>Paramètre surveillé (algo)</vt:lpstr>
      <vt:lpstr>Paramètre surveillé (trame)</vt:lpstr>
      <vt:lpstr>Paramètre surveillé (explications)</vt:lpstr>
      <vt:lpstr>Structure logicielle</vt:lpstr>
      <vt:lpstr>Fin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n°2</dc:title>
  <dc:creator>Cyril Colinet</dc:creator>
  <cp:lastModifiedBy>Cyril Colinet</cp:lastModifiedBy>
  <cp:revision>19</cp:revision>
  <dcterms:created xsi:type="dcterms:W3CDTF">2017-04-26T13:48:19Z</dcterms:created>
  <dcterms:modified xsi:type="dcterms:W3CDTF">2017-04-26T22:55:21Z</dcterms:modified>
</cp:coreProperties>
</file>