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42C777-FEFE-4D1A-B7A9-685FE1501802}" type="datetimeFigureOut">
              <a:rPr lang="fr-FR" smtClean="0"/>
              <a:pPr/>
              <a:t>06/02/2017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fr-FR" dirty="0" smtClean="0"/>
              <a:t>Bataille navale à distance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1285860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Revue de 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projet</a:t>
            </a:r>
          </a:p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CHAMPAULT Jordan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</a:t>
            </a:r>
            <a:r>
              <a:rPr lang="fr-FR" dirty="0" smtClean="0"/>
              <a:t>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-en jeu-</a:t>
            </a:r>
            <a:endParaRPr lang="fr-FR" dirty="0"/>
          </a:p>
        </p:txBody>
      </p:sp>
      <p:pic>
        <p:nvPicPr>
          <p:cNvPr id="1026" name="Picture 2" descr="U:\Downloads\seq_main (2)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2532022"/>
            <a:ext cx="9286908" cy="412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</a:t>
            </a:r>
            <a:r>
              <a:rPr lang="fr-FR" dirty="0" smtClean="0"/>
              <a:t>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-fin de la partie-</a:t>
            </a:r>
            <a:endParaRPr lang="fr-FR" dirty="0"/>
          </a:p>
        </p:txBody>
      </p:sp>
      <p:pic>
        <p:nvPicPr>
          <p:cNvPr id="23554" name="Picture 2" descr="U:\Downloads\seq_Win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2222"/>
            <a:ext cx="9144000" cy="4279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066800"/>
          </a:xfrm>
        </p:spPr>
        <p:txBody>
          <a:bodyPr/>
          <a:lstStyle/>
          <a:p>
            <a:r>
              <a:rPr lang="fr-FR" dirty="0" smtClean="0"/>
              <a:t>Chaîne </a:t>
            </a:r>
            <a:r>
              <a:rPr lang="fr-FR" dirty="0" smtClean="0"/>
              <a:t>d’information (Cyril)</a:t>
            </a:r>
            <a:endParaRPr lang="fr-FR" dirty="0"/>
          </a:p>
        </p:txBody>
      </p:sp>
      <p:pic>
        <p:nvPicPr>
          <p:cNvPr id="4098" name="Picture 2" descr="https://raw.githubusercontent.com/LesSinsDuFutur/bataille_navale/master/Diagrams/C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39095"/>
            <a:ext cx="8563025" cy="5018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Programme </a:t>
            </a:r>
            <a:br>
              <a:rPr lang="fr-FR" dirty="0" smtClean="0"/>
            </a:br>
            <a:r>
              <a:rPr lang="fr-FR" dirty="0" smtClean="0"/>
              <a:t>principal</a:t>
            </a:r>
            <a:br>
              <a:rPr lang="fr-FR" dirty="0" smtClean="0"/>
            </a:br>
            <a:r>
              <a:rPr lang="fr-FR" dirty="0" smtClean="0"/>
              <a:t>(Jordan):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500694" y="17144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Rei</a:t>
            </a:r>
            <a:endParaRPr lang="fr-FR" dirty="0"/>
          </a:p>
        </p:txBody>
      </p:sp>
      <p:pic>
        <p:nvPicPr>
          <p:cNvPr id="1028" name="Picture 4" descr="C:\Windows\BurProv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85794"/>
            <a:ext cx="3590925" cy="584993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429256" y="207167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Reinitialisation</a:t>
            </a:r>
            <a:r>
              <a:rPr lang="fr-FR" sz="1400" dirty="0" smtClean="0"/>
              <a:t> des messages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286380" y="257174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Affichage du bateau a placer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929190" y="4786322"/>
            <a:ext cx="421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Macro de gestion emplacement des bateaux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indows\BurProv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642919"/>
            <a:ext cx="6000760" cy="62150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85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Macro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Hitbox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29190" y="1643050"/>
            <a:ext cx="421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Y touché &lt; 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00892" y="2643182"/>
            <a:ext cx="2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X Touché&lt; X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indows\BurProv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4714908" cy="4628510"/>
          </a:xfrm>
          <a:prstGeom prst="rect">
            <a:avLst/>
          </a:prstGeom>
          <a:noFill/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fr-FR" dirty="0" smtClean="0"/>
              <a:t>CHAMPAULT Jordan (chef de projet)</a:t>
            </a:r>
          </a:p>
          <a:p>
            <a:r>
              <a:rPr lang="fr-FR" dirty="0" smtClean="0"/>
              <a:t>THEVENIN </a:t>
            </a:r>
            <a:r>
              <a:rPr lang="fr-FR" dirty="0" err="1" smtClean="0"/>
              <a:t>Loelia</a:t>
            </a:r>
            <a:endParaRPr lang="fr-FR" dirty="0" smtClean="0"/>
          </a:p>
          <a:p>
            <a:r>
              <a:rPr lang="fr-FR" dirty="0" smtClean="0"/>
              <a:t>COLINET Cyril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22782"/>
          </a:xfrm>
        </p:spPr>
        <p:txBody>
          <a:bodyPr/>
          <a:lstStyle/>
          <a:p>
            <a:r>
              <a:rPr lang="fr-FR" dirty="0" smtClean="0"/>
              <a:t>Créer une bataille navale</a:t>
            </a:r>
          </a:p>
          <a:p>
            <a:r>
              <a:rPr lang="fr-FR" dirty="0" smtClean="0"/>
              <a:t>Utiliser un moyen de communication non filaire</a:t>
            </a:r>
          </a:p>
          <a:p>
            <a:r>
              <a:rPr lang="fr-FR" dirty="0" smtClean="0"/>
              <a:t>Le système doit pouvoir couvrir la surface d’une pièce (~10m)</a:t>
            </a:r>
          </a:p>
          <a:p>
            <a:r>
              <a:rPr lang="fr-FR" dirty="0" smtClean="0"/>
              <a:t>100 cases de jeu</a:t>
            </a:r>
          </a:p>
          <a:p>
            <a:r>
              <a:rPr lang="fr-FR" dirty="0" smtClean="0"/>
              <a:t>Jeu tour par tour</a:t>
            </a:r>
          </a:p>
          <a:p>
            <a:r>
              <a:rPr lang="fr-FR" dirty="0" smtClean="0"/>
              <a:t>Afficher l ’écran en jeu (une version avec et sans les bateaux)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smtClean="0"/>
              <a:t>contexte(Cyril)</a:t>
            </a:r>
            <a:endParaRPr lang="fr-FR" dirty="0"/>
          </a:p>
        </p:txBody>
      </p:sp>
      <p:pic>
        <p:nvPicPr>
          <p:cNvPr id="2051" name="Picture 3" descr="U:\Downloads\bataille_navale-master\Diagrams\Context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800601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de cas </a:t>
            </a:r>
            <a:r>
              <a:rPr lang="fr-FR" dirty="0" smtClean="0"/>
              <a:t>d’utilisation(Jordan)</a:t>
            </a:r>
            <a:endParaRPr lang="fr-FR" dirty="0"/>
          </a:p>
        </p:txBody>
      </p:sp>
      <p:pic>
        <p:nvPicPr>
          <p:cNvPr id="3076" name="Picture 4" descr="https://raw.githubusercontent.com/LesSinsDuFutur/bataille_navale/master/Diagrams/Cas_utilisation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371508" cy="48577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57356" y="2000240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00298" y="6429372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85794"/>
            <a:ext cx="8229600" cy="1066800"/>
          </a:xfrm>
        </p:spPr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d’exigence (Cyril)</a:t>
            </a:r>
            <a:endParaRPr lang="fr-FR" dirty="0"/>
          </a:p>
        </p:txBody>
      </p:sp>
      <p:pic>
        <p:nvPicPr>
          <p:cNvPr id="4098" name="Picture 2" descr="U:\Downloads\bataille_navale-master\Diagrams\Exigence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1714488"/>
            <a:ext cx="10062804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smtClean="0"/>
              <a:t>blocs (Jordan)</a:t>
            </a:r>
            <a:endParaRPr lang="fr-FR" dirty="0"/>
          </a:p>
        </p:txBody>
      </p:sp>
      <p:pic>
        <p:nvPicPr>
          <p:cNvPr id="5124" name="Picture 4" descr="https://raw.githubusercontent.com/LesSinsDuFutur/bataille_navale/master/Diagrams/Bloc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718185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Schéma </a:t>
            </a:r>
            <a:r>
              <a:rPr lang="fr-FR" dirty="0" smtClean="0"/>
              <a:t>structurel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6145" name="Picture 1" descr="U:\Downloads\schéma_structurel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073767" cy="460202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285984" y="421481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1785918" y="614364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14480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57818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000760" y="42148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429256" y="62150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Diagrammes de </a:t>
            </a:r>
            <a:r>
              <a:rPr lang="fr-FR" dirty="0" smtClean="0"/>
              <a:t>séquence (</a:t>
            </a:r>
            <a:r>
              <a:rPr lang="fr-FR" dirty="0" err="1" smtClean="0"/>
              <a:t>Loelia</a:t>
            </a:r>
            <a:r>
              <a:rPr lang="fr-FR" dirty="0" smtClean="0"/>
              <a:t>)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-début de partie-</a:t>
            </a:r>
            <a:endParaRPr lang="fr-FR" dirty="0"/>
          </a:p>
        </p:txBody>
      </p:sp>
      <p:pic>
        <p:nvPicPr>
          <p:cNvPr id="22531" name="Picture 3" descr="U:\Downloads\sequencest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4229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259</TotalTime>
  <Words>143</Words>
  <Application>Microsoft Office PowerPoint</Application>
  <PresentationFormat>Affichage à l'écran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Urbain</vt:lpstr>
      <vt:lpstr>Bataille navale à distance</vt:lpstr>
      <vt:lpstr>Notre équipe</vt:lpstr>
      <vt:lpstr>Cahier des charges</vt:lpstr>
      <vt:lpstr>Diagramme de contexte(Cyril)</vt:lpstr>
      <vt:lpstr>Diagramme de cas d’utilisation(Jordan)</vt:lpstr>
      <vt:lpstr>Diagramme d’exigence (Cyril)</vt:lpstr>
      <vt:lpstr>Diagramme de blocs (Jordan)</vt:lpstr>
      <vt:lpstr>Schéma structurel (Loelia) </vt:lpstr>
      <vt:lpstr>Diagrammes de séquence (Loelia)  -début de partie-</vt:lpstr>
      <vt:lpstr>Diagramme de séquence (Loelia)  -en jeu-</vt:lpstr>
      <vt:lpstr>Diagramme de séquence (Loelia)  -fin de la partie-</vt:lpstr>
      <vt:lpstr>Chaîne d’information (Cyril)</vt:lpstr>
      <vt:lpstr>Programme  principal (Jordan): </vt:lpstr>
      <vt:lpstr>Diapositive 14</vt:lpstr>
      <vt:lpstr>Exemple :</vt:lpstr>
    </vt:vector>
  </TitlesOfParts>
  <Company>Région PACA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</dc:title>
  <dc:creator>ADMIN4</dc:creator>
  <cp:lastModifiedBy>ADMIN4</cp:lastModifiedBy>
  <cp:revision>26</cp:revision>
  <dcterms:created xsi:type="dcterms:W3CDTF">2017-01-30T13:10:22Z</dcterms:created>
  <dcterms:modified xsi:type="dcterms:W3CDTF">2017-02-06T14:01:20Z</dcterms:modified>
</cp:coreProperties>
</file>