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42C777-FEFE-4D1A-B7A9-685FE1501802}" type="datetimeFigureOut">
              <a:rPr lang="fr-FR" smtClean="0"/>
              <a:pPr/>
              <a:t>31/01/2017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B79CB4-87E5-467D-BD4D-BEE339A560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fr-FR" dirty="0" smtClean="0"/>
              <a:t>Bataille navale à distance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1285860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Revue de projet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séquence</a:t>
            </a:r>
            <a:br>
              <a:rPr lang="fr-FR" dirty="0" smtClean="0"/>
            </a:br>
            <a:r>
              <a:rPr lang="fr-FR" dirty="0" smtClean="0"/>
              <a:t>-en jeu-</a:t>
            </a:r>
            <a:endParaRPr lang="fr-FR" dirty="0"/>
          </a:p>
        </p:txBody>
      </p:sp>
      <p:pic>
        <p:nvPicPr>
          <p:cNvPr id="1026" name="Picture 2" descr="U:\Downloads\seq_main (2)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2532022"/>
            <a:ext cx="9286908" cy="412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séquence</a:t>
            </a:r>
            <a:br>
              <a:rPr lang="fr-FR" dirty="0" smtClean="0"/>
            </a:br>
            <a:r>
              <a:rPr lang="fr-FR" dirty="0" smtClean="0"/>
              <a:t>-fin de la partie-</a:t>
            </a:r>
            <a:endParaRPr lang="fr-FR" dirty="0"/>
          </a:p>
        </p:txBody>
      </p:sp>
      <p:pic>
        <p:nvPicPr>
          <p:cNvPr id="23554" name="Picture 2" descr="U:\Downloads\seq_Win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2222"/>
            <a:ext cx="9144000" cy="42793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066800"/>
          </a:xfrm>
        </p:spPr>
        <p:txBody>
          <a:bodyPr/>
          <a:lstStyle/>
          <a:p>
            <a:r>
              <a:rPr lang="fr-FR" dirty="0" smtClean="0"/>
              <a:t>Chaîne d’information</a:t>
            </a:r>
            <a:endParaRPr lang="fr-FR" dirty="0"/>
          </a:p>
        </p:txBody>
      </p:sp>
      <p:pic>
        <p:nvPicPr>
          <p:cNvPr id="4098" name="Picture 2" descr="https://raw.githubusercontent.com/LesSinsDuFutur/bataille_navale/master/Diagrams/C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39095"/>
            <a:ext cx="8563025" cy="5018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</a:t>
            </a:r>
            <a:r>
              <a:rPr lang="fr-FR" b="1" dirty="0" smtClean="0"/>
              <a:t>G</a:t>
            </a:r>
            <a:r>
              <a:rPr lang="fr-FR" dirty="0" smtClean="0"/>
              <a:t>antt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fr-FR" dirty="0" smtClean="0"/>
              <a:t>CHAMPAULT Jordan (chef de projet)</a:t>
            </a:r>
          </a:p>
          <a:p>
            <a:r>
              <a:rPr lang="fr-FR" dirty="0" smtClean="0"/>
              <a:t>THEVENIN </a:t>
            </a:r>
            <a:r>
              <a:rPr lang="fr-FR" dirty="0" err="1" smtClean="0"/>
              <a:t>Loelia</a:t>
            </a:r>
            <a:endParaRPr lang="fr-FR" dirty="0" smtClean="0"/>
          </a:p>
          <a:p>
            <a:r>
              <a:rPr lang="fr-FR" dirty="0" smtClean="0"/>
              <a:t>COLINET Cyril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22782"/>
          </a:xfrm>
        </p:spPr>
        <p:txBody>
          <a:bodyPr/>
          <a:lstStyle/>
          <a:p>
            <a:r>
              <a:rPr lang="fr-FR" dirty="0" smtClean="0"/>
              <a:t>Créer une bataille </a:t>
            </a:r>
            <a:r>
              <a:rPr lang="fr-FR" dirty="0" smtClean="0"/>
              <a:t>navale</a:t>
            </a:r>
          </a:p>
          <a:p>
            <a:r>
              <a:rPr lang="fr-FR" dirty="0" smtClean="0"/>
              <a:t>Utiliser un moyen de communication non filaire</a:t>
            </a:r>
          </a:p>
          <a:p>
            <a:r>
              <a:rPr lang="fr-FR" dirty="0" smtClean="0"/>
              <a:t>Le système doit pouvoir couvrir la surface d’une pièce (~10m)</a:t>
            </a:r>
            <a:endParaRPr lang="fr-FR" dirty="0" smtClean="0"/>
          </a:p>
          <a:p>
            <a:r>
              <a:rPr lang="fr-FR" dirty="0" smtClean="0"/>
              <a:t>100 cases de jeu</a:t>
            </a:r>
          </a:p>
          <a:p>
            <a:r>
              <a:rPr lang="fr-FR" dirty="0" smtClean="0"/>
              <a:t>Jeu tour par tour</a:t>
            </a:r>
          </a:p>
          <a:p>
            <a:r>
              <a:rPr lang="fr-FR" dirty="0" smtClean="0"/>
              <a:t>Afficher l ’écran en jeu (une version avec et sans les bateaux)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contexte</a:t>
            </a:r>
            <a:endParaRPr lang="fr-FR" dirty="0"/>
          </a:p>
        </p:txBody>
      </p:sp>
      <p:pic>
        <p:nvPicPr>
          <p:cNvPr id="2051" name="Picture 3" descr="U:\Downloads\bataille_navale-master\Diagrams\Context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4800601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3076" name="Picture 4" descr="https://raw.githubusercontent.com/LesSinsDuFutur/bataille_navale/master/Diagrams/Cas_utilisation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371508" cy="48577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857356" y="2000240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00298" y="6429372"/>
            <a:ext cx="428628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85794"/>
            <a:ext cx="8229600" cy="1066800"/>
          </a:xfrm>
        </p:spPr>
        <p:txBody>
          <a:bodyPr/>
          <a:lstStyle/>
          <a:p>
            <a:r>
              <a:rPr lang="fr-FR" dirty="0" smtClean="0"/>
              <a:t>Diagramme d’exigence</a:t>
            </a:r>
            <a:endParaRPr lang="fr-FR" dirty="0"/>
          </a:p>
        </p:txBody>
      </p:sp>
      <p:pic>
        <p:nvPicPr>
          <p:cNvPr id="4098" name="Picture 2" descr="U:\Downloads\bataille_navale-master\Diagrams\Exigence_UML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1714488"/>
            <a:ext cx="10062804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blocs</a:t>
            </a:r>
            <a:endParaRPr lang="fr-FR" dirty="0"/>
          </a:p>
        </p:txBody>
      </p:sp>
      <p:pic>
        <p:nvPicPr>
          <p:cNvPr id="5124" name="Picture 4" descr="https://raw.githubusercontent.com/LesSinsDuFutur/bataille_navale/master/Diagrams/Bloc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7181850" cy="4095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Schéma structurel</a:t>
            </a:r>
            <a:endParaRPr lang="fr-FR" dirty="0"/>
          </a:p>
        </p:txBody>
      </p:sp>
      <p:pic>
        <p:nvPicPr>
          <p:cNvPr id="6145" name="Picture 1" descr="U:\Downloads\schéma_structurel_navale_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073767" cy="460202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285984" y="421481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</a:t>
            </a:r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1785918" y="6143644"/>
            <a:ext cx="301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14480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57818" y="25003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000760" y="42148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429256" y="62150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Diagrammes de séquence </a:t>
            </a:r>
            <a:br>
              <a:rPr lang="fr-FR" dirty="0" smtClean="0"/>
            </a:br>
            <a:r>
              <a:rPr lang="fr-FR" dirty="0" smtClean="0"/>
              <a:t>-début de partie-</a:t>
            </a:r>
            <a:endParaRPr lang="fr-FR" dirty="0"/>
          </a:p>
        </p:txBody>
      </p:sp>
      <p:pic>
        <p:nvPicPr>
          <p:cNvPr id="22531" name="Picture 3" descr="U:\Downloads\sequencest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44000" cy="4229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197</TotalTime>
  <Words>90</Words>
  <Application>Microsoft Office PowerPoint</Application>
  <PresentationFormat>Affichage à l'écran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Urbain</vt:lpstr>
      <vt:lpstr>Bataille navale à distance</vt:lpstr>
      <vt:lpstr>Notre équipe</vt:lpstr>
      <vt:lpstr>Cahier des charges</vt:lpstr>
      <vt:lpstr>Diagramme de contexte</vt:lpstr>
      <vt:lpstr>Diagramme de cas d’utilisation</vt:lpstr>
      <vt:lpstr>Diagramme d’exigence</vt:lpstr>
      <vt:lpstr>Diagramme de blocs</vt:lpstr>
      <vt:lpstr>Schéma structurel</vt:lpstr>
      <vt:lpstr>Diagrammes de séquence  -début de partie-</vt:lpstr>
      <vt:lpstr>Diagramme de séquence -en jeu-</vt:lpstr>
      <vt:lpstr>Diagramme de séquence -fin de la partie-</vt:lpstr>
      <vt:lpstr>Chaîne d’information</vt:lpstr>
      <vt:lpstr>Diagramme de Gantt </vt:lpstr>
    </vt:vector>
  </TitlesOfParts>
  <Company>Région PACA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</dc:title>
  <dc:creator>ADMIN4</dc:creator>
  <cp:lastModifiedBy>ADMIN4</cp:lastModifiedBy>
  <cp:revision>17</cp:revision>
  <dcterms:created xsi:type="dcterms:W3CDTF">2017-01-30T13:10:22Z</dcterms:created>
  <dcterms:modified xsi:type="dcterms:W3CDTF">2017-01-31T15:27:02Z</dcterms:modified>
</cp:coreProperties>
</file>