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5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98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3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7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7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2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7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3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15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87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21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2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5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7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4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10F5DF-7735-49B1-AD20-E4D2C301D0E6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814F58-96E5-457A-88B5-B7C768EA00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LesSinsDuFutur/naval_battle/master/gantttpsreeldossi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NAVAL BATTLE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N°2 (in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!)</a:t>
            </a:r>
          </a:p>
        </p:txBody>
      </p:sp>
    </p:spTree>
    <p:extLst>
      <p:ext uri="{BB962C8B-B14F-4D97-AF65-F5344CB8AC3E}">
        <p14:creationId xmlns:p14="http://schemas.microsoft.com/office/powerpoint/2010/main" val="333492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THIS THE END !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17610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Team composition</a:t>
            </a:r>
          </a:p>
          <a:p>
            <a:r>
              <a:rPr lang="fr-FR" b="1" dirty="0" err="1"/>
              <a:t>Specifications</a:t>
            </a:r>
            <a:endParaRPr lang="fr-FR" b="1" dirty="0"/>
          </a:p>
          <a:p>
            <a:r>
              <a:rPr lang="fr-FR" b="1" dirty="0"/>
              <a:t>Project state</a:t>
            </a:r>
          </a:p>
          <a:p>
            <a:pPr lvl="1"/>
            <a:r>
              <a:rPr lang="fr-FR" b="1" dirty="0" err="1"/>
              <a:t>Problems</a:t>
            </a:r>
            <a:r>
              <a:rPr lang="fr-FR" b="1" dirty="0"/>
              <a:t> </a:t>
            </a:r>
            <a:r>
              <a:rPr lang="fr-FR" b="1" dirty="0" err="1"/>
              <a:t>encountred</a:t>
            </a:r>
            <a:r>
              <a:rPr lang="fr-FR" b="1" dirty="0"/>
              <a:t> and </a:t>
            </a:r>
            <a:r>
              <a:rPr lang="fr-FR" b="1" dirty="0" err="1"/>
              <a:t>their</a:t>
            </a:r>
            <a:r>
              <a:rPr lang="fr-FR" b="1" dirty="0"/>
              <a:t> solutions</a:t>
            </a:r>
          </a:p>
          <a:p>
            <a:pPr lvl="1"/>
            <a:r>
              <a:rPr lang="fr-FR" b="1" dirty="0" err="1"/>
              <a:t>Tasks</a:t>
            </a:r>
            <a:r>
              <a:rPr lang="fr-FR" b="1" dirty="0"/>
              <a:t> </a:t>
            </a:r>
            <a:r>
              <a:rPr lang="fr-FR" b="1" dirty="0" err="1"/>
              <a:t>performed</a:t>
            </a:r>
            <a:endParaRPr lang="fr-FR" b="1" dirty="0"/>
          </a:p>
          <a:p>
            <a:pPr lvl="1"/>
            <a:r>
              <a:rPr lang="fr-FR" b="1" dirty="0" err="1"/>
              <a:t>Personal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r>
              <a:rPr lang="fr-FR" b="1" dirty="0"/>
              <a:t>GANTT </a:t>
            </a:r>
            <a:r>
              <a:rPr lang="fr-FR" b="1" dirty="0" err="1"/>
              <a:t>comparison</a:t>
            </a:r>
            <a:endParaRPr lang="fr-FR" b="1" dirty="0"/>
          </a:p>
          <a:p>
            <a:r>
              <a:rPr lang="fr-FR" b="1" dirty="0"/>
              <a:t>Equipements justification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9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Jordan CHAMPAULT</a:t>
            </a:r>
          </a:p>
          <a:p>
            <a:r>
              <a:rPr lang="fr-FR" dirty="0" err="1"/>
              <a:t>Loelia</a:t>
            </a:r>
            <a:r>
              <a:rPr lang="fr-FR" dirty="0"/>
              <a:t> THEVENIN</a:t>
            </a:r>
          </a:p>
          <a:p>
            <a:r>
              <a:rPr lang="fr-FR" b="1" dirty="0"/>
              <a:t>Cyril COLINET</a:t>
            </a:r>
          </a:p>
        </p:txBody>
      </p:sp>
    </p:spTree>
    <p:extLst>
      <p:ext uri="{BB962C8B-B14F-4D97-AF65-F5344CB8AC3E}">
        <p14:creationId xmlns:p14="http://schemas.microsoft.com/office/powerpoint/2010/main" val="36558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Realization</a:t>
            </a:r>
            <a:r>
              <a:rPr lang="fr-FR" dirty="0"/>
              <a:t> of a </a:t>
            </a:r>
            <a:r>
              <a:rPr lang="fr-FR" b="1" dirty="0" err="1"/>
              <a:t>functional</a:t>
            </a:r>
            <a:r>
              <a:rPr lang="fr-FR" b="1" dirty="0"/>
              <a:t> prototype of naval </a:t>
            </a:r>
            <a:r>
              <a:rPr lang="fr-FR" b="1" dirty="0" err="1"/>
              <a:t>battle</a:t>
            </a:r>
            <a:endParaRPr lang="fr-FR" b="1" dirty="0"/>
          </a:p>
          <a:p>
            <a:pPr lvl="1"/>
            <a:r>
              <a:rPr lang="fr-FR" b="1" dirty="0"/>
              <a:t>Wireless </a:t>
            </a:r>
            <a:r>
              <a:rPr lang="fr-FR" b="1" dirty="0" err="1"/>
              <a:t>connection</a:t>
            </a:r>
            <a:r>
              <a:rPr lang="fr-FR" b="1" dirty="0"/>
              <a:t> for a </a:t>
            </a:r>
            <a:r>
              <a:rPr lang="fr-FR" b="1" dirty="0" err="1"/>
              <a:t>domestic</a:t>
            </a:r>
            <a:r>
              <a:rPr lang="fr-FR" b="1" dirty="0"/>
              <a:t> use </a:t>
            </a:r>
            <a:r>
              <a:rPr lang="fr-FR" dirty="0"/>
              <a:t>(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wire</a:t>
            </a:r>
            <a:r>
              <a:rPr lang="fr-FR" dirty="0"/>
              <a:t>) </a:t>
            </a:r>
          </a:p>
          <a:p>
            <a:pPr lvl="1"/>
            <a:r>
              <a:rPr lang="fr-FR" b="1" dirty="0" err="1"/>
              <a:t>Two</a:t>
            </a:r>
            <a:r>
              <a:rPr lang="fr-FR" b="1" dirty="0"/>
              <a:t> displays </a:t>
            </a:r>
            <a:r>
              <a:rPr lang="fr-FR" dirty="0"/>
              <a:t>(one per </a:t>
            </a:r>
            <a:r>
              <a:rPr lang="fr-FR" dirty="0" err="1"/>
              <a:t>player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Every</a:t>
            </a:r>
            <a:r>
              <a:rPr lang="fr-FR" dirty="0"/>
              <a:t> displays shows </a:t>
            </a:r>
            <a:r>
              <a:rPr lang="fr-FR" b="1" dirty="0" err="1"/>
              <a:t>both</a:t>
            </a:r>
            <a:r>
              <a:rPr lang="fr-FR" b="1" dirty="0"/>
              <a:t> </a:t>
            </a:r>
            <a:r>
              <a:rPr lang="fr-FR" b="1" dirty="0" err="1"/>
              <a:t>railings</a:t>
            </a:r>
            <a:r>
              <a:rPr lang="fr-FR" b="1" dirty="0"/>
              <a:t> </a:t>
            </a:r>
            <a:r>
              <a:rPr lang="fr-FR" b="1" dirty="0" err="1"/>
              <a:t>simultaneously</a:t>
            </a:r>
            <a:r>
              <a:rPr lang="fr-FR" b="1" dirty="0"/>
              <a:t>/</a:t>
            </a:r>
            <a:r>
              <a:rPr lang="fr-FR" b="1" dirty="0" err="1"/>
              <a:t>alternately</a:t>
            </a:r>
            <a:endParaRPr lang="fr-FR" b="1" dirty="0"/>
          </a:p>
          <a:p>
            <a:pPr lvl="1"/>
            <a:r>
              <a:rPr lang="fr-FR" dirty="0"/>
              <a:t>Respect of the </a:t>
            </a:r>
            <a:r>
              <a:rPr lang="fr-FR" b="1" dirty="0" err="1"/>
              <a:t>rules</a:t>
            </a:r>
            <a:r>
              <a:rPr lang="fr-FR" b="1" dirty="0"/>
              <a:t> of </a:t>
            </a:r>
            <a:r>
              <a:rPr lang="fr-FR" b="1" dirty="0" err="1"/>
              <a:t>classical</a:t>
            </a:r>
            <a:r>
              <a:rPr lang="fr-FR" b="1" dirty="0"/>
              <a:t> naval </a:t>
            </a:r>
            <a:r>
              <a:rPr lang="fr-FR" b="1" dirty="0" err="1"/>
              <a:t>battle</a:t>
            </a:r>
            <a:r>
              <a:rPr lang="fr-FR" b="1" dirty="0"/>
              <a:t> </a:t>
            </a:r>
            <a:r>
              <a:rPr lang="fr-FR" dirty="0"/>
              <a:t>(100 </a:t>
            </a:r>
            <a:r>
              <a:rPr lang="fr-FR" dirty="0" err="1"/>
              <a:t>compartements</a:t>
            </a:r>
            <a:r>
              <a:rPr lang="fr-FR" dirty="0"/>
              <a:t>,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by </a:t>
            </a:r>
            <a:r>
              <a:rPr lang="fr-FR" dirty="0" err="1"/>
              <a:t>turn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70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35074" cy="706964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STATE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PROBLEMS ENCONTRED &amp;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Wireless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bluetooth</a:t>
            </a:r>
            <a:r>
              <a:rPr lang="fr-FR" b="1" dirty="0"/>
              <a:t> </a:t>
            </a:r>
            <a:r>
              <a:rPr lang="fr-FR" b="1" dirty="0" err="1"/>
              <a:t>complex</a:t>
            </a:r>
            <a:r>
              <a:rPr lang="fr-FR" b="1" dirty="0"/>
              <a:t> to </a:t>
            </a:r>
            <a:r>
              <a:rPr lang="fr-FR" b="1" dirty="0" err="1"/>
              <a:t>implement</a:t>
            </a:r>
            <a:endParaRPr lang="fr-FR" b="1" dirty="0"/>
          </a:p>
          <a:p>
            <a:pPr lvl="1"/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b="1" dirty="0" err="1"/>
              <a:t>send</a:t>
            </a:r>
            <a:r>
              <a:rPr lang="fr-FR" b="1" dirty="0"/>
              <a:t>/</a:t>
            </a:r>
            <a:r>
              <a:rPr lang="fr-FR" b="1" dirty="0" err="1"/>
              <a:t>receive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Solution: persistance </a:t>
            </a:r>
            <a:r>
              <a:rPr lang="fr-FR" b="1" dirty="0"/>
              <a:t>(</a:t>
            </a:r>
            <a:r>
              <a:rPr lang="fr-FR" b="1" dirty="0" err="1"/>
              <a:t>success</a:t>
            </a:r>
            <a:r>
              <a:rPr lang="fr-FR" b="1" dirty="0"/>
              <a:t> = persistance)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Which</a:t>
            </a:r>
            <a:r>
              <a:rPr lang="fr-FR" dirty="0">
                <a:sym typeface="Wingdings" panose="05000000000000000000" pitchFamily="2" charset="2"/>
              </a:rPr>
              <a:t> changes </a:t>
            </a:r>
            <a:r>
              <a:rPr lang="fr-FR" b="1" dirty="0" err="1">
                <a:sym typeface="Wingdings" panose="05000000000000000000" pitchFamily="2" charset="2"/>
              </a:rPr>
              <a:t>since</a:t>
            </a:r>
            <a:r>
              <a:rPr lang="fr-FR" b="1" dirty="0">
                <a:sym typeface="Wingdings" panose="05000000000000000000" pitchFamily="2" charset="2"/>
              </a:rPr>
              <a:t> the first </a:t>
            </a:r>
            <a:r>
              <a:rPr lang="fr-FR" b="1" dirty="0" err="1">
                <a:sym typeface="Wingdings" panose="05000000000000000000" pitchFamily="2" charset="2"/>
              </a:rPr>
              <a:t>review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The </a:t>
            </a:r>
            <a:r>
              <a:rPr lang="fr-FR" b="1" dirty="0">
                <a:sym typeface="Wingdings" panose="05000000000000000000" pitchFamily="2" charset="2"/>
              </a:rPr>
              <a:t>non-</a:t>
            </a:r>
            <a:r>
              <a:rPr lang="fr-FR" b="1" dirty="0" err="1">
                <a:sym typeface="Wingdings" panose="05000000000000000000" pitchFamily="2" charset="2"/>
              </a:rPr>
              <a:t>wired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b="1" dirty="0" err="1">
                <a:sym typeface="Wingdings" panose="05000000000000000000" pitchFamily="2" charset="2"/>
              </a:rPr>
              <a:t>connection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b="1" dirty="0" err="1">
                <a:sym typeface="Wingdings" panose="05000000000000000000" pitchFamily="2" charset="2"/>
              </a:rPr>
              <a:t>works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finaly</a:t>
            </a:r>
            <a:r>
              <a:rPr lang="fr-FR" dirty="0">
                <a:sym typeface="Wingdings" panose="05000000000000000000" pitchFamily="2" charset="2"/>
              </a:rPr>
              <a:t> !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792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 PERFORMED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Playable</a:t>
            </a:r>
            <a:r>
              <a:rPr lang="fr-FR" b="1" dirty="0"/>
              <a:t> </a:t>
            </a:r>
            <a:r>
              <a:rPr lang="fr-FR" b="1" dirty="0" err="1"/>
              <a:t>graphical</a:t>
            </a:r>
            <a:r>
              <a:rPr lang="fr-FR" b="1" dirty="0"/>
              <a:t> </a:t>
            </a:r>
            <a:r>
              <a:rPr lang="fr-FR" dirty="0"/>
              <a:t>interface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OK</a:t>
            </a:r>
          </a:p>
          <a:p>
            <a:r>
              <a:rPr lang="fr-FR" b="1" dirty="0"/>
              <a:t>Data </a:t>
            </a:r>
            <a:r>
              <a:rPr lang="fr-FR" b="1" dirty="0" err="1"/>
              <a:t>storage</a:t>
            </a:r>
            <a:r>
              <a:rPr lang="fr-FR" b="1" dirty="0"/>
              <a:t> </a:t>
            </a:r>
            <a:r>
              <a:rPr lang="fr-FR" dirty="0"/>
              <a:t>in </a:t>
            </a:r>
            <a:r>
              <a:rPr lang="fr-FR" dirty="0" err="1"/>
              <a:t>arrays</a:t>
            </a:r>
            <a:r>
              <a:rPr lang="fr-FR" dirty="0"/>
              <a:t> ans </a:t>
            </a:r>
            <a:r>
              <a:rPr lang="fr-FR" dirty="0" err="1"/>
              <a:t>reusing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OK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Winner and looser </a:t>
            </a:r>
            <a:r>
              <a:rPr lang="fr-FR" dirty="0" err="1">
                <a:solidFill>
                  <a:schemeClr val="tx2"/>
                </a:solidFill>
                <a:sym typeface="Wingdings" panose="05000000000000000000" pitchFamily="2" charset="2"/>
              </a:rPr>
              <a:t>definition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 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OK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fr-FR" b="1" dirty="0" err="1">
                <a:solidFill>
                  <a:schemeClr val="tx2"/>
                </a:solidFill>
                <a:sym typeface="Wingdings" panose="05000000000000000000" pitchFamily="2" charset="2"/>
              </a:rPr>
              <a:t>Send</a:t>
            </a:r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/</a:t>
            </a:r>
            <a:r>
              <a:rPr lang="fr-FR" b="1" dirty="0" err="1">
                <a:solidFill>
                  <a:schemeClr val="tx2"/>
                </a:solidFill>
                <a:sym typeface="Wingdings" panose="05000000000000000000" pitchFamily="2" charset="2"/>
              </a:rPr>
              <a:t>Receive</a:t>
            </a:r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data </a:t>
            </a:r>
            <a:r>
              <a:rPr lang="fr-FR" dirty="0" err="1">
                <a:solidFill>
                  <a:schemeClr val="tx2"/>
                </a:solidFill>
                <a:sym typeface="Wingdings" panose="05000000000000000000" pitchFamily="2" charset="2"/>
              </a:rPr>
              <a:t>with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 Bluetooth 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OK</a:t>
            </a:r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fr-FR" b="1" dirty="0" err="1">
                <a:solidFill>
                  <a:schemeClr val="tx2"/>
                </a:solidFill>
                <a:sym typeface="Wingdings" panose="05000000000000000000" pitchFamily="2" charset="2"/>
              </a:rPr>
              <a:t>Sustainable</a:t>
            </a:r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tx2"/>
                </a:solidFill>
                <a:sym typeface="Wingdings" panose="05000000000000000000" pitchFamily="2" charset="2"/>
              </a:rPr>
              <a:t>Development</a:t>
            </a:r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OK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fr-FR" b="1" dirty="0" err="1">
                <a:solidFill>
                  <a:schemeClr val="tx2"/>
                </a:solidFill>
              </a:rPr>
              <a:t>Writting</a:t>
            </a:r>
            <a:r>
              <a:rPr lang="fr-FR" b="1" dirty="0">
                <a:solidFill>
                  <a:schemeClr val="tx2"/>
                </a:solidFill>
              </a:rPr>
              <a:t> of the file 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OK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fr-FR" dirty="0" err="1">
                <a:solidFill>
                  <a:schemeClr val="tx2"/>
                </a:solidFill>
                <a:sym typeface="Wingdings" panose="05000000000000000000" pitchFamily="2" charset="2"/>
              </a:rPr>
              <a:t>Pooling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 of the </a:t>
            </a:r>
            <a:r>
              <a:rPr lang="fr-FR" dirty="0" err="1">
                <a:solidFill>
                  <a:schemeClr val="tx2"/>
                </a:solidFill>
                <a:sym typeface="Wingdings" panose="05000000000000000000" pitchFamily="2" charset="2"/>
              </a:rPr>
              <a:t>graphic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 part and the </a:t>
            </a:r>
            <a:r>
              <a:rPr lang="fr-FR" dirty="0" err="1">
                <a:solidFill>
                  <a:schemeClr val="tx2"/>
                </a:solidFill>
                <a:sym typeface="Wingdings" panose="05000000000000000000" pitchFamily="2" charset="2"/>
              </a:rPr>
              <a:t>send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/</a:t>
            </a:r>
            <a:r>
              <a:rPr lang="fr-FR" dirty="0" err="1">
                <a:solidFill>
                  <a:schemeClr val="tx2"/>
                </a:solidFill>
                <a:sym typeface="Wingdings" panose="05000000000000000000" pitchFamily="2" charset="2"/>
              </a:rPr>
              <a:t>receiving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 part </a:t>
            </a:r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(</a:t>
            </a:r>
            <a:r>
              <a:rPr lang="fr-FR" b="1" dirty="0" err="1">
                <a:solidFill>
                  <a:schemeClr val="tx2"/>
                </a:solidFill>
                <a:sym typeface="Wingdings" panose="05000000000000000000" pitchFamily="2" charset="2"/>
              </a:rPr>
              <a:t>front-end</a:t>
            </a:r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 / </a:t>
            </a:r>
            <a:r>
              <a:rPr lang="fr-FR" b="1" dirty="0" err="1">
                <a:solidFill>
                  <a:schemeClr val="tx2"/>
                </a:solidFill>
                <a:sym typeface="Wingdings" panose="05000000000000000000" pitchFamily="2" charset="2"/>
              </a:rPr>
              <a:t>back-end</a:t>
            </a:r>
            <a:r>
              <a:rPr lang="fr-FR" b="1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r>
              <a:rPr lang="fr-FR" dirty="0">
                <a:solidFill>
                  <a:schemeClr val="tx2"/>
                </a:solidFill>
                <a:sym typeface="Wingdings" panose="05000000000000000000" pitchFamily="2" charset="2"/>
              </a:rPr>
              <a:t> 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WORK IN PROGESS</a:t>
            </a:r>
            <a:endParaRPr lang="fr-F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02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TASKS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Diagrams</a:t>
            </a:r>
            <a:endParaRPr lang="fr-FR" b="1" dirty="0"/>
          </a:p>
          <a:p>
            <a:pPr lvl="1"/>
            <a:r>
              <a:rPr lang="fr-FR" dirty="0"/>
              <a:t>Information </a:t>
            </a:r>
            <a:r>
              <a:rPr lang="fr-FR" dirty="0" err="1"/>
              <a:t>chain</a:t>
            </a:r>
            <a:endParaRPr lang="fr-FR" dirty="0"/>
          </a:p>
          <a:p>
            <a:pPr lvl="1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SysML</a:t>
            </a:r>
            <a:endParaRPr lang="fr-FR" dirty="0"/>
          </a:p>
          <a:p>
            <a:pPr lvl="1"/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SysML</a:t>
            </a:r>
            <a:endParaRPr lang="fr-FR" dirty="0"/>
          </a:p>
          <a:p>
            <a:r>
              <a:rPr lang="fr-FR" dirty="0"/>
              <a:t>Management of the </a:t>
            </a:r>
            <a:r>
              <a:rPr lang="fr-FR" b="1" dirty="0"/>
              <a:t>non-</a:t>
            </a:r>
            <a:r>
              <a:rPr lang="fr-FR" b="1" dirty="0" err="1"/>
              <a:t>wired</a:t>
            </a:r>
            <a:r>
              <a:rPr lang="fr-FR" dirty="0"/>
              <a:t> communication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systems</a:t>
            </a:r>
            <a:endParaRPr lang="fr-FR" dirty="0"/>
          </a:p>
          <a:p>
            <a:pPr lvl="1"/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b="1" dirty="0" err="1"/>
              <a:t>sending</a:t>
            </a:r>
            <a:r>
              <a:rPr lang="fr-FR" b="1" dirty="0"/>
              <a:t> + </a:t>
            </a:r>
            <a:r>
              <a:rPr lang="fr-FR" b="1" dirty="0" err="1"/>
              <a:t>receiving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Data conversion </a:t>
            </a:r>
            <a:r>
              <a:rPr lang="fr-FR" b="1" dirty="0"/>
              <a:t>(</a:t>
            </a:r>
            <a:r>
              <a:rPr lang="fr-FR" b="1" dirty="0" err="1"/>
              <a:t>Binary</a:t>
            </a:r>
            <a:r>
              <a:rPr lang="fr-FR" b="1" dirty="0"/>
              <a:t>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 err="1">
                <a:sym typeface="Wingdings" panose="05000000000000000000" pitchFamily="2" charset="2"/>
              </a:rPr>
              <a:t>Hexadecimal</a:t>
            </a:r>
            <a:r>
              <a:rPr lang="fr-FR" b="1" dirty="0">
                <a:sym typeface="Wingdings" panose="05000000000000000000" pitchFamily="2" charset="2"/>
              </a:rPr>
              <a:t>  ASCII)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4631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GANTTCOMPARISON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hlinkClick r:id="rId2"/>
            </a:endParaRPr>
          </a:p>
          <a:p>
            <a:endParaRPr lang="fr-FR" dirty="0">
              <a:hlinkClick r:id="rId2"/>
            </a:endParaRPr>
          </a:p>
          <a:p>
            <a:endParaRPr lang="fr-FR" dirty="0">
              <a:hlinkClick r:id="rId2"/>
            </a:endParaRPr>
          </a:p>
          <a:p>
            <a:endParaRPr lang="fr-FR" dirty="0">
              <a:hlinkClick r:id="rId2"/>
            </a:endParaRPr>
          </a:p>
          <a:p>
            <a:r>
              <a:rPr lang="fr-FR" dirty="0">
                <a:hlinkClick r:id="rId2"/>
              </a:rPr>
              <a:t>https://raw.githubusercontent.com/LesSinsDuFutur/naval_battle/master/gantttpsreeldossi.PNG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6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EQUIPEMENTS JUSTIFICATION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i="1" dirty="0"/>
              <a:t>GLCD Display</a:t>
            </a:r>
          </a:p>
          <a:p>
            <a:pPr lvl="1"/>
            <a:r>
              <a:rPr lang="fr-FR" b="1" dirty="0"/>
              <a:t>Practice</a:t>
            </a:r>
          </a:p>
          <a:p>
            <a:pPr lvl="1"/>
            <a:r>
              <a:rPr lang="fr-FR" b="1" dirty="0" err="1"/>
              <a:t>Ergonomic</a:t>
            </a:r>
            <a:endParaRPr lang="fr-FR" b="1" dirty="0"/>
          </a:p>
          <a:p>
            <a:pPr lvl="1"/>
            <a:r>
              <a:rPr lang="fr-FR" dirty="0"/>
              <a:t>Combination of the tactile and the display </a:t>
            </a:r>
            <a:r>
              <a:rPr lang="fr-FR" b="1" dirty="0"/>
              <a:t>(2 in 1)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b="1" dirty="0" err="1"/>
              <a:t>reducing</a:t>
            </a:r>
            <a:r>
              <a:rPr lang="fr-FR" b="1" dirty="0"/>
              <a:t> of the composants </a:t>
            </a:r>
            <a:r>
              <a:rPr lang="fr-FR" b="1" dirty="0" err="1"/>
              <a:t>number</a:t>
            </a:r>
            <a:endParaRPr lang="fr-FR" b="1" dirty="0"/>
          </a:p>
          <a:p>
            <a:r>
              <a:rPr lang="fr-FR" b="1" i="1" dirty="0"/>
              <a:t>Bluetooth module</a:t>
            </a:r>
          </a:p>
          <a:p>
            <a:pPr lvl="1"/>
            <a:r>
              <a:rPr lang="fr-FR" b="1" dirty="0" err="1"/>
              <a:t>Sending</a:t>
            </a:r>
            <a:r>
              <a:rPr lang="fr-FR" b="1" dirty="0"/>
              <a:t>/</a:t>
            </a:r>
            <a:r>
              <a:rPr lang="fr-FR" b="1" dirty="0" err="1"/>
              <a:t>Receiving</a:t>
            </a:r>
            <a:r>
              <a:rPr lang="fr-FR" dirty="0"/>
              <a:t>, </a:t>
            </a:r>
            <a:r>
              <a:rPr lang="fr-FR" dirty="0" err="1"/>
              <a:t>contrary</a:t>
            </a:r>
            <a:r>
              <a:rPr lang="fr-FR" dirty="0"/>
              <a:t> to the </a:t>
            </a:r>
            <a:r>
              <a:rPr lang="fr-FR" dirty="0" err="1"/>
              <a:t>infrared</a:t>
            </a:r>
            <a:endParaRPr lang="fr-FR" dirty="0"/>
          </a:p>
          <a:p>
            <a:pPr lvl="1"/>
            <a:r>
              <a:rPr lang="fr-FR" b="1" dirty="0" err="1"/>
              <a:t>Sending</a:t>
            </a:r>
            <a:r>
              <a:rPr lang="fr-FR" b="1" dirty="0"/>
              <a:t> and fast important </a:t>
            </a:r>
            <a:r>
              <a:rPr lang="fr-FR" b="1" dirty="0" err="1"/>
              <a:t>reception</a:t>
            </a:r>
            <a:r>
              <a:rPr lang="fr-FR" b="1" dirty="0"/>
              <a:t> data </a:t>
            </a:r>
            <a:r>
              <a:rPr lang="fr-FR" b="1" dirty="0" err="1"/>
              <a:t>reception</a:t>
            </a:r>
            <a:r>
              <a:rPr lang="fr-FR" b="1" dirty="0"/>
              <a:t> </a:t>
            </a:r>
            <a:r>
              <a:rPr lang="fr-FR" dirty="0" err="1"/>
              <a:t>contrary</a:t>
            </a:r>
            <a:r>
              <a:rPr lang="fr-FR" dirty="0"/>
              <a:t> to the radio </a:t>
            </a:r>
            <a:r>
              <a:rPr lang="fr-FR" dirty="0" err="1"/>
              <a:t>frequencies</a:t>
            </a:r>
            <a:endParaRPr lang="fr-FR" dirty="0"/>
          </a:p>
          <a:p>
            <a:pPr lvl="1"/>
            <a:r>
              <a:rPr lang="fr-FR" b="1"/>
              <a:t>«</a:t>
            </a:r>
            <a:r>
              <a:rPr lang="fr-FR" b="1" dirty="0"/>
              <a:t> MORE SIMPLER » to </a:t>
            </a:r>
            <a:r>
              <a:rPr lang="fr-FR" b="1" dirty="0" err="1"/>
              <a:t>set-up</a:t>
            </a:r>
            <a:r>
              <a:rPr lang="fr-FR" b="1" dirty="0"/>
              <a:t> </a:t>
            </a:r>
            <a:r>
              <a:rPr lang="fr-FR" dirty="0" err="1"/>
              <a:t>compared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Wi-Fi</a:t>
            </a:r>
          </a:p>
        </p:txBody>
      </p:sp>
    </p:spTree>
    <p:extLst>
      <p:ext uri="{BB962C8B-B14F-4D97-AF65-F5344CB8AC3E}">
        <p14:creationId xmlns:p14="http://schemas.microsoft.com/office/powerpoint/2010/main" val="1039307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294</Words>
  <Application>Microsoft Office PowerPoint</Application>
  <PresentationFormat>Grand écran</PresentationFormat>
  <Paragraphs>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Salle d’ions</vt:lpstr>
      <vt:lpstr>REMOTE NAVAL BATTLE</vt:lpstr>
      <vt:lpstr>SUMMARY</vt:lpstr>
      <vt:lpstr>TEAM COMPOSITION</vt:lpstr>
      <vt:lpstr>SPECIFICATIONS</vt:lpstr>
      <vt:lpstr>PROJECT STATE   PROBLEMS ENCONTRED &amp; SOLUTIONS</vt:lpstr>
      <vt:lpstr>TASKS PERFORMED</vt:lpstr>
      <vt:lpstr>PERSONAL TASKS</vt:lpstr>
      <vt:lpstr>GANTTCOMPARISON</vt:lpstr>
      <vt:lpstr>EQUIPEMENTS JUSTIFICATION</vt:lpstr>
      <vt:lpstr>THIS THE END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NAVAL BATTLE</dc:title>
  <dc:creator>Dorine Colinet</dc:creator>
  <cp:lastModifiedBy>Dorine Colinet</cp:lastModifiedBy>
  <cp:revision>15</cp:revision>
  <dcterms:created xsi:type="dcterms:W3CDTF">2017-06-01T08:19:49Z</dcterms:created>
  <dcterms:modified xsi:type="dcterms:W3CDTF">2017-06-01T09:40:01Z</dcterms:modified>
</cp:coreProperties>
</file>