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45D-C633-4740-8271-ED88414B0046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45A3-3917-4FC4-B6A1-178372CDE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69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45D-C633-4740-8271-ED88414B0046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45A3-3917-4FC4-B6A1-178372CDE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2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45D-C633-4740-8271-ED88414B0046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45A3-3917-4FC4-B6A1-178372CDE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07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45D-C633-4740-8271-ED88414B0046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45A3-3917-4FC4-B6A1-178372CDE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021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45D-C633-4740-8271-ED88414B0046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45A3-3917-4FC4-B6A1-178372CDE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024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45D-C633-4740-8271-ED88414B0046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45A3-3917-4FC4-B6A1-178372CDE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84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45D-C633-4740-8271-ED88414B0046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45A3-3917-4FC4-B6A1-178372CDE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06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45D-C633-4740-8271-ED88414B0046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45A3-3917-4FC4-B6A1-178372CDE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93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45D-C633-4740-8271-ED88414B0046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45A3-3917-4FC4-B6A1-178372CDE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24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45D-C633-4740-8271-ED88414B0046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45A3-3917-4FC4-B6A1-178372CDE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87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45D-C633-4740-8271-ED88414B0046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45A3-3917-4FC4-B6A1-178372CDE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9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45D-C633-4740-8271-ED88414B0046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45A3-3917-4FC4-B6A1-178372CDE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00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45D-C633-4740-8271-ED88414B0046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45A3-3917-4FC4-B6A1-178372CDE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05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D6C345D-C633-4740-8271-ED88414B0046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7145A3-3917-4FC4-B6A1-178372CDE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83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D6C345D-C633-4740-8271-ED88414B0046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7145A3-3917-4FC4-B6A1-178372CDE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45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BATAILLE NAVALE À DISTANCE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686817"/>
          </a:xfrm>
        </p:spPr>
        <p:txBody>
          <a:bodyPr>
            <a:norm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REVUE DE PROJET FINALE</a:t>
            </a:r>
            <a:b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COLINET CYRIL</a:t>
            </a:r>
          </a:p>
        </p:txBody>
      </p:sp>
      <p:pic>
        <p:nvPicPr>
          <p:cNvPr id="1026" name="Picture 2" descr="http://icon-icons.com/icons2/643/PNG/512/leaf-nature-forest-brand-plant_icon-icons.com_592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1636">
            <a:off x="493615" y="945338"/>
            <a:ext cx="1717431" cy="17174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iconsdb.com/icons/preview/icon-sets/web-2-ruby-red/code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1405">
            <a:off x="9321527" y="589755"/>
            <a:ext cx="2052510" cy="2052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.flaticon.com/icons/png/512/45/458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264">
            <a:off x="4349328" y="321055"/>
            <a:ext cx="2965996" cy="2965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10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512567"/>
            <a:ext cx="10554574" cy="3636511"/>
          </a:xfrm>
        </p:spPr>
        <p:txBody>
          <a:bodyPr/>
          <a:lstStyle/>
          <a:p>
            <a:r>
              <a:rPr lang="fr-FR" dirty="0"/>
              <a:t>Préserver l’environnement</a:t>
            </a:r>
          </a:p>
          <a:p>
            <a:pPr lvl="1"/>
            <a:r>
              <a:rPr lang="fr-FR" dirty="0"/>
              <a:t>Métaux lourds qui </a:t>
            </a:r>
            <a:r>
              <a:rPr lang="fr-FR" b="1" dirty="0"/>
              <a:t>polluent les sols et les eaux</a:t>
            </a:r>
          </a:p>
          <a:p>
            <a:pPr lvl="1"/>
            <a:r>
              <a:rPr lang="fr-FR" b="1" dirty="0"/>
              <a:t>PCB</a:t>
            </a:r>
            <a:r>
              <a:rPr lang="fr-FR" dirty="0"/>
              <a:t> dont la combustion est </a:t>
            </a:r>
            <a:r>
              <a:rPr lang="fr-FR" b="1" dirty="0"/>
              <a:t>cancérigène</a:t>
            </a:r>
          </a:p>
          <a:p>
            <a:pPr lvl="1"/>
            <a:r>
              <a:rPr lang="fr-FR" b="1" dirty="0"/>
              <a:t>Certains GAZ </a:t>
            </a:r>
            <a:r>
              <a:rPr lang="fr-FR" dirty="0"/>
              <a:t>(contenus dans les frigos par ex)</a:t>
            </a:r>
          </a:p>
          <a:p>
            <a:r>
              <a:rPr lang="fr-FR" dirty="0"/>
              <a:t>Pouvoir en retirer des ressources</a:t>
            </a:r>
          </a:p>
          <a:p>
            <a:pPr lvl="1"/>
            <a:r>
              <a:rPr lang="fr-FR" b="1" dirty="0"/>
              <a:t>Séparation &amp; valorisation </a:t>
            </a:r>
            <a:r>
              <a:rPr lang="fr-FR" dirty="0"/>
              <a:t>des matériaux pouvant être réutilisés </a:t>
            </a:r>
            <a:r>
              <a:rPr lang="fr-FR" i="1" dirty="0"/>
              <a:t>(métaux, plastiques, verre…)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dirty="0">
                <a:sym typeface="Wingdings" panose="05000000000000000000" pitchFamily="2" charset="2"/>
              </a:rPr>
              <a:t>80%</a:t>
            </a:r>
            <a:r>
              <a:rPr lang="fr-FR" dirty="0">
                <a:sym typeface="Wingdings" panose="05000000000000000000" pitchFamily="2" charset="2"/>
              </a:rPr>
              <a:t> du poids des D3E sont </a:t>
            </a:r>
            <a:r>
              <a:rPr lang="fr-FR" b="1" dirty="0">
                <a:sym typeface="Wingdings" panose="05000000000000000000" pitchFamily="2" charset="2"/>
              </a:rPr>
              <a:t>revalorisés en Matière Première</a:t>
            </a:r>
            <a:r>
              <a:rPr lang="fr-F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Avec 50K smartphones : 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1kg d’or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10kg d’argent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2" descr="http://icon-icons.com/icons2/643/PNG/512/leaf-nature-forest-brand-plant_icon-icons.com_592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641" y="243966"/>
            <a:ext cx="1376894" cy="1376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962400" y="5995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80000"/>
              </a:lnSpc>
            </a:pPr>
            <a:r>
              <a:rPr lang="fr-FR" sz="3400" dirty="0"/>
              <a:t>DÉVELOPPEMENT DURABLE</a:t>
            </a:r>
            <a:br>
              <a:rPr lang="fr-FR" sz="3400" dirty="0"/>
            </a:br>
            <a:r>
              <a:rPr lang="fr-FR" sz="3400" dirty="0"/>
              <a:t>	POURQUOI RECYCLER LES D3E ?</a:t>
            </a:r>
          </a:p>
        </p:txBody>
      </p:sp>
    </p:spTree>
    <p:extLst>
      <p:ext uri="{BB962C8B-B14F-4D97-AF65-F5344CB8AC3E}">
        <p14:creationId xmlns:p14="http://schemas.microsoft.com/office/powerpoint/2010/main" val="332952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512567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Convention de Bâle </a:t>
            </a:r>
            <a:r>
              <a:rPr lang="fr-FR" dirty="0"/>
              <a:t>– 1989</a:t>
            </a:r>
          </a:p>
          <a:p>
            <a:pPr lvl="1"/>
            <a:r>
              <a:rPr lang="fr-FR" b="1" dirty="0"/>
              <a:t>Traité International </a:t>
            </a:r>
            <a:r>
              <a:rPr lang="fr-FR" dirty="0"/>
              <a:t>conçu pour </a:t>
            </a:r>
            <a:r>
              <a:rPr lang="fr-FR" b="1" dirty="0"/>
              <a:t>réduire la circulation de déchets dangereux </a:t>
            </a:r>
            <a:r>
              <a:rPr lang="fr-FR" dirty="0"/>
              <a:t>entre pays</a:t>
            </a:r>
          </a:p>
          <a:p>
            <a:pPr lvl="1"/>
            <a:r>
              <a:rPr lang="fr-FR" dirty="0"/>
              <a:t>Contrôle des mouvements transfrontaliers des déchets dangereux et de leur éliminations</a:t>
            </a:r>
          </a:p>
          <a:p>
            <a:r>
              <a:rPr lang="fr-FR" b="1" dirty="0"/>
              <a:t>1</a:t>
            </a:r>
            <a:r>
              <a:rPr lang="fr-FR" b="1" baseline="30000" dirty="0"/>
              <a:t>ère</a:t>
            </a:r>
            <a:r>
              <a:rPr lang="fr-FR" b="1" dirty="0"/>
              <a:t> Directive Européenne </a:t>
            </a:r>
            <a:r>
              <a:rPr lang="fr-FR" dirty="0"/>
              <a:t>(2002/96/CE du 27 Janvier 2003)</a:t>
            </a:r>
          </a:p>
          <a:p>
            <a:pPr lvl="1"/>
            <a:r>
              <a:rPr lang="fr-FR" dirty="0"/>
              <a:t>Objectif collecte annuelle: </a:t>
            </a:r>
            <a:r>
              <a:rPr lang="fr-FR" b="1" dirty="0"/>
              <a:t>4kg par habitant</a:t>
            </a:r>
          </a:p>
          <a:p>
            <a:pPr lvl="1"/>
            <a:r>
              <a:rPr lang="fr-FR" dirty="0"/>
              <a:t>Possibilité aux producteurs de </a:t>
            </a:r>
            <a:r>
              <a:rPr lang="fr-FR" b="1" dirty="0"/>
              <a:t>faire appel à 4 éco-organismes </a:t>
            </a:r>
            <a:r>
              <a:rPr lang="fr-FR" dirty="0"/>
              <a:t>pour se charger du traitement des déchets </a:t>
            </a:r>
            <a:r>
              <a:rPr lang="fr-FR" i="1" dirty="0"/>
              <a:t>(</a:t>
            </a:r>
            <a:r>
              <a:rPr lang="fr-FR" i="1" dirty="0" err="1"/>
              <a:t>Eco-Systèmes</a:t>
            </a:r>
            <a:r>
              <a:rPr lang="fr-FR" i="1" dirty="0"/>
              <a:t>, Eco-Logic, ERP et </a:t>
            </a:r>
            <a:r>
              <a:rPr lang="fr-FR" i="1" dirty="0" err="1"/>
              <a:t>Recyclum</a:t>
            </a:r>
            <a:r>
              <a:rPr lang="fr-FR" i="1" dirty="0"/>
              <a:t> (pour les lampes))</a:t>
            </a:r>
          </a:p>
          <a:p>
            <a:r>
              <a:rPr lang="fr-FR" b="1" dirty="0"/>
              <a:t>Nouvelle Directive Européenne </a:t>
            </a:r>
            <a:r>
              <a:rPr lang="fr-FR" dirty="0"/>
              <a:t>(2012/19/UE du 14 juillet 2012)</a:t>
            </a:r>
          </a:p>
          <a:p>
            <a:pPr lvl="1"/>
            <a:r>
              <a:rPr lang="fr-FR" b="1" dirty="0"/>
              <a:t>Objectif final (2020) </a:t>
            </a:r>
            <a:r>
              <a:rPr lang="fr-FR" dirty="0"/>
              <a:t>collecte annuelle: </a:t>
            </a:r>
            <a:r>
              <a:rPr lang="fr-FR" b="1" dirty="0"/>
              <a:t>20kg par habitant</a:t>
            </a:r>
          </a:p>
          <a:p>
            <a:pPr lvl="1"/>
            <a:r>
              <a:rPr lang="fr-FR" dirty="0"/>
              <a:t>Impose aux exportateurs de </a:t>
            </a:r>
            <a:r>
              <a:rPr lang="fr-FR" b="1" dirty="0"/>
              <a:t>vérifier si les appareils sont en état de fonctionnement </a:t>
            </a:r>
            <a:r>
              <a:rPr lang="fr-FR" dirty="0"/>
              <a:t>et de </a:t>
            </a:r>
            <a:r>
              <a:rPr lang="fr-FR" b="1" dirty="0"/>
              <a:t>fournir des documents sur la nature des transferts</a:t>
            </a:r>
            <a:r>
              <a:rPr lang="fr-FR" dirty="0"/>
              <a:t> suspectés d’illégalité.</a:t>
            </a:r>
          </a:p>
        </p:txBody>
      </p:sp>
      <p:pic>
        <p:nvPicPr>
          <p:cNvPr id="4" name="Picture 2" descr="http://icon-icons.com/icons2/643/PNG/512/leaf-nature-forest-brand-plant_icon-icons.com_592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641" y="243966"/>
            <a:ext cx="1376894" cy="1376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962400" y="5995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80000"/>
              </a:lnSpc>
            </a:pPr>
            <a:r>
              <a:rPr lang="fr-FR" sz="3400" dirty="0"/>
              <a:t>DÉVELOPPEMENT DURABLE</a:t>
            </a:r>
            <a:br>
              <a:rPr lang="fr-FR" sz="3400" dirty="0"/>
            </a:br>
            <a:r>
              <a:rPr lang="fr-FR" sz="3400" dirty="0"/>
              <a:t>	ET LA LOI, ELLE DIT QUOI ?</a:t>
            </a:r>
          </a:p>
        </p:txBody>
      </p:sp>
    </p:spTree>
    <p:extLst>
      <p:ext uri="{BB962C8B-B14F-4D97-AF65-F5344CB8AC3E}">
        <p14:creationId xmlns:p14="http://schemas.microsoft.com/office/powerpoint/2010/main" val="282271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!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686817"/>
          </a:xfrm>
        </p:spPr>
        <p:txBody>
          <a:bodyPr>
            <a:norm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MERCI DE M’AVOIR ACCORDÉ VOTRE ATTENTION !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icon-icons.com/icons2/643/PNG/512/leaf-nature-forest-brand-plant_icon-icons.com_592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1636">
            <a:off x="493615" y="945338"/>
            <a:ext cx="1717431" cy="17174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iconsdb.com/icons/preview/icon-sets/web-2-ruby-red/code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1405">
            <a:off x="9321527" y="589755"/>
            <a:ext cx="2052510" cy="2052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.flaticon.com/icons/png/512/45/458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264">
            <a:off x="4349328" y="321055"/>
            <a:ext cx="2965996" cy="2965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Composition de l’équipe</a:t>
            </a:r>
          </a:p>
          <a:p>
            <a:r>
              <a:rPr lang="fr-FR" dirty="0"/>
              <a:t>Cahier des charges</a:t>
            </a:r>
          </a:p>
          <a:p>
            <a:r>
              <a:rPr lang="fr-FR" dirty="0"/>
              <a:t>Explications algorithmes (Envoi / Réception des données via le Bluetooth)</a:t>
            </a:r>
          </a:p>
          <a:p>
            <a:r>
              <a:rPr lang="fr-FR" dirty="0"/>
              <a:t>Paramètre Surveillé</a:t>
            </a:r>
          </a:p>
          <a:p>
            <a:r>
              <a:rPr lang="fr-FR" dirty="0"/>
              <a:t>Développement Durable</a:t>
            </a:r>
          </a:p>
        </p:txBody>
      </p:sp>
    </p:spTree>
    <p:extLst>
      <p:ext uri="{BB962C8B-B14F-4D97-AF65-F5344CB8AC3E}">
        <p14:creationId xmlns:p14="http://schemas.microsoft.com/office/powerpoint/2010/main" val="223018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DE L’ÉQUIPE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Jordan CHAMPAULT </a:t>
            </a:r>
            <a:r>
              <a:rPr lang="fr-FR" b="1" dirty="0"/>
              <a:t>(Chef de projet)</a:t>
            </a:r>
          </a:p>
          <a:p>
            <a:pPr lvl="1"/>
            <a:r>
              <a:rPr lang="fr-FR" b="1" dirty="0"/>
              <a:t>Création du jeu </a:t>
            </a:r>
            <a:r>
              <a:rPr lang="fr-FR" dirty="0"/>
              <a:t>et de </a:t>
            </a:r>
            <a:r>
              <a:rPr lang="fr-FR" b="1" dirty="0"/>
              <a:t>l’interface graphique </a:t>
            </a:r>
            <a:r>
              <a:rPr lang="fr-FR" dirty="0"/>
              <a:t>(en collaboration avec Loelia)</a:t>
            </a:r>
          </a:p>
          <a:p>
            <a:r>
              <a:rPr lang="fr-FR" dirty="0"/>
              <a:t>Loelia THEVENIN</a:t>
            </a:r>
          </a:p>
          <a:p>
            <a:pPr lvl="1"/>
            <a:r>
              <a:rPr lang="fr-FR" b="1" dirty="0"/>
              <a:t>Création du jeu</a:t>
            </a:r>
            <a:r>
              <a:rPr lang="fr-FR" dirty="0"/>
              <a:t> et de l’</a:t>
            </a:r>
            <a:r>
              <a:rPr lang="fr-FR" b="1" dirty="0"/>
              <a:t>interface graphique </a:t>
            </a:r>
            <a:r>
              <a:rPr lang="fr-FR" dirty="0"/>
              <a:t>(en collaboration avec Jordan)</a:t>
            </a:r>
          </a:p>
          <a:p>
            <a:r>
              <a:rPr lang="fr-FR" dirty="0"/>
              <a:t>Cyril COLINET</a:t>
            </a:r>
          </a:p>
          <a:p>
            <a:pPr lvl="1"/>
            <a:r>
              <a:rPr lang="fr-FR" b="1" dirty="0"/>
              <a:t>Liaison non-filaire </a:t>
            </a:r>
            <a:r>
              <a:rPr lang="fr-FR" dirty="0"/>
              <a:t>(Bluetooth)</a:t>
            </a:r>
          </a:p>
        </p:txBody>
      </p:sp>
    </p:spTree>
    <p:extLst>
      <p:ext uri="{BB962C8B-B14F-4D97-AF65-F5344CB8AC3E}">
        <p14:creationId xmlns:p14="http://schemas.microsoft.com/office/powerpoint/2010/main" val="38673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prototype de </a:t>
            </a:r>
            <a:r>
              <a:rPr lang="fr-FR" b="1" dirty="0"/>
              <a:t>bataille navale à distance </a:t>
            </a:r>
            <a:r>
              <a:rPr lang="fr-FR" dirty="0"/>
              <a:t>(liaison non-filaire)</a:t>
            </a:r>
          </a:p>
          <a:p>
            <a:r>
              <a:rPr lang="fr-FR" b="1" dirty="0"/>
              <a:t>100 cases de jeu</a:t>
            </a:r>
          </a:p>
          <a:p>
            <a:r>
              <a:rPr lang="fr-FR" b="1" dirty="0"/>
              <a:t>Jeu tour par tour</a:t>
            </a:r>
          </a:p>
          <a:p>
            <a:r>
              <a:rPr lang="fr-FR" dirty="0"/>
              <a:t>Affichage de l’écran de la personne attaquée ou en cours d’attaque (une version avec, et une version sans bateau)</a:t>
            </a:r>
          </a:p>
        </p:txBody>
      </p:sp>
    </p:spTree>
    <p:extLst>
      <p:ext uri="{BB962C8B-B14F-4D97-AF65-F5344CB8AC3E}">
        <p14:creationId xmlns:p14="http://schemas.microsoft.com/office/powerpoint/2010/main" val="127991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101808"/>
            <a:ext cx="4138700" cy="665438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6097955" cy="15594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400"/>
              <a:t>EXPLICATION ALGORITHME</a:t>
            </a:r>
            <a:br>
              <a:rPr lang="fr-FR" sz="3400"/>
            </a:br>
            <a:r>
              <a:rPr lang="fr-FR" sz="3400"/>
              <a:t>	ENVOI DES DONNÉES</a:t>
            </a:r>
            <a:endParaRPr lang="fr-FR" sz="3400" dirty="0"/>
          </a:p>
        </p:txBody>
      </p:sp>
      <p:sp>
        <p:nvSpPr>
          <p:cNvPr id="14" name="Content Placeholder 8"/>
          <p:cNvSpPr>
            <a:spLocks noGrp="1"/>
          </p:cNvSpPr>
          <p:nvPr>
            <p:ph idx="1"/>
          </p:nvPr>
        </p:nvSpPr>
        <p:spPr>
          <a:xfrm>
            <a:off x="818712" y="2413000"/>
            <a:ext cx="6075179" cy="36322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Donnée générée </a:t>
            </a:r>
            <a:r>
              <a:rPr lang="en-US" b="1">
                <a:solidFill>
                  <a:srgbClr val="FFFFFF"/>
                </a:solidFill>
              </a:rPr>
              <a:t>(entre 0 et 255)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9" name="Picture 6" descr="http://www.iconsdb.com/icons/preview/icon-sets/web-2-ruby-red/code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467" y="230145"/>
            <a:ext cx="1398142" cy="1398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47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234" y="2413000"/>
            <a:ext cx="6799375" cy="369489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3400" dirty="0"/>
              <a:t>EXPLICATION ALGORITHME</a:t>
            </a:r>
            <a:br>
              <a:rPr lang="fr-FR" sz="3400" dirty="0"/>
            </a:br>
            <a:r>
              <a:rPr lang="fr-FR" sz="3400" dirty="0"/>
              <a:t>	RÉCEPTION DES DONNÉES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Utilisation d’interuption externe (UART RXINT0)</a:t>
            </a:r>
          </a:p>
          <a:p>
            <a:r>
              <a:rPr lang="en-US" sz="1600"/>
              <a:t>Réception de la donnée sous forme d’octet</a:t>
            </a:r>
            <a:endParaRPr lang="en-US" sz="1600" dirty="0"/>
          </a:p>
        </p:txBody>
      </p:sp>
      <p:pic>
        <p:nvPicPr>
          <p:cNvPr id="6" name="Picture 6" descr="http://www.iconsdb.com/icons/preview/icon-sets/web-2-ruby-red/code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467" y="230145"/>
            <a:ext cx="1398142" cy="1398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4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32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1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8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Espace réservé du contenu 3" descr="Une image contenant noir, intérieur, mur, moniteur&#10;&#10;Description générée avec un niveau de confiance élevé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828538"/>
            <a:ext cx="5376368" cy="322582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Espace réservé du contenu 7" descr="Une image contenant noir, intérieur, mur&#10;&#10;Description générée avec un niveau de confiance élevé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551" y="828537"/>
            <a:ext cx="5376369" cy="32258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PARAMÈTRE SURVEILLÉ</a:t>
            </a:r>
          </a:p>
        </p:txBody>
      </p:sp>
      <p:pic>
        <p:nvPicPr>
          <p:cNvPr id="27" name="Picture 8" descr="https://image.flaticon.com/icons/png/512/45/458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239" y="5200650"/>
            <a:ext cx="1652884" cy="16528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5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58" y="2664488"/>
            <a:ext cx="7877482" cy="378119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/>
              <a:t>PARAMÈTRE SURVEILLÉ</a:t>
            </a:r>
            <a:endParaRPr lang="fr-FR" dirty="0"/>
          </a:p>
        </p:txBody>
      </p:sp>
      <p:pic>
        <p:nvPicPr>
          <p:cNvPr id="12" name="Picture 8" descr="https://image.flaticon.com/icons/png/512/45/4586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239" y="5200650"/>
            <a:ext cx="1652884" cy="16528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23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DURABLE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1" dirty="0"/>
              <a:t>Comment réduire l’impact environnemental des déchets électroniques ?</a:t>
            </a:r>
          </a:p>
          <a:p>
            <a:endParaRPr lang="fr-FR" dirty="0"/>
          </a:p>
          <a:p>
            <a:r>
              <a:rPr lang="fr-FR" dirty="0"/>
              <a:t>Pays Industrialisés produisent entre </a:t>
            </a:r>
            <a:r>
              <a:rPr lang="fr-FR" b="1" dirty="0"/>
              <a:t>20 et 50 millions </a:t>
            </a:r>
            <a:r>
              <a:rPr lang="fr-FR" dirty="0"/>
              <a:t>de tonnes de </a:t>
            </a:r>
            <a:r>
              <a:rPr lang="fr-FR" b="1" dirty="0"/>
              <a:t>D3E</a:t>
            </a:r>
          </a:p>
          <a:p>
            <a:r>
              <a:rPr lang="fr-FR" dirty="0"/>
              <a:t>Nombre d’objets électroniques utiles au quotidien qui augmente rapidement</a:t>
            </a:r>
          </a:p>
          <a:p>
            <a:r>
              <a:rPr lang="fr-FR" dirty="0"/>
              <a:t>En 2013 (échelle planétaire), </a:t>
            </a:r>
            <a:r>
              <a:rPr lang="fr-FR" b="1" dirty="0"/>
              <a:t>~50M </a:t>
            </a:r>
            <a:r>
              <a:rPr lang="fr-FR" dirty="0"/>
              <a:t>de téléviseurs écran plat, </a:t>
            </a:r>
            <a:r>
              <a:rPr lang="fr-FR" b="1" dirty="0"/>
              <a:t>300M</a:t>
            </a:r>
            <a:r>
              <a:rPr lang="fr-FR" dirty="0"/>
              <a:t> d’ordinateurs, et </a:t>
            </a:r>
            <a:r>
              <a:rPr lang="fr-FR" b="1" dirty="0"/>
              <a:t>2M</a:t>
            </a:r>
            <a:r>
              <a:rPr lang="fr-FR" dirty="0"/>
              <a:t> de téléphones portables </a:t>
            </a:r>
            <a:r>
              <a:rPr lang="fr-FR" b="1" dirty="0"/>
              <a:t>ont été vendus</a:t>
            </a:r>
          </a:p>
          <a:p>
            <a:endParaRPr lang="fr-FR" dirty="0"/>
          </a:p>
        </p:txBody>
      </p:sp>
      <p:pic>
        <p:nvPicPr>
          <p:cNvPr id="4" name="Picture 2" descr="http://icon-icons.com/icons2/643/PNG/512/leaf-nature-forest-brand-plant_icon-icons.com_592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641" y="243966"/>
            <a:ext cx="1376894" cy="1376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497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292</TotalTime>
  <Words>413</Words>
  <Application>Microsoft Office PowerPoint</Application>
  <PresentationFormat>Grand écran</PresentationFormat>
  <Paragraphs>55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Century Gothic</vt:lpstr>
      <vt:lpstr>Wingdings</vt:lpstr>
      <vt:lpstr>Wingdings 2</vt:lpstr>
      <vt:lpstr>Concis</vt:lpstr>
      <vt:lpstr>BATAILLE NAVALE À DISTANCE</vt:lpstr>
      <vt:lpstr>SOMMAIRE</vt:lpstr>
      <vt:lpstr>COMPOSITION DE L’ÉQUIPE</vt:lpstr>
      <vt:lpstr>CAHIER DES CHARGES</vt:lpstr>
      <vt:lpstr>EXPLICATION ALGORITHME  ENVOI DES DONNÉES</vt:lpstr>
      <vt:lpstr>EXPLICATION ALGORITHME  RÉCEPTION DES DONNÉES</vt:lpstr>
      <vt:lpstr>PARAMÈTRE SURVEILLÉ</vt:lpstr>
      <vt:lpstr>PARAMÈTRE SURVEILLÉ</vt:lpstr>
      <vt:lpstr>DÉVELOPPEMENT DURABLE</vt:lpstr>
      <vt:lpstr>Présentation PowerPoint</vt:lpstr>
      <vt:lpstr>Présentation PowerPoint</vt:lpstr>
      <vt:lpstr>FIN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BATAILLE NAVALE À DISTANCE</dc:title>
  <dc:creator>Cyril Colinet</dc:creator>
  <cp:lastModifiedBy>Cyril Colinet</cp:lastModifiedBy>
  <cp:revision>21</cp:revision>
  <dcterms:created xsi:type="dcterms:W3CDTF">2017-06-06T18:59:36Z</dcterms:created>
  <dcterms:modified xsi:type="dcterms:W3CDTF">2017-06-07T08:19:02Z</dcterms:modified>
</cp:coreProperties>
</file>