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1602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F643913-70BB-14CD-61AE-3E3B45A00F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6F4F83-F9D5-2651-B574-600F898B7D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46AC-5A6D-4588-AFF0-C320125423C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7F6C2D-CA67-619D-2748-A2C11E2C9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692AF6-5B0E-2B87-F54E-FF8A74248B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2D27-207B-42F9-9641-68028272D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706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77D4-AA9D-4D16-9CE3-C8B2E32958B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A0001-475C-4588-BAAA-DA42A4919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2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A0001-475C-4588-BAAA-DA42A4919D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B1982-3F90-5BFD-8F1B-36CFF75D9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6B1D0-BE38-366A-D648-ABEB7175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A0E55-13DC-B15B-06C4-A9AD182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8F1D-E21A-455D-93AB-4446A310AF39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C7655-6CA0-6A45-E52C-0C51307A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CFE58-5F6B-1277-7397-2EEBBCF5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34AE3-09CE-C537-2D29-A6C57C4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3DE43-5633-916B-D423-9C39CD8E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6761C-348C-A5B0-271F-D8230257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965-A769-470D-AAFD-657E060016EC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52FF8-2EE0-4A3C-D70F-4F96A2C6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09EAF-1A61-40E2-6FA5-42BBDD99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53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3DD702-A7AA-C6E2-3091-9359E88AE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ADE145-24EC-523E-AA20-A29A91EE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0C5B0-D9CC-7CAF-E451-1C5D5EBE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6F8B-7DE3-4196-BC91-EC09CB948CD7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62F17-B704-8BDC-EFE1-70702F4B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A5A4F-6F2B-DE6C-1702-9D7EFBBB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0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89181-BEC9-E794-D104-DCEECB7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3119C-F36C-8279-7682-5597DAE4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B56CC4-B620-4FE1-E7ED-A0A5C814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6BEC-96FE-4F36-8B9C-B4AC3791791B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CEA77-034D-601F-8166-8C30C855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BEB03-D2B2-537E-8D73-9301761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0A825-8A43-8662-F253-65CFBAAE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B0D46F-FF55-276A-1DE9-362345DC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D38FF-98C8-2842-51D4-07EFC3E2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ECE6-86B4-4413-8D56-73562050E5EA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C791F-37EB-B6E2-0764-3D50B56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9A89B-93DF-2DB3-54DA-E334A68B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281BB-68C9-693B-DF21-6F4067A4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D569E-86CB-9B55-035C-D9F215430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1B00CA-3742-DDB3-BCCE-09880F89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297E63-38E7-07AF-199A-BF372243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F507-BF70-41B3-9847-1B409AA387DF}" type="datetime1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06379A-219B-8DE7-0828-1B236917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A321E3-5D35-9640-87DB-A0A1D8DF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8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5C225-E3B3-B10A-061E-0D59755E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A750AB-D3CA-5826-F986-3C5EDD63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B84A9-C85C-B56D-7866-4E132097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65ABA1-F43A-6BA8-ACEC-B2048958E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140A57-EB8E-C1DA-21E8-B4BB54DC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4A4380-E5F8-E759-3F90-66C99F7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EFFB-2B49-4227-90C1-14AD36CDB185}" type="datetime1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8370C8-DE4A-0F48-969B-88013F7F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E09CC0-2138-3008-6C04-71C122D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762D2-912E-F43D-B5DC-0499294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6EB9CA-90D5-515F-C36D-4913CF06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B402-AFA4-4EE2-89C3-3477E18027E6}" type="datetime1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3D779F-3787-8A49-C6D6-CB6C292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772C1E-0283-FD4A-B9D3-87688670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1F9C57-6081-B3DB-C2A4-1AC224A3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8D17-8A7C-40D5-AAAC-B9794CF470D4}" type="datetime1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5CCE02-904F-5CD3-FB07-FAA2B4E0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01253-62D0-983F-DB99-B8BCE87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4B36C-63FB-1BE7-F134-B2AA958A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8819C-6626-C50C-E458-F3DC8D02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9B03ED-E281-23BD-F4FA-060EEA43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4FF9A-AA44-007A-21E4-80C7B50E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A172-6C39-4376-AE7F-AF20130B4149}" type="datetime1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23E482-C09A-1870-C592-3B52C96E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C8E675-612E-A6AC-967C-7A49B63F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2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43E6D-3131-C135-E12C-5BAB87DC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708A52-D001-55DE-A0CB-28ABC458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6BF11-6101-4AE5-1BE0-A4C5B009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87310-1E5E-73D5-A9DC-1DD7765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16-03B7-4CAE-9994-C64FD764AF70}" type="datetime1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15C2B-C4D5-17AB-6E81-2ABCB1DC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1CC03-0E98-9623-1BE9-2B2CD3B8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88256-D456-7D5B-13F5-810CCF2E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9A28B5-F569-9407-EC07-DE9AE5CF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9013A5-5A5A-927A-9BF3-CD8134A12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EB54C-B518-4A0B-82B5-1AC21EB5362B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7E40A-A29F-9D97-3119-81BA3692A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533C4-1899-6A63-0E82-B9DC45C27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F056E-76CE-8E37-85CA-47F3E0F0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505" y="2096102"/>
            <a:ext cx="10049022" cy="2114734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Методы решения задачи византийских генералов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C5DF22-EA92-0410-C2A5-7AAC07EE6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383" y="47564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ИУ7-55Б Талышева Олеся Николаевна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Кострицкий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Сергеевич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  <p:pic>
        <p:nvPicPr>
          <p:cNvPr id="5" name="Рисунок 4" descr="Изображение выглядит как эмблема, герб, нашивк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A9553F-E30B-8A6C-B154-F5C36E42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4" y="843758"/>
            <a:ext cx="1316538" cy="1488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7D97D-8D45-B691-6C7E-890557A2F9FF}"/>
              </a:ext>
            </a:extLst>
          </p:cNvPr>
          <p:cNvSpPr txBox="1"/>
          <p:nvPr/>
        </p:nvSpPr>
        <p:spPr>
          <a:xfrm>
            <a:off x="2651704" y="850465"/>
            <a:ext cx="7730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образования.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университет).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5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F7624-E1C4-3AE3-4144-B566634E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199"/>
            <a:ext cx="10515600" cy="112083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византийских генералов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205783-1889-955D-4B9E-B56429A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572" y="6349093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41E624-650B-DDAC-8B85-45AB497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27" y="1793631"/>
            <a:ext cx="11166231" cy="4782330"/>
          </a:xfrm>
        </p:spPr>
        <p:txBody>
          <a:bodyPr>
            <a:noAutofit/>
          </a:bodyPr>
          <a:lstStyle/>
          <a:p>
            <a:pPr marL="0" indent="450000" algn="just">
              <a:lnSpc>
                <a:spcPts val="28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византийских генералов моделирует ситуацию, где n генералов должны достичь единого решения (атаковать или отступать) при наличии ненадёжных участников (до m предателей). Генералы обмениваются приказами и информацией, чтобы минимизировать риск неблагоприятного исхода.</a:t>
            </a:r>
          </a:p>
          <a:p>
            <a:pPr marL="0" indent="450000" algn="just">
              <a:lnSpc>
                <a:spcPts val="28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исходы:</a:t>
            </a:r>
          </a:p>
          <a:p>
            <a:pPr marL="514350" indent="450000" algn="just">
              <a:lnSpc>
                <a:spcPts val="28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Благоприятный: все верные генералы атакуют.</a:t>
            </a:r>
          </a:p>
          <a:p>
            <a:pPr marL="514350" indent="450000" algn="just">
              <a:lnSpc>
                <a:spcPts val="28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Промежуточный: все верные генералы отступают.</a:t>
            </a:r>
          </a:p>
          <a:p>
            <a:pPr marL="514350" indent="450000" algn="just">
              <a:lnSpc>
                <a:spcPts val="28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Неблагоприятный: часть генералов атакует, часть отступает.</a:t>
            </a:r>
          </a:p>
          <a:p>
            <a:pPr marL="0" indent="450000" algn="just">
              <a:lnSpc>
                <a:spcPts val="28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Предатели могут искажать приказы главнокомандующего или дезинформировать других генералов. Задача заключается в нахождении алгоритма, обеспечивающего консенсус среди верных генералов, несмотря на вмешательство предателей.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985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620E-492A-C198-9997-5CD97923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23120-2C3B-FA07-6DB4-B06931A8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252"/>
            <a:ext cx="12192000" cy="11196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методов решения задачи византийских генералов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7E1A4-C7FE-E760-53D4-FEAB5EA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857" y="6370864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3</a:t>
            </a:fld>
            <a:endParaRPr lang="ru-RU" sz="22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2BDDC22-688F-0E34-AFA3-69DEFB383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78135"/>
              </p:ext>
            </p:extLst>
          </p:nvPr>
        </p:nvGraphicFramePr>
        <p:xfrm>
          <a:off x="351414" y="1630832"/>
          <a:ext cx="11489172" cy="4490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305835549"/>
                    </a:ext>
                  </a:extLst>
                </a:gridCol>
                <a:gridCol w="1984130">
                  <a:extLst>
                    <a:ext uri="{9D8B030D-6E8A-4147-A177-3AD203B41FA5}">
                      <a16:colId xmlns:a16="http://schemas.microsoft.com/office/drawing/2014/main" val="3452273484"/>
                    </a:ext>
                  </a:extLst>
                </a:gridCol>
                <a:gridCol w="2813539">
                  <a:extLst>
                    <a:ext uri="{9D8B030D-6E8A-4147-A177-3AD203B41FA5}">
                      <a16:colId xmlns:a16="http://schemas.microsoft.com/office/drawing/2014/main" val="62520416"/>
                    </a:ext>
                  </a:extLst>
                </a:gridCol>
                <a:gridCol w="2101361">
                  <a:extLst>
                    <a:ext uri="{9D8B030D-6E8A-4147-A177-3AD203B41FA5}">
                      <a16:colId xmlns:a16="http://schemas.microsoft.com/office/drawing/2014/main" val="990228603"/>
                    </a:ext>
                  </a:extLst>
                </a:gridCol>
                <a:gridCol w="2365689">
                  <a:extLst>
                    <a:ext uri="{9D8B030D-6E8A-4147-A177-3AD203B41FA5}">
                      <a16:colId xmlns:a16="http://schemas.microsoft.com/office/drawing/2014/main" val="39350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Лэмпорта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of Work (PoW)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of Stake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Delegated Proof of Stake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DPoS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86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системы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синхронная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асинхронная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асинхронная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асинхронная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28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Устойчивость к предателям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≥ 2*m + 1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50%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вычислительных мощностей у честных узлов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50%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доли у честных узлов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2/3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голосов доверенных делегатов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Эффективность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65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ограниченная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ограниченная скоростью вычислений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24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высокая, но уязвима к 51%-атаке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(при распределённой доле)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зависит от честности делегатов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86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применения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надёжные синхронные сети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криптовалюты, распределённые сети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криптовалюты,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высоконагруженные блокчейн-системы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995744"/>
                  </a:ext>
                </a:extLst>
              </a:tr>
            </a:tbl>
          </a:graphicData>
        </a:graphic>
      </p:graphicFrame>
      <p:sp>
        <p:nvSpPr>
          <p:cNvPr id="9" name="Объект 5">
            <a:extLst>
              <a:ext uri="{FF2B5EF4-FFF2-40B4-BE49-F238E27FC236}">
                <a16:creationId xmlns:a16="http://schemas.microsoft.com/office/drawing/2014/main" id="{DAFA24E3-3FBC-8A36-D20C-689C88D09FE8}"/>
              </a:ext>
            </a:extLst>
          </p:cNvPr>
          <p:cNvSpPr txBox="1">
            <a:spLocks/>
          </p:cNvSpPr>
          <p:nvPr/>
        </p:nvSpPr>
        <p:spPr>
          <a:xfrm>
            <a:off x="-99646" y="6146903"/>
            <a:ext cx="9225503" cy="589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33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число генералов,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предателей среди них</a:t>
            </a:r>
          </a:p>
        </p:txBody>
      </p:sp>
    </p:spTree>
    <p:extLst>
      <p:ext uri="{BB962C8B-B14F-4D97-AF65-F5344CB8AC3E}">
        <p14:creationId xmlns:p14="http://schemas.microsoft.com/office/powerpoint/2010/main" val="3384016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283</Words>
  <Application>Microsoft Office PowerPoint</Application>
  <PresentationFormat>Широкоэкранный</PresentationFormat>
  <Paragraphs>58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Тема Office</vt:lpstr>
      <vt:lpstr>Методы решения задачи византийских генералов</vt:lpstr>
      <vt:lpstr>Формализация задачи византийских генералов</vt:lpstr>
      <vt:lpstr>Сравнение методов решения задачи византийских генералов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Lucy Frolova</dc:creator>
  <cp:lastModifiedBy>Olesya Talysheva</cp:lastModifiedBy>
  <cp:revision>56</cp:revision>
  <dcterms:created xsi:type="dcterms:W3CDTF">2024-12-07T19:08:14Z</dcterms:created>
  <dcterms:modified xsi:type="dcterms:W3CDTF">2024-12-12T19:33:34Z</dcterms:modified>
</cp:coreProperties>
</file>