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1657B-D823-FEDB-6163-DEAEA3A46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24654-0995-7522-BB57-8745EE1EC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AD54BA-7A0D-0223-F33F-A254415C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43CEA-CEF1-82D0-F5BB-3FDFCDE3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A16B56-9BF4-8E3E-F131-A46F83F1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6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39DBE-4ECA-F9D4-F3F5-33256E2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5CC90D-F871-14A4-8B36-1FDB8CDD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ACD62B-E572-C957-D7E7-884416A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A81F8A-0FB9-A786-C79D-055DA8C3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7CF316-9E4C-8B8A-080A-A66C8FEC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15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B75792-59E3-4A6A-70EC-B07C3B579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F70CF5-667D-889A-F0C0-F2175CD4F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7FBDA-1AE3-8FB1-7525-8C77013D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266C6-A533-E2C0-0DDA-196EE525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0C1F3-FE96-269F-AB2E-54025590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99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18361-7133-B155-51E0-A5C22E31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FD9C66-4C05-AE7A-0E6D-05FB2E49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043B22-8D2F-1FE7-DAB6-CA71B3A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518D2-D86D-B973-4497-55B143E2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84F96F-8A92-6119-F923-35E66DF4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3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50821-A518-0899-661D-6FFE237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065F97-1D76-AA5B-1F49-9BF7C9865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8C529-D9B1-D22C-8E23-1F709C3C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80636-9FB2-B95D-D0D9-08F1C190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B9343D-3E62-CD24-5A9B-7349E92C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539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A6C4D-F3BC-47D9-DD64-833A7AA6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ACF98-EDB6-8E97-4B06-D3BEFD39B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4CC97A-0F95-D735-E933-B946AEBFE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ABBC3A-A0D1-5CBF-649E-CFE085D7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CA85A9-8AA5-EF1D-B8D1-A60F54A5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EF828A-5D1C-46B4-BBF5-C285DF27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36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E0992-2CB8-03CD-E6C5-B64276C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671604-D08C-3A02-DB0F-0E22BECC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6FA27B-F824-52BA-299E-055B332D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A22D53-E12F-1C0A-24F5-E1EA2436E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5D722E-8252-FED5-A7A2-628C93703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A4AC8A-BC3E-89F2-6A47-162C9B86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111BA7-B59C-5B70-E498-0F3AAEE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4828A2-A8C2-C127-FD3F-3CFB04E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6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A726A-EC14-1F8F-4461-A9DC37EF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59F881-92E3-BF01-E85F-506CA99B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A8DA23-951B-6CBF-1126-5009D16D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1E8A29-4350-C429-EA41-73D9FE08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9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552272-2BB4-C2E4-C1A8-032B43C7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8605F2-B8FD-AC8D-025A-7D78FF9C6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F1F7EB-414E-8F8F-567E-12659171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5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C68D0-34C4-CE70-1046-6530A010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62C55-AEB7-524D-2FD0-4C73747C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0A1CA5-19B0-68FF-0F77-C1917C14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6E9BA-7ACF-3AB7-3506-DFDD51A0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11039-55A8-8F97-902E-6211F96D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79CF4A-BD8C-0D4C-3905-9B92E0A8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28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669F4-25F3-59E7-8C8A-6329A701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A8078E-F376-CC29-8091-F1D252A3D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1BB703A-B6B5-F6DA-43AF-BBD01EEC3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758FC-1157-ED37-F775-73F67C0B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0988FB-FCF4-F22D-31E7-9DA73149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42B957-0336-5906-1470-5A87928F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3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B63847-5739-E812-B356-3251EB2C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B5842-A9BC-841E-A660-BAB6A6CE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52B22E-B760-16BE-9B05-6BBE316CD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F8A19-1765-462F-9A59-B80671654D0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A0914A-581A-EB0B-8134-1D5B93D4B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BE53F-9B70-72D9-727A-9508987A6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6977A-EB9F-4394-AFFA-75C40D35DD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F1C7245-000D-6E2F-EDCD-4FE125D0E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49" y="2000494"/>
            <a:ext cx="4211361" cy="28570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249569-81A1-2F04-5BE0-69D4D55C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9" r="6282" b="17833"/>
          <a:stretch/>
        </p:blipFill>
        <p:spPr>
          <a:xfrm>
            <a:off x="6073010" y="1937656"/>
            <a:ext cx="5663720" cy="28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AC4DF-9248-D1D1-3B93-AA0D3F9F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BC918F5-6DB6-9094-AA09-E1B7E835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902" y="2185688"/>
            <a:ext cx="4211361" cy="285701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594F20F9-0C92-DABB-33C5-A80EACD50A98}"/>
              </a:ext>
            </a:extLst>
          </p:cNvPr>
          <p:cNvGrpSpPr/>
          <p:nvPr/>
        </p:nvGrpSpPr>
        <p:grpSpPr>
          <a:xfrm>
            <a:off x="1458410" y="2411598"/>
            <a:ext cx="4988689" cy="2405191"/>
            <a:chOff x="1215342" y="2905246"/>
            <a:chExt cx="5312780" cy="2002420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EC2CE3B-4FB2-3C63-6308-104E3D120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137" t="29937" r="6283" b="17833"/>
            <a:stretch/>
          </p:blipFill>
          <p:spPr>
            <a:xfrm>
              <a:off x="3020992" y="3177417"/>
              <a:ext cx="3507130" cy="1730249"/>
            </a:xfrm>
            <a:prstGeom prst="rect">
              <a:avLst/>
            </a:prstGeom>
          </p:spPr>
        </p:pic>
        <p:pic>
          <p:nvPicPr>
            <p:cNvPr id="2" name="Image 1">
              <a:extLst>
                <a:ext uri="{FF2B5EF4-FFF2-40B4-BE49-F238E27FC236}">
                  <a16:creationId xmlns:a16="http://schemas.microsoft.com/office/drawing/2014/main" id="{77B6CF7E-EE06-9896-2929-325A56C1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6468"/>
            <a:stretch/>
          </p:blipFill>
          <p:spPr>
            <a:xfrm>
              <a:off x="1215342" y="2905246"/>
              <a:ext cx="1805650" cy="20024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88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2DAD3-BE01-FEE8-9B7D-0EF310B1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8D87742-25CE-1C56-81EC-86FD6BC77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93" y="2951544"/>
            <a:ext cx="4211361" cy="28570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C1E3F0A-106A-CCAB-1803-8F491278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9" r="6282" b="17833"/>
          <a:stretch/>
        </p:blipFill>
        <p:spPr>
          <a:xfrm>
            <a:off x="3681798" y="793435"/>
            <a:ext cx="4645350" cy="2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3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FA817-E276-CBAA-292D-E3561C91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EB37DCF-9609-B568-1250-D256EEA5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92" y="1296364"/>
            <a:ext cx="4211361" cy="28570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E9B794-1D6B-EBE1-4203-3F83096B0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9" r="6282" b="17833"/>
          <a:stretch/>
        </p:blipFill>
        <p:spPr>
          <a:xfrm>
            <a:off x="3681797" y="3964898"/>
            <a:ext cx="4645350" cy="234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36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 Martin</dc:creator>
  <cp:lastModifiedBy>Gaetan Martin</cp:lastModifiedBy>
  <cp:revision>1</cp:revision>
  <cp:lastPrinted>2025-02-12T05:16:59Z</cp:lastPrinted>
  <dcterms:created xsi:type="dcterms:W3CDTF">2025-02-12T04:55:54Z</dcterms:created>
  <dcterms:modified xsi:type="dcterms:W3CDTF">2025-02-13T08:29:19Z</dcterms:modified>
</cp:coreProperties>
</file>