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sldIdLst>
    <p:sldId id="260" r:id="rId3"/>
    <p:sldId id="301" r:id="rId5"/>
    <p:sldId id="261" r:id="rId6"/>
    <p:sldId id="304" r:id="rId7"/>
    <p:sldId id="305" r:id="rId8"/>
    <p:sldId id="306" r:id="rId9"/>
    <p:sldId id="307" r:id="rId10"/>
    <p:sldId id="309" r:id="rId11"/>
    <p:sldId id="308" r:id="rId12"/>
    <p:sldId id="310" r:id="rId13"/>
  </p:sldIdLst>
  <p:sldSz cx="12192000" cy="6858000"/>
  <p:notesSz cx="6858000" cy="9144000"/>
  <p:embeddedFontLst>
    <p:embeddedFont>
      <p:font typeface="DejaVu Math TeX Gyre" panose="02000503000000000000" charset="0"/>
      <p:regular r:id="rId17"/>
    </p:embeddedFont>
    <p:embeddedFont>
      <p:font typeface="Calibri" panose="020F0502020204030204" charset="0"/>
      <p:regular r:id="rId18"/>
    </p:embeddedFont>
  </p:embeddedFontLst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66789"/>
    <a:srgbClr val="D7DCE6"/>
    <a:srgbClr val="3D3F42"/>
    <a:srgbClr val="D5D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1.xml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8BD82-665D-4BC5-AAE2-04BFAF799A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A7EBA-05B1-494D-A7B8-D7C49BED02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7EBA-05B1-494D-A7B8-D7C49BED0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7EBA-05B1-494D-A7B8-D7C49BED0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7EBA-05B1-494D-A7B8-D7C49BED0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7EBA-05B1-494D-A7B8-D7C49BED0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7EBA-05B1-494D-A7B8-D7C49BED0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7EBA-05B1-494D-A7B8-D7C49BED0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7EBA-05B1-494D-A7B8-D7C49BED0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7EBA-05B1-494D-A7B8-D7C49BED0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7EBA-05B1-494D-A7B8-D7C49BED0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7EBA-05B1-494D-A7B8-D7C49BED0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30C6-71E4-49A8-A7DF-01F59C052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30C6-71E4-49A8-A7DF-01F59C052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6000" y="365126"/>
            <a:ext cx="11160000" cy="6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6000" y="1320800"/>
            <a:ext cx="11160000" cy="4856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16000" y="6356350"/>
            <a:ext cx="2032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89732" y="6356350"/>
            <a:ext cx="686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30C6-71E4-49A8-A7DF-01F59C052E9A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kern="1200" spc="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40000"/>
              <a:lumOff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40000"/>
              <a:lumOff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40000"/>
              <a:lumOff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40000"/>
              <a:lumOff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40000"/>
              <a:lumOff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4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9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99400" y="900000"/>
            <a:ext cx="10393200" cy="5058000"/>
          </a:xfrm>
          <a:prstGeom prst="rect">
            <a:avLst/>
          </a:prstGeom>
          <a:solidFill>
            <a:schemeClr val="bg1"/>
          </a:solidFill>
          <a:ln w="190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35050" y="2994660"/>
            <a:ext cx="10104755" cy="1863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tabLst>
                <a:tab pos="536575" algn="l"/>
              </a:tabLst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《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Prompts Can Play Lottery Tickets Well: Achieving Lifelong Information Extraction via Lottery Prompt Tuning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》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  <a:tabLst>
                <a:tab pos="536575" algn="l"/>
              </a:tabLst>
            </a:pP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algn="r">
              <a:lnSpc>
                <a:spcPct val="120000"/>
              </a:lnSpc>
              <a:tabLst>
                <a:tab pos="536575" algn="l"/>
              </a:tabLst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北京航空航天大学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王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昊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" name="Freeform 437"/>
          <p:cNvSpPr>
            <a:spLocks noEditPoints="1"/>
          </p:cNvSpPr>
          <p:nvPr/>
        </p:nvSpPr>
        <p:spPr bwMode="auto">
          <a:xfrm>
            <a:off x="5727778" y="2018861"/>
            <a:ext cx="736444" cy="555069"/>
          </a:xfrm>
          <a:custGeom>
            <a:avLst/>
            <a:gdLst>
              <a:gd name="T0" fmla="*/ 10567 w 15590"/>
              <a:gd name="T1" fmla="*/ 2192 h 11750"/>
              <a:gd name="T2" fmla="*/ 9195 w 15590"/>
              <a:gd name="T3" fmla="*/ 997 h 11750"/>
              <a:gd name="T4" fmla="*/ 7383 w 15590"/>
              <a:gd name="T5" fmla="*/ 716 h 11750"/>
              <a:gd name="T6" fmla="*/ 5655 w 15590"/>
              <a:gd name="T7" fmla="*/ 1479 h 11750"/>
              <a:gd name="T8" fmla="*/ 4645 w 15590"/>
              <a:gd name="T9" fmla="*/ 3039 h 11750"/>
              <a:gd name="T10" fmla="*/ 4552 w 15590"/>
              <a:gd name="T11" fmla="*/ 4348 h 11750"/>
              <a:gd name="T12" fmla="*/ 5358 w 15590"/>
              <a:gd name="T13" fmla="*/ 6919 h 11750"/>
              <a:gd name="T14" fmla="*/ 7800 w 15590"/>
              <a:gd name="T15" fmla="*/ 11750 h 11750"/>
              <a:gd name="T16" fmla="*/ 10293 w 15590"/>
              <a:gd name="T17" fmla="*/ 6795 h 11750"/>
              <a:gd name="T18" fmla="*/ 11063 w 15590"/>
              <a:gd name="T19" fmla="*/ 4224 h 11750"/>
              <a:gd name="T20" fmla="*/ 7567 w 15590"/>
              <a:gd name="T21" fmla="*/ 4830 h 11750"/>
              <a:gd name="T22" fmla="*/ 6877 w 15590"/>
              <a:gd name="T23" fmla="*/ 4068 h 11750"/>
              <a:gd name="T24" fmla="*/ 7279 w 15590"/>
              <a:gd name="T25" fmla="*/ 3150 h 11750"/>
              <a:gd name="T26" fmla="*/ 8285 w 15590"/>
              <a:gd name="T27" fmla="*/ 3126 h 11750"/>
              <a:gd name="T28" fmla="*/ 8731 w 15590"/>
              <a:gd name="T29" fmla="*/ 4020 h 11750"/>
              <a:gd name="T30" fmla="*/ 8078 w 15590"/>
              <a:gd name="T31" fmla="*/ 4817 h 11750"/>
              <a:gd name="T32" fmla="*/ 13668 w 15590"/>
              <a:gd name="T33" fmla="*/ 7499 h 11750"/>
              <a:gd name="T34" fmla="*/ 13140 w 15590"/>
              <a:gd name="T35" fmla="*/ 7259 h 11750"/>
              <a:gd name="T36" fmla="*/ 13146 w 15590"/>
              <a:gd name="T37" fmla="*/ 6653 h 11750"/>
              <a:gd name="T38" fmla="*/ 14262 w 15590"/>
              <a:gd name="T39" fmla="*/ 5058 h 11750"/>
              <a:gd name="T40" fmla="*/ 14414 w 15590"/>
              <a:gd name="T41" fmla="*/ 2950 h 11750"/>
              <a:gd name="T42" fmla="*/ 13414 w 15590"/>
              <a:gd name="T43" fmla="*/ 1123 h 11750"/>
              <a:gd name="T44" fmla="*/ 13055 w 15590"/>
              <a:gd name="T45" fmla="*/ 393 h 11750"/>
              <a:gd name="T46" fmla="*/ 13501 w 15590"/>
              <a:gd name="T47" fmla="*/ 8 h 11750"/>
              <a:gd name="T48" fmla="*/ 14273 w 15590"/>
              <a:gd name="T49" fmla="*/ 441 h 11750"/>
              <a:gd name="T50" fmla="*/ 15358 w 15590"/>
              <a:gd name="T51" fmla="*/ 2268 h 11750"/>
              <a:gd name="T52" fmla="*/ 15424 w 15590"/>
              <a:gd name="T53" fmla="*/ 5002 h 11750"/>
              <a:gd name="T54" fmla="*/ 14356 w 15590"/>
              <a:gd name="T55" fmla="*/ 6962 h 11750"/>
              <a:gd name="T56" fmla="*/ 12130 w 15590"/>
              <a:gd name="T57" fmla="*/ 6024 h 11750"/>
              <a:gd name="T58" fmla="*/ 11638 w 15590"/>
              <a:gd name="T59" fmla="*/ 5755 h 11750"/>
              <a:gd name="T60" fmla="*/ 11700 w 15590"/>
              <a:gd name="T61" fmla="*/ 5195 h 11750"/>
              <a:gd name="T62" fmla="*/ 12346 w 15590"/>
              <a:gd name="T63" fmla="*/ 4276 h 11750"/>
              <a:gd name="T64" fmla="*/ 12370 w 15590"/>
              <a:gd name="T65" fmla="*/ 3300 h 11750"/>
              <a:gd name="T66" fmla="*/ 11738 w 15590"/>
              <a:gd name="T67" fmla="*/ 2347 h 11750"/>
              <a:gd name="T68" fmla="*/ 11602 w 15590"/>
              <a:gd name="T69" fmla="*/ 1802 h 11750"/>
              <a:gd name="T70" fmla="*/ 12072 w 15590"/>
              <a:gd name="T71" fmla="*/ 1481 h 11750"/>
              <a:gd name="T72" fmla="*/ 12837 w 15590"/>
              <a:gd name="T73" fmla="*/ 2022 h 11750"/>
              <a:gd name="T74" fmla="*/ 13438 w 15590"/>
              <a:gd name="T75" fmla="*/ 3486 h 11750"/>
              <a:gd name="T76" fmla="*/ 13138 w 15590"/>
              <a:gd name="T77" fmla="*/ 5020 h 11750"/>
              <a:gd name="T78" fmla="*/ 2508 w 15590"/>
              <a:gd name="T79" fmla="*/ 6775 h 11750"/>
              <a:gd name="T80" fmla="*/ 2380 w 15590"/>
              <a:gd name="T81" fmla="*/ 7344 h 11750"/>
              <a:gd name="T82" fmla="*/ 1793 w 15590"/>
              <a:gd name="T83" fmla="*/ 7461 h 11750"/>
              <a:gd name="T84" fmla="*/ 891 w 15590"/>
              <a:gd name="T85" fmla="*/ 6536 h 11750"/>
              <a:gd name="T86" fmla="*/ 6 w 15590"/>
              <a:gd name="T87" fmla="*/ 3976 h 11750"/>
              <a:gd name="T88" fmla="*/ 663 w 15590"/>
              <a:gd name="T89" fmla="*/ 1306 h 11750"/>
              <a:gd name="T90" fmla="*/ 1691 w 15590"/>
              <a:gd name="T91" fmla="*/ 88 h 11750"/>
              <a:gd name="T92" fmla="*/ 2317 w 15590"/>
              <a:gd name="T93" fmla="*/ 94 h 11750"/>
              <a:gd name="T94" fmla="*/ 2540 w 15590"/>
              <a:gd name="T95" fmla="*/ 621 h 11750"/>
              <a:gd name="T96" fmla="*/ 1701 w 15590"/>
              <a:gd name="T97" fmla="*/ 1705 h 11750"/>
              <a:gd name="T98" fmla="*/ 1092 w 15590"/>
              <a:gd name="T99" fmla="*/ 3746 h 11750"/>
              <a:gd name="T100" fmla="*/ 1701 w 15590"/>
              <a:gd name="T101" fmla="*/ 5788 h 11750"/>
              <a:gd name="T102" fmla="*/ 3377 w 15590"/>
              <a:gd name="T103" fmla="*/ 2915 h 11750"/>
              <a:gd name="T104" fmla="*/ 3166 w 15590"/>
              <a:gd name="T105" fmla="*/ 3872 h 11750"/>
              <a:gd name="T106" fmla="*/ 3518 w 15590"/>
              <a:gd name="T107" fmla="*/ 4796 h 11750"/>
              <a:gd name="T108" fmla="*/ 4015 w 15590"/>
              <a:gd name="T109" fmla="*/ 5526 h 11750"/>
              <a:gd name="T110" fmla="*/ 3703 w 15590"/>
              <a:gd name="T111" fmla="*/ 5986 h 11750"/>
              <a:gd name="T112" fmla="*/ 3143 w 15590"/>
              <a:gd name="T113" fmla="*/ 5884 h 11750"/>
              <a:gd name="T114" fmla="*/ 2253 w 15590"/>
              <a:gd name="T115" fmla="*/ 4528 h 11750"/>
              <a:gd name="T116" fmla="*/ 2253 w 15590"/>
              <a:gd name="T117" fmla="*/ 2969 h 11750"/>
              <a:gd name="T118" fmla="*/ 3143 w 15590"/>
              <a:gd name="T119" fmla="*/ 1614 h 11750"/>
              <a:gd name="T120" fmla="*/ 3719 w 15590"/>
              <a:gd name="T121" fmla="*/ 1522 h 11750"/>
              <a:gd name="T122" fmla="*/ 4021 w 15590"/>
              <a:gd name="T123" fmla="*/ 1993 h 1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5590" h="11750">
                <a:moveTo>
                  <a:pt x="11074" y="3818"/>
                </a:moveTo>
                <a:lnTo>
                  <a:pt x="11074" y="3818"/>
                </a:lnTo>
                <a:lnTo>
                  <a:pt x="11070" y="3736"/>
                </a:lnTo>
                <a:lnTo>
                  <a:pt x="11065" y="3655"/>
                </a:lnTo>
                <a:lnTo>
                  <a:pt x="11058" y="3576"/>
                </a:lnTo>
                <a:lnTo>
                  <a:pt x="11048" y="3495"/>
                </a:lnTo>
                <a:lnTo>
                  <a:pt x="11036" y="3417"/>
                </a:lnTo>
                <a:lnTo>
                  <a:pt x="11023" y="3339"/>
                </a:lnTo>
                <a:lnTo>
                  <a:pt x="11008" y="3261"/>
                </a:lnTo>
                <a:lnTo>
                  <a:pt x="10990" y="3184"/>
                </a:lnTo>
                <a:lnTo>
                  <a:pt x="10971" y="3109"/>
                </a:lnTo>
                <a:lnTo>
                  <a:pt x="10950" y="3033"/>
                </a:lnTo>
                <a:lnTo>
                  <a:pt x="10927" y="2958"/>
                </a:lnTo>
                <a:lnTo>
                  <a:pt x="10903" y="2883"/>
                </a:lnTo>
                <a:lnTo>
                  <a:pt x="10877" y="2810"/>
                </a:lnTo>
                <a:lnTo>
                  <a:pt x="10849" y="2739"/>
                </a:lnTo>
                <a:lnTo>
                  <a:pt x="10820" y="2667"/>
                </a:lnTo>
                <a:lnTo>
                  <a:pt x="10788" y="2596"/>
                </a:lnTo>
                <a:lnTo>
                  <a:pt x="10756" y="2527"/>
                </a:lnTo>
                <a:lnTo>
                  <a:pt x="10720" y="2458"/>
                </a:lnTo>
                <a:lnTo>
                  <a:pt x="10685" y="2390"/>
                </a:lnTo>
                <a:lnTo>
                  <a:pt x="10647" y="2323"/>
                </a:lnTo>
                <a:lnTo>
                  <a:pt x="10607" y="2256"/>
                </a:lnTo>
                <a:lnTo>
                  <a:pt x="10567" y="2192"/>
                </a:lnTo>
                <a:lnTo>
                  <a:pt x="10525" y="2128"/>
                </a:lnTo>
                <a:lnTo>
                  <a:pt x="10481" y="2065"/>
                </a:lnTo>
                <a:lnTo>
                  <a:pt x="10436" y="2003"/>
                </a:lnTo>
                <a:lnTo>
                  <a:pt x="10389" y="1943"/>
                </a:lnTo>
                <a:lnTo>
                  <a:pt x="10341" y="1884"/>
                </a:lnTo>
                <a:lnTo>
                  <a:pt x="10292" y="1824"/>
                </a:lnTo>
                <a:lnTo>
                  <a:pt x="10241" y="1768"/>
                </a:lnTo>
                <a:lnTo>
                  <a:pt x="10189" y="1711"/>
                </a:lnTo>
                <a:lnTo>
                  <a:pt x="10136" y="1657"/>
                </a:lnTo>
                <a:lnTo>
                  <a:pt x="10081" y="1603"/>
                </a:lnTo>
                <a:lnTo>
                  <a:pt x="10025" y="1551"/>
                </a:lnTo>
                <a:lnTo>
                  <a:pt x="9969" y="1500"/>
                </a:lnTo>
                <a:lnTo>
                  <a:pt x="9909" y="1450"/>
                </a:lnTo>
                <a:lnTo>
                  <a:pt x="9850" y="1401"/>
                </a:lnTo>
                <a:lnTo>
                  <a:pt x="9790" y="1355"/>
                </a:lnTo>
                <a:lnTo>
                  <a:pt x="9728" y="1309"/>
                </a:lnTo>
                <a:lnTo>
                  <a:pt x="9665" y="1265"/>
                </a:lnTo>
                <a:lnTo>
                  <a:pt x="9601" y="1223"/>
                </a:lnTo>
                <a:lnTo>
                  <a:pt x="9535" y="1181"/>
                </a:lnTo>
                <a:lnTo>
                  <a:pt x="9470" y="1142"/>
                </a:lnTo>
                <a:lnTo>
                  <a:pt x="9403" y="1103"/>
                </a:lnTo>
                <a:lnTo>
                  <a:pt x="9335" y="1066"/>
                </a:lnTo>
                <a:lnTo>
                  <a:pt x="9266" y="1031"/>
                </a:lnTo>
                <a:lnTo>
                  <a:pt x="9195" y="997"/>
                </a:lnTo>
                <a:lnTo>
                  <a:pt x="9125" y="966"/>
                </a:lnTo>
                <a:lnTo>
                  <a:pt x="9053" y="936"/>
                </a:lnTo>
                <a:lnTo>
                  <a:pt x="8980" y="907"/>
                </a:lnTo>
                <a:lnTo>
                  <a:pt x="8907" y="880"/>
                </a:lnTo>
                <a:lnTo>
                  <a:pt x="8831" y="855"/>
                </a:lnTo>
                <a:lnTo>
                  <a:pt x="8757" y="831"/>
                </a:lnTo>
                <a:lnTo>
                  <a:pt x="8680" y="808"/>
                </a:lnTo>
                <a:lnTo>
                  <a:pt x="8605" y="789"/>
                </a:lnTo>
                <a:lnTo>
                  <a:pt x="8527" y="771"/>
                </a:lnTo>
                <a:lnTo>
                  <a:pt x="8449" y="754"/>
                </a:lnTo>
                <a:lnTo>
                  <a:pt x="8369" y="739"/>
                </a:lnTo>
                <a:lnTo>
                  <a:pt x="8290" y="727"/>
                </a:lnTo>
                <a:lnTo>
                  <a:pt x="8211" y="716"/>
                </a:lnTo>
                <a:lnTo>
                  <a:pt x="8130" y="708"/>
                </a:lnTo>
                <a:lnTo>
                  <a:pt x="8048" y="700"/>
                </a:lnTo>
                <a:lnTo>
                  <a:pt x="7966" y="695"/>
                </a:lnTo>
                <a:lnTo>
                  <a:pt x="7884" y="693"/>
                </a:lnTo>
                <a:lnTo>
                  <a:pt x="7801" y="691"/>
                </a:lnTo>
                <a:lnTo>
                  <a:pt x="7801" y="691"/>
                </a:lnTo>
                <a:lnTo>
                  <a:pt x="7716" y="693"/>
                </a:lnTo>
                <a:lnTo>
                  <a:pt x="7633" y="695"/>
                </a:lnTo>
                <a:lnTo>
                  <a:pt x="7548" y="700"/>
                </a:lnTo>
                <a:lnTo>
                  <a:pt x="7465" y="708"/>
                </a:lnTo>
                <a:lnTo>
                  <a:pt x="7383" y="716"/>
                </a:lnTo>
                <a:lnTo>
                  <a:pt x="7301" y="728"/>
                </a:lnTo>
                <a:lnTo>
                  <a:pt x="7221" y="742"/>
                </a:lnTo>
                <a:lnTo>
                  <a:pt x="7140" y="757"/>
                </a:lnTo>
                <a:lnTo>
                  <a:pt x="7061" y="774"/>
                </a:lnTo>
                <a:lnTo>
                  <a:pt x="6981" y="793"/>
                </a:lnTo>
                <a:lnTo>
                  <a:pt x="6903" y="813"/>
                </a:lnTo>
                <a:lnTo>
                  <a:pt x="6825" y="836"/>
                </a:lnTo>
                <a:lnTo>
                  <a:pt x="6750" y="861"/>
                </a:lnTo>
                <a:lnTo>
                  <a:pt x="6673" y="888"/>
                </a:lnTo>
                <a:lnTo>
                  <a:pt x="6599" y="915"/>
                </a:lnTo>
                <a:lnTo>
                  <a:pt x="6524" y="946"/>
                </a:lnTo>
                <a:lnTo>
                  <a:pt x="6451" y="977"/>
                </a:lnTo>
                <a:lnTo>
                  <a:pt x="6380" y="1010"/>
                </a:lnTo>
                <a:lnTo>
                  <a:pt x="6308" y="1045"/>
                </a:lnTo>
                <a:lnTo>
                  <a:pt x="6237" y="1082"/>
                </a:lnTo>
                <a:lnTo>
                  <a:pt x="6169" y="1119"/>
                </a:lnTo>
                <a:lnTo>
                  <a:pt x="6100" y="1160"/>
                </a:lnTo>
                <a:lnTo>
                  <a:pt x="6033" y="1200"/>
                </a:lnTo>
                <a:lnTo>
                  <a:pt x="5968" y="1243"/>
                </a:lnTo>
                <a:lnTo>
                  <a:pt x="5902" y="1288"/>
                </a:lnTo>
                <a:lnTo>
                  <a:pt x="5839" y="1333"/>
                </a:lnTo>
                <a:lnTo>
                  <a:pt x="5776" y="1381"/>
                </a:lnTo>
                <a:lnTo>
                  <a:pt x="5715" y="1429"/>
                </a:lnTo>
                <a:lnTo>
                  <a:pt x="5655" y="1479"/>
                </a:lnTo>
                <a:lnTo>
                  <a:pt x="5596" y="1531"/>
                </a:lnTo>
                <a:lnTo>
                  <a:pt x="5538" y="1584"/>
                </a:lnTo>
                <a:lnTo>
                  <a:pt x="5482" y="1638"/>
                </a:lnTo>
                <a:lnTo>
                  <a:pt x="5427" y="1694"/>
                </a:lnTo>
                <a:lnTo>
                  <a:pt x="5373" y="1750"/>
                </a:lnTo>
                <a:lnTo>
                  <a:pt x="5322" y="1808"/>
                </a:lnTo>
                <a:lnTo>
                  <a:pt x="5270" y="1869"/>
                </a:lnTo>
                <a:lnTo>
                  <a:pt x="5221" y="1929"/>
                </a:lnTo>
                <a:lnTo>
                  <a:pt x="5173" y="1991"/>
                </a:lnTo>
                <a:lnTo>
                  <a:pt x="5127" y="2052"/>
                </a:lnTo>
                <a:lnTo>
                  <a:pt x="5081" y="2117"/>
                </a:lnTo>
                <a:lnTo>
                  <a:pt x="5038" y="2182"/>
                </a:lnTo>
                <a:lnTo>
                  <a:pt x="4997" y="2248"/>
                </a:lnTo>
                <a:lnTo>
                  <a:pt x="4956" y="2316"/>
                </a:lnTo>
                <a:lnTo>
                  <a:pt x="4917" y="2383"/>
                </a:lnTo>
                <a:lnTo>
                  <a:pt x="4880" y="2453"/>
                </a:lnTo>
                <a:lnTo>
                  <a:pt x="4844" y="2523"/>
                </a:lnTo>
                <a:lnTo>
                  <a:pt x="4812" y="2594"/>
                </a:lnTo>
                <a:lnTo>
                  <a:pt x="4779" y="2667"/>
                </a:lnTo>
                <a:lnTo>
                  <a:pt x="4749" y="2740"/>
                </a:lnTo>
                <a:lnTo>
                  <a:pt x="4721" y="2813"/>
                </a:lnTo>
                <a:lnTo>
                  <a:pt x="4693" y="2888"/>
                </a:lnTo>
                <a:lnTo>
                  <a:pt x="4669" y="2964"/>
                </a:lnTo>
                <a:lnTo>
                  <a:pt x="4645" y="3039"/>
                </a:lnTo>
                <a:lnTo>
                  <a:pt x="4624" y="3118"/>
                </a:lnTo>
                <a:lnTo>
                  <a:pt x="4605" y="3194"/>
                </a:lnTo>
                <a:lnTo>
                  <a:pt x="4588" y="3274"/>
                </a:lnTo>
                <a:lnTo>
                  <a:pt x="4572" y="3353"/>
                </a:lnTo>
                <a:lnTo>
                  <a:pt x="4559" y="3432"/>
                </a:lnTo>
                <a:lnTo>
                  <a:pt x="4547" y="3513"/>
                </a:lnTo>
                <a:lnTo>
                  <a:pt x="4538" y="3595"/>
                </a:lnTo>
                <a:lnTo>
                  <a:pt x="4531" y="3677"/>
                </a:lnTo>
                <a:lnTo>
                  <a:pt x="4526" y="3758"/>
                </a:lnTo>
                <a:lnTo>
                  <a:pt x="4522" y="3842"/>
                </a:lnTo>
                <a:lnTo>
                  <a:pt x="4521" y="3926"/>
                </a:lnTo>
                <a:lnTo>
                  <a:pt x="4521" y="3926"/>
                </a:lnTo>
                <a:lnTo>
                  <a:pt x="4522" y="3942"/>
                </a:lnTo>
                <a:lnTo>
                  <a:pt x="4522" y="3942"/>
                </a:lnTo>
                <a:lnTo>
                  <a:pt x="4521" y="3944"/>
                </a:lnTo>
                <a:lnTo>
                  <a:pt x="4521" y="3944"/>
                </a:lnTo>
                <a:lnTo>
                  <a:pt x="4522" y="4006"/>
                </a:lnTo>
                <a:lnTo>
                  <a:pt x="4526" y="4069"/>
                </a:lnTo>
                <a:lnTo>
                  <a:pt x="4530" y="4135"/>
                </a:lnTo>
                <a:lnTo>
                  <a:pt x="4536" y="4202"/>
                </a:lnTo>
                <a:lnTo>
                  <a:pt x="4536" y="4202"/>
                </a:lnTo>
                <a:lnTo>
                  <a:pt x="4543" y="4276"/>
                </a:lnTo>
                <a:lnTo>
                  <a:pt x="4552" y="4348"/>
                </a:lnTo>
                <a:lnTo>
                  <a:pt x="4552" y="4348"/>
                </a:lnTo>
                <a:lnTo>
                  <a:pt x="4562" y="4416"/>
                </a:lnTo>
                <a:lnTo>
                  <a:pt x="4574" y="4485"/>
                </a:lnTo>
                <a:lnTo>
                  <a:pt x="4574" y="4485"/>
                </a:lnTo>
                <a:lnTo>
                  <a:pt x="4584" y="4543"/>
                </a:lnTo>
                <a:lnTo>
                  <a:pt x="4589" y="4572"/>
                </a:lnTo>
                <a:lnTo>
                  <a:pt x="4594" y="4600"/>
                </a:lnTo>
                <a:lnTo>
                  <a:pt x="4594" y="4600"/>
                </a:lnTo>
                <a:lnTo>
                  <a:pt x="4618" y="4719"/>
                </a:lnTo>
                <a:lnTo>
                  <a:pt x="4645" y="4840"/>
                </a:lnTo>
                <a:lnTo>
                  <a:pt x="4676" y="4965"/>
                </a:lnTo>
                <a:lnTo>
                  <a:pt x="4708" y="5092"/>
                </a:lnTo>
                <a:lnTo>
                  <a:pt x="4745" y="5222"/>
                </a:lnTo>
                <a:lnTo>
                  <a:pt x="4784" y="5354"/>
                </a:lnTo>
                <a:lnTo>
                  <a:pt x="4826" y="5487"/>
                </a:lnTo>
                <a:lnTo>
                  <a:pt x="4870" y="5624"/>
                </a:lnTo>
                <a:lnTo>
                  <a:pt x="4915" y="5762"/>
                </a:lnTo>
                <a:lnTo>
                  <a:pt x="4964" y="5903"/>
                </a:lnTo>
                <a:lnTo>
                  <a:pt x="5014" y="6044"/>
                </a:lnTo>
                <a:lnTo>
                  <a:pt x="5067" y="6187"/>
                </a:lnTo>
                <a:lnTo>
                  <a:pt x="5123" y="6331"/>
                </a:lnTo>
                <a:lnTo>
                  <a:pt x="5179" y="6477"/>
                </a:lnTo>
                <a:lnTo>
                  <a:pt x="5237" y="6623"/>
                </a:lnTo>
                <a:lnTo>
                  <a:pt x="5297" y="6770"/>
                </a:lnTo>
                <a:lnTo>
                  <a:pt x="5358" y="6919"/>
                </a:lnTo>
                <a:lnTo>
                  <a:pt x="5421" y="7067"/>
                </a:lnTo>
                <a:lnTo>
                  <a:pt x="5484" y="7216"/>
                </a:lnTo>
                <a:lnTo>
                  <a:pt x="5550" y="7365"/>
                </a:lnTo>
                <a:lnTo>
                  <a:pt x="5615" y="7513"/>
                </a:lnTo>
                <a:lnTo>
                  <a:pt x="5683" y="7663"/>
                </a:lnTo>
                <a:lnTo>
                  <a:pt x="5750" y="7812"/>
                </a:lnTo>
                <a:lnTo>
                  <a:pt x="5819" y="7959"/>
                </a:lnTo>
                <a:lnTo>
                  <a:pt x="5956" y="8253"/>
                </a:lnTo>
                <a:lnTo>
                  <a:pt x="6096" y="8546"/>
                </a:lnTo>
                <a:lnTo>
                  <a:pt x="6237" y="8831"/>
                </a:lnTo>
                <a:lnTo>
                  <a:pt x="6376" y="9111"/>
                </a:lnTo>
                <a:lnTo>
                  <a:pt x="6514" y="9384"/>
                </a:lnTo>
                <a:lnTo>
                  <a:pt x="6650" y="9649"/>
                </a:lnTo>
                <a:lnTo>
                  <a:pt x="6783" y="9903"/>
                </a:lnTo>
                <a:lnTo>
                  <a:pt x="6911" y="10146"/>
                </a:lnTo>
                <a:lnTo>
                  <a:pt x="7036" y="10378"/>
                </a:lnTo>
                <a:lnTo>
                  <a:pt x="7153" y="10594"/>
                </a:lnTo>
                <a:lnTo>
                  <a:pt x="7264" y="10797"/>
                </a:lnTo>
                <a:lnTo>
                  <a:pt x="7366" y="10984"/>
                </a:lnTo>
                <a:lnTo>
                  <a:pt x="7544" y="11304"/>
                </a:lnTo>
                <a:lnTo>
                  <a:pt x="7682" y="11545"/>
                </a:lnTo>
                <a:lnTo>
                  <a:pt x="7769" y="11697"/>
                </a:lnTo>
                <a:lnTo>
                  <a:pt x="7800" y="11750"/>
                </a:lnTo>
                <a:lnTo>
                  <a:pt x="7800" y="11750"/>
                </a:lnTo>
                <a:lnTo>
                  <a:pt x="7830" y="11698"/>
                </a:lnTo>
                <a:lnTo>
                  <a:pt x="7917" y="11547"/>
                </a:lnTo>
                <a:lnTo>
                  <a:pt x="8053" y="11308"/>
                </a:lnTo>
                <a:lnTo>
                  <a:pt x="8231" y="10989"/>
                </a:lnTo>
                <a:lnTo>
                  <a:pt x="8333" y="10804"/>
                </a:lnTo>
                <a:lnTo>
                  <a:pt x="8444" y="10603"/>
                </a:lnTo>
                <a:lnTo>
                  <a:pt x="8561" y="10386"/>
                </a:lnTo>
                <a:lnTo>
                  <a:pt x="8683" y="10157"/>
                </a:lnTo>
                <a:lnTo>
                  <a:pt x="8811" y="9914"/>
                </a:lnTo>
                <a:lnTo>
                  <a:pt x="8943" y="9662"/>
                </a:lnTo>
                <a:lnTo>
                  <a:pt x="9078" y="9399"/>
                </a:lnTo>
                <a:lnTo>
                  <a:pt x="9217" y="9127"/>
                </a:lnTo>
                <a:lnTo>
                  <a:pt x="9355" y="8849"/>
                </a:lnTo>
                <a:lnTo>
                  <a:pt x="9495" y="8564"/>
                </a:lnTo>
                <a:lnTo>
                  <a:pt x="9635" y="8275"/>
                </a:lnTo>
                <a:lnTo>
                  <a:pt x="9772" y="7981"/>
                </a:lnTo>
                <a:lnTo>
                  <a:pt x="9840" y="7833"/>
                </a:lnTo>
                <a:lnTo>
                  <a:pt x="9908" y="7686"/>
                </a:lnTo>
                <a:lnTo>
                  <a:pt x="9975" y="7537"/>
                </a:lnTo>
                <a:lnTo>
                  <a:pt x="10042" y="7388"/>
                </a:lnTo>
                <a:lnTo>
                  <a:pt x="10106" y="7240"/>
                </a:lnTo>
                <a:lnTo>
                  <a:pt x="10170" y="7091"/>
                </a:lnTo>
                <a:lnTo>
                  <a:pt x="10233" y="6943"/>
                </a:lnTo>
                <a:lnTo>
                  <a:pt x="10293" y="6795"/>
                </a:lnTo>
                <a:lnTo>
                  <a:pt x="10354" y="6649"/>
                </a:lnTo>
                <a:lnTo>
                  <a:pt x="10412" y="6502"/>
                </a:lnTo>
                <a:lnTo>
                  <a:pt x="10469" y="6357"/>
                </a:lnTo>
                <a:lnTo>
                  <a:pt x="10524" y="6214"/>
                </a:lnTo>
                <a:lnTo>
                  <a:pt x="10577" y="6070"/>
                </a:lnTo>
                <a:lnTo>
                  <a:pt x="10627" y="5929"/>
                </a:lnTo>
                <a:lnTo>
                  <a:pt x="10676" y="5789"/>
                </a:lnTo>
                <a:lnTo>
                  <a:pt x="10723" y="5651"/>
                </a:lnTo>
                <a:lnTo>
                  <a:pt x="10767" y="5514"/>
                </a:lnTo>
                <a:lnTo>
                  <a:pt x="10809" y="5380"/>
                </a:lnTo>
                <a:lnTo>
                  <a:pt x="10848" y="5248"/>
                </a:lnTo>
                <a:lnTo>
                  <a:pt x="10884" y="5118"/>
                </a:lnTo>
                <a:lnTo>
                  <a:pt x="10918" y="4990"/>
                </a:lnTo>
                <a:lnTo>
                  <a:pt x="10948" y="4865"/>
                </a:lnTo>
                <a:lnTo>
                  <a:pt x="10977" y="4743"/>
                </a:lnTo>
                <a:lnTo>
                  <a:pt x="11001" y="4625"/>
                </a:lnTo>
                <a:lnTo>
                  <a:pt x="11001" y="4625"/>
                </a:lnTo>
                <a:lnTo>
                  <a:pt x="11014" y="4568"/>
                </a:lnTo>
                <a:lnTo>
                  <a:pt x="11024" y="4511"/>
                </a:lnTo>
                <a:lnTo>
                  <a:pt x="11034" y="4455"/>
                </a:lnTo>
                <a:lnTo>
                  <a:pt x="11043" y="4398"/>
                </a:lnTo>
                <a:lnTo>
                  <a:pt x="11050" y="4340"/>
                </a:lnTo>
                <a:lnTo>
                  <a:pt x="11058" y="4282"/>
                </a:lnTo>
                <a:lnTo>
                  <a:pt x="11063" y="4224"/>
                </a:lnTo>
                <a:lnTo>
                  <a:pt x="11068" y="4166"/>
                </a:lnTo>
                <a:lnTo>
                  <a:pt x="11068" y="4166"/>
                </a:lnTo>
                <a:lnTo>
                  <a:pt x="11070" y="4127"/>
                </a:lnTo>
                <a:lnTo>
                  <a:pt x="11070" y="4127"/>
                </a:lnTo>
                <a:lnTo>
                  <a:pt x="11077" y="4027"/>
                </a:lnTo>
                <a:lnTo>
                  <a:pt x="11079" y="3976"/>
                </a:lnTo>
                <a:lnTo>
                  <a:pt x="11081" y="3926"/>
                </a:lnTo>
                <a:lnTo>
                  <a:pt x="11081" y="3926"/>
                </a:lnTo>
                <a:lnTo>
                  <a:pt x="11079" y="3904"/>
                </a:lnTo>
                <a:lnTo>
                  <a:pt x="11078" y="3884"/>
                </a:lnTo>
                <a:lnTo>
                  <a:pt x="11078" y="3884"/>
                </a:lnTo>
                <a:lnTo>
                  <a:pt x="11079" y="3801"/>
                </a:lnTo>
                <a:lnTo>
                  <a:pt x="11081" y="3765"/>
                </a:lnTo>
                <a:lnTo>
                  <a:pt x="11081" y="3762"/>
                </a:lnTo>
                <a:lnTo>
                  <a:pt x="11079" y="3771"/>
                </a:lnTo>
                <a:lnTo>
                  <a:pt x="11074" y="3818"/>
                </a:lnTo>
                <a:lnTo>
                  <a:pt x="11074" y="3818"/>
                </a:lnTo>
                <a:close/>
                <a:moveTo>
                  <a:pt x="7801" y="4859"/>
                </a:moveTo>
                <a:lnTo>
                  <a:pt x="7801" y="4859"/>
                </a:lnTo>
                <a:lnTo>
                  <a:pt x="7753" y="4858"/>
                </a:lnTo>
                <a:lnTo>
                  <a:pt x="7706" y="4855"/>
                </a:lnTo>
                <a:lnTo>
                  <a:pt x="7659" y="4849"/>
                </a:lnTo>
                <a:lnTo>
                  <a:pt x="7612" y="4840"/>
                </a:lnTo>
                <a:lnTo>
                  <a:pt x="7567" y="4830"/>
                </a:lnTo>
                <a:lnTo>
                  <a:pt x="7523" y="4817"/>
                </a:lnTo>
                <a:lnTo>
                  <a:pt x="7480" y="4802"/>
                </a:lnTo>
                <a:lnTo>
                  <a:pt x="7437" y="4786"/>
                </a:lnTo>
                <a:lnTo>
                  <a:pt x="7396" y="4767"/>
                </a:lnTo>
                <a:lnTo>
                  <a:pt x="7355" y="4747"/>
                </a:lnTo>
                <a:lnTo>
                  <a:pt x="7316" y="4724"/>
                </a:lnTo>
                <a:lnTo>
                  <a:pt x="7279" y="4700"/>
                </a:lnTo>
                <a:lnTo>
                  <a:pt x="7242" y="4674"/>
                </a:lnTo>
                <a:lnTo>
                  <a:pt x="7207" y="4646"/>
                </a:lnTo>
                <a:lnTo>
                  <a:pt x="7173" y="4617"/>
                </a:lnTo>
                <a:lnTo>
                  <a:pt x="7140" y="4586"/>
                </a:lnTo>
                <a:lnTo>
                  <a:pt x="7109" y="4553"/>
                </a:lnTo>
                <a:lnTo>
                  <a:pt x="7080" y="4520"/>
                </a:lnTo>
                <a:lnTo>
                  <a:pt x="7052" y="4485"/>
                </a:lnTo>
                <a:lnTo>
                  <a:pt x="7026" y="4447"/>
                </a:lnTo>
                <a:lnTo>
                  <a:pt x="7002" y="4409"/>
                </a:lnTo>
                <a:lnTo>
                  <a:pt x="6979" y="4370"/>
                </a:lnTo>
                <a:lnTo>
                  <a:pt x="6959" y="4330"/>
                </a:lnTo>
                <a:lnTo>
                  <a:pt x="6940" y="4289"/>
                </a:lnTo>
                <a:lnTo>
                  <a:pt x="6924" y="4247"/>
                </a:lnTo>
                <a:lnTo>
                  <a:pt x="6908" y="4203"/>
                </a:lnTo>
                <a:lnTo>
                  <a:pt x="6896" y="4159"/>
                </a:lnTo>
                <a:lnTo>
                  <a:pt x="6886" y="4114"/>
                </a:lnTo>
                <a:lnTo>
                  <a:pt x="6877" y="4068"/>
                </a:lnTo>
                <a:lnTo>
                  <a:pt x="6871" y="4020"/>
                </a:lnTo>
                <a:lnTo>
                  <a:pt x="6868" y="3974"/>
                </a:lnTo>
                <a:lnTo>
                  <a:pt x="6867" y="3926"/>
                </a:lnTo>
                <a:lnTo>
                  <a:pt x="6867" y="3926"/>
                </a:lnTo>
                <a:lnTo>
                  <a:pt x="6868" y="3877"/>
                </a:lnTo>
                <a:lnTo>
                  <a:pt x="6871" y="3830"/>
                </a:lnTo>
                <a:lnTo>
                  <a:pt x="6877" y="3784"/>
                </a:lnTo>
                <a:lnTo>
                  <a:pt x="6886" y="3737"/>
                </a:lnTo>
                <a:lnTo>
                  <a:pt x="6896" y="3692"/>
                </a:lnTo>
                <a:lnTo>
                  <a:pt x="6908" y="3648"/>
                </a:lnTo>
                <a:lnTo>
                  <a:pt x="6924" y="3604"/>
                </a:lnTo>
                <a:lnTo>
                  <a:pt x="6940" y="3562"/>
                </a:lnTo>
                <a:lnTo>
                  <a:pt x="6959" y="3520"/>
                </a:lnTo>
                <a:lnTo>
                  <a:pt x="6979" y="3480"/>
                </a:lnTo>
                <a:lnTo>
                  <a:pt x="7002" y="3441"/>
                </a:lnTo>
                <a:lnTo>
                  <a:pt x="7026" y="3403"/>
                </a:lnTo>
                <a:lnTo>
                  <a:pt x="7052" y="3367"/>
                </a:lnTo>
                <a:lnTo>
                  <a:pt x="7080" y="3330"/>
                </a:lnTo>
                <a:lnTo>
                  <a:pt x="7109" y="3298"/>
                </a:lnTo>
                <a:lnTo>
                  <a:pt x="7140" y="3265"/>
                </a:lnTo>
                <a:lnTo>
                  <a:pt x="7173" y="3233"/>
                </a:lnTo>
                <a:lnTo>
                  <a:pt x="7207" y="3204"/>
                </a:lnTo>
                <a:lnTo>
                  <a:pt x="7242" y="3177"/>
                </a:lnTo>
                <a:lnTo>
                  <a:pt x="7279" y="3150"/>
                </a:lnTo>
                <a:lnTo>
                  <a:pt x="7316" y="3126"/>
                </a:lnTo>
                <a:lnTo>
                  <a:pt x="7355" y="3104"/>
                </a:lnTo>
                <a:lnTo>
                  <a:pt x="7396" y="3084"/>
                </a:lnTo>
                <a:lnTo>
                  <a:pt x="7437" y="3065"/>
                </a:lnTo>
                <a:lnTo>
                  <a:pt x="7480" y="3047"/>
                </a:lnTo>
                <a:lnTo>
                  <a:pt x="7523" y="3033"/>
                </a:lnTo>
                <a:lnTo>
                  <a:pt x="7567" y="3021"/>
                </a:lnTo>
                <a:lnTo>
                  <a:pt x="7612" y="3009"/>
                </a:lnTo>
                <a:lnTo>
                  <a:pt x="7659" y="3002"/>
                </a:lnTo>
                <a:lnTo>
                  <a:pt x="7706" y="2995"/>
                </a:lnTo>
                <a:lnTo>
                  <a:pt x="7753" y="2992"/>
                </a:lnTo>
                <a:lnTo>
                  <a:pt x="7801" y="2990"/>
                </a:lnTo>
                <a:lnTo>
                  <a:pt x="7801" y="2990"/>
                </a:lnTo>
                <a:lnTo>
                  <a:pt x="7849" y="2992"/>
                </a:lnTo>
                <a:lnTo>
                  <a:pt x="7897" y="2995"/>
                </a:lnTo>
                <a:lnTo>
                  <a:pt x="7944" y="3002"/>
                </a:lnTo>
                <a:lnTo>
                  <a:pt x="7989" y="3009"/>
                </a:lnTo>
                <a:lnTo>
                  <a:pt x="8034" y="3021"/>
                </a:lnTo>
                <a:lnTo>
                  <a:pt x="8078" y="3033"/>
                </a:lnTo>
                <a:lnTo>
                  <a:pt x="8122" y="3047"/>
                </a:lnTo>
                <a:lnTo>
                  <a:pt x="8164" y="3065"/>
                </a:lnTo>
                <a:lnTo>
                  <a:pt x="8206" y="3084"/>
                </a:lnTo>
                <a:lnTo>
                  <a:pt x="8246" y="3104"/>
                </a:lnTo>
                <a:lnTo>
                  <a:pt x="8285" y="3126"/>
                </a:lnTo>
                <a:lnTo>
                  <a:pt x="8324" y="3150"/>
                </a:lnTo>
                <a:lnTo>
                  <a:pt x="8360" y="3177"/>
                </a:lnTo>
                <a:lnTo>
                  <a:pt x="8396" y="3204"/>
                </a:lnTo>
                <a:lnTo>
                  <a:pt x="8430" y="3233"/>
                </a:lnTo>
                <a:lnTo>
                  <a:pt x="8461" y="3265"/>
                </a:lnTo>
                <a:lnTo>
                  <a:pt x="8493" y="3298"/>
                </a:lnTo>
                <a:lnTo>
                  <a:pt x="8522" y="3330"/>
                </a:lnTo>
                <a:lnTo>
                  <a:pt x="8549" y="3367"/>
                </a:lnTo>
                <a:lnTo>
                  <a:pt x="8576" y="3403"/>
                </a:lnTo>
                <a:lnTo>
                  <a:pt x="8600" y="3441"/>
                </a:lnTo>
                <a:lnTo>
                  <a:pt x="8622" y="3480"/>
                </a:lnTo>
                <a:lnTo>
                  <a:pt x="8643" y="3520"/>
                </a:lnTo>
                <a:lnTo>
                  <a:pt x="8661" y="3562"/>
                </a:lnTo>
                <a:lnTo>
                  <a:pt x="8679" y="3604"/>
                </a:lnTo>
                <a:lnTo>
                  <a:pt x="8693" y="3648"/>
                </a:lnTo>
                <a:lnTo>
                  <a:pt x="8705" y="3692"/>
                </a:lnTo>
                <a:lnTo>
                  <a:pt x="8717" y="3737"/>
                </a:lnTo>
                <a:lnTo>
                  <a:pt x="8724" y="3784"/>
                </a:lnTo>
                <a:lnTo>
                  <a:pt x="8731" y="3830"/>
                </a:lnTo>
                <a:lnTo>
                  <a:pt x="8734" y="3877"/>
                </a:lnTo>
                <a:lnTo>
                  <a:pt x="8736" y="3926"/>
                </a:lnTo>
                <a:lnTo>
                  <a:pt x="8736" y="3926"/>
                </a:lnTo>
                <a:lnTo>
                  <a:pt x="8734" y="3974"/>
                </a:lnTo>
                <a:lnTo>
                  <a:pt x="8731" y="4020"/>
                </a:lnTo>
                <a:lnTo>
                  <a:pt x="8724" y="4068"/>
                </a:lnTo>
                <a:lnTo>
                  <a:pt x="8717" y="4114"/>
                </a:lnTo>
                <a:lnTo>
                  <a:pt x="8705" y="4159"/>
                </a:lnTo>
                <a:lnTo>
                  <a:pt x="8693" y="4203"/>
                </a:lnTo>
                <a:lnTo>
                  <a:pt x="8679" y="4247"/>
                </a:lnTo>
                <a:lnTo>
                  <a:pt x="8661" y="4289"/>
                </a:lnTo>
                <a:lnTo>
                  <a:pt x="8643" y="4330"/>
                </a:lnTo>
                <a:lnTo>
                  <a:pt x="8622" y="4370"/>
                </a:lnTo>
                <a:lnTo>
                  <a:pt x="8600" y="4409"/>
                </a:lnTo>
                <a:lnTo>
                  <a:pt x="8576" y="4447"/>
                </a:lnTo>
                <a:lnTo>
                  <a:pt x="8549" y="4485"/>
                </a:lnTo>
                <a:lnTo>
                  <a:pt x="8522" y="4520"/>
                </a:lnTo>
                <a:lnTo>
                  <a:pt x="8493" y="4553"/>
                </a:lnTo>
                <a:lnTo>
                  <a:pt x="8461" y="4586"/>
                </a:lnTo>
                <a:lnTo>
                  <a:pt x="8430" y="4617"/>
                </a:lnTo>
                <a:lnTo>
                  <a:pt x="8396" y="4646"/>
                </a:lnTo>
                <a:lnTo>
                  <a:pt x="8360" y="4674"/>
                </a:lnTo>
                <a:lnTo>
                  <a:pt x="8324" y="4700"/>
                </a:lnTo>
                <a:lnTo>
                  <a:pt x="8285" y="4724"/>
                </a:lnTo>
                <a:lnTo>
                  <a:pt x="8246" y="4747"/>
                </a:lnTo>
                <a:lnTo>
                  <a:pt x="8206" y="4767"/>
                </a:lnTo>
                <a:lnTo>
                  <a:pt x="8164" y="4786"/>
                </a:lnTo>
                <a:lnTo>
                  <a:pt x="8122" y="4802"/>
                </a:lnTo>
                <a:lnTo>
                  <a:pt x="8078" y="4817"/>
                </a:lnTo>
                <a:lnTo>
                  <a:pt x="8034" y="4830"/>
                </a:lnTo>
                <a:lnTo>
                  <a:pt x="7989" y="4840"/>
                </a:lnTo>
                <a:lnTo>
                  <a:pt x="7944" y="4849"/>
                </a:lnTo>
                <a:lnTo>
                  <a:pt x="7897" y="4855"/>
                </a:lnTo>
                <a:lnTo>
                  <a:pt x="7849" y="4858"/>
                </a:lnTo>
                <a:lnTo>
                  <a:pt x="7801" y="4859"/>
                </a:lnTo>
                <a:lnTo>
                  <a:pt x="7801" y="4859"/>
                </a:lnTo>
                <a:close/>
                <a:moveTo>
                  <a:pt x="14186" y="7140"/>
                </a:moveTo>
                <a:lnTo>
                  <a:pt x="14186" y="7140"/>
                </a:lnTo>
                <a:lnTo>
                  <a:pt x="13993" y="7333"/>
                </a:lnTo>
                <a:lnTo>
                  <a:pt x="13993" y="7333"/>
                </a:lnTo>
                <a:lnTo>
                  <a:pt x="13971" y="7354"/>
                </a:lnTo>
                <a:lnTo>
                  <a:pt x="13947" y="7373"/>
                </a:lnTo>
                <a:lnTo>
                  <a:pt x="13922" y="7391"/>
                </a:lnTo>
                <a:lnTo>
                  <a:pt x="13898" y="7409"/>
                </a:lnTo>
                <a:lnTo>
                  <a:pt x="13872" y="7424"/>
                </a:lnTo>
                <a:lnTo>
                  <a:pt x="13847" y="7438"/>
                </a:lnTo>
                <a:lnTo>
                  <a:pt x="13822" y="7450"/>
                </a:lnTo>
                <a:lnTo>
                  <a:pt x="13797" y="7461"/>
                </a:lnTo>
                <a:lnTo>
                  <a:pt x="13772" y="7472"/>
                </a:lnTo>
                <a:lnTo>
                  <a:pt x="13745" y="7480"/>
                </a:lnTo>
                <a:lnTo>
                  <a:pt x="13720" y="7488"/>
                </a:lnTo>
                <a:lnTo>
                  <a:pt x="13694" y="7494"/>
                </a:lnTo>
                <a:lnTo>
                  <a:pt x="13668" y="7499"/>
                </a:lnTo>
                <a:lnTo>
                  <a:pt x="13642" y="7503"/>
                </a:lnTo>
                <a:lnTo>
                  <a:pt x="13616" y="7504"/>
                </a:lnTo>
                <a:lnTo>
                  <a:pt x="13590" y="7506"/>
                </a:lnTo>
                <a:lnTo>
                  <a:pt x="13564" y="7506"/>
                </a:lnTo>
                <a:lnTo>
                  <a:pt x="13539" y="7503"/>
                </a:lnTo>
                <a:lnTo>
                  <a:pt x="13514" y="7501"/>
                </a:lnTo>
                <a:lnTo>
                  <a:pt x="13488" y="7497"/>
                </a:lnTo>
                <a:lnTo>
                  <a:pt x="13463" y="7490"/>
                </a:lnTo>
                <a:lnTo>
                  <a:pt x="13438" y="7484"/>
                </a:lnTo>
                <a:lnTo>
                  <a:pt x="13413" y="7475"/>
                </a:lnTo>
                <a:lnTo>
                  <a:pt x="13389" y="7467"/>
                </a:lnTo>
                <a:lnTo>
                  <a:pt x="13365" y="7455"/>
                </a:lnTo>
                <a:lnTo>
                  <a:pt x="13342" y="7444"/>
                </a:lnTo>
                <a:lnTo>
                  <a:pt x="13318" y="7430"/>
                </a:lnTo>
                <a:lnTo>
                  <a:pt x="13296" y="7415"/>
                </a:lnTo>
                <a:lnTo>
                  <a:pt x="13274" y="7400"/>
                </a:lnTo>
                <a:lnTo>
                  <a:pt x="13252" y="7382"/>
                </a:lnTo>
                <a:lnTo>
                  <a:pt x="13231" y="7365"/>
                </a:lnTo>
                <a:lnTo>
                  <a:pt x="13210" y="7344"/>
                </a:lnTo>
                <a:lnTo>
                  <a:pt x="13210" y="7344"/>
                </a:lnTo>
                <a:lnTo>
                  <a:pt x="13191" y="7324"/>
                </a:lnTo>
                <a:lnTo>
                  <a:pt x="13172" y="7303"/>
                </a:lnTo>
                <a:lnTo>
                  <a:pt x="13156" y="7280"/>
                </a:lnTo>
                <a:lnTo>
                  <a:pt x="13140" y="7259"/>
                </a:lnTo>
                <a:lnTo>
                  <a:pt x="13126" y="7235"/>
                </a:lnTo>
                <a:lnTo>
                  <a:pt x="13112" y="7212"/>
                </a:lnTo>
                <a:lnTo>
                  <a:pt x="13099" y="7188"/>
                </a:lnTo>
                <a:lnTo>
                  <a:pt x="13089" y="7163"/>
                </a:lnTo>
                <a:lnTo>
                  <a:pt x="13079" y="7138"/>
                </a:lnTo>
                <a:lnTo>
                  <a:pt x="13072" y="7113"/>
                </a:lnTo>
                <a:lnTo>
                  <a:pt x="13064" y="7088"/>
                </a:lnTo>
                <a:lnTo>
                  <a:pt x="13059" y="7062"/>
                </a:lnTo>
                <a:lnTo>
                  <a:pt x="13055" y="7036"/>
                </a:lnTo>
                <a:lnTo>
                  <a:pt x="13051" y="7011"/>
                </a:lnTo>
                <a:lnTo>
                  <a:pt x="13050" y="6984"/>
                </a:lnTo>
                <a:lnTo>
                  <a:pt x="13049" y="6958"/>
                </a:lnTo>
                <a:lnTo>
                  <a:pt x="13050" y="6931"/>
                </a:lnTo>
                <a:lnTo>
                  <a:pt x="13053" y="6905"/>
                </a:lnTo>
                <a:lnTo>
                  <a:pt x="13056" y="6880"/>
                </a:lnTo>
                <a:lnTo>
                  <a:pt x="13060" y="6853"/>
                </a:lnTo>
                <a:lnTo>
                  <a:pt x="13067" y="6827"/>
                </a:lnTo>
                <a:lnTo>
                  <a:pt x="13074" y="6802"/>
                </a:lnTo>
                <a:lnTo>
                  <a:pt x="13083" y="6775"/>
                </a:lnTo>
                <a:lnTo>
                  <a:pt x="13093" y="6750"/>
                </a:lnTo>
                <a:lnTo>
                  <a:pt x="13104" y="6726"/>
                </a:lnTo>
                <a:lnTo>
                  <a:pt x="13117" y="6701"/>
                </a:lnTo>
                <a:lnTo>
                  <a:pt x="13131" y="6677"/>
                </a:lnTo>
                <a:lnTo>
                  <a:pt x="13146" y="6653"/>
                </a:lnTo>
                <a:lnTo>
                  <a:pt x="13162" y="6629"/>
                </a:lnTo>
                <a:lnTo>
                  <a:pt x="13181" y="6607"/>
                </a:lnTo>
                <a:lnTo>
                  <a:pt x="13200" y="6585"/>
                </a:lnTo>
                <a:lnTo>
                  <a:pt x="13220" y="6562"/>
                </a:lnTo>
                <a:lnTo>
                  <a:pt x="13220" y="6562"/>
                </a:lnTo>
                <a:lnTo>
                  <a:pt x="13414" y="6369"/>
                </a:lnTo>
                <a:lnTo>
                  <a:pt x="13414" y="6369"/>
                </a:lnTo>
                <a:lnTo>
                  <a:pt x="13481" y="6301"/>
                </a:lnTo>
                <a:lnTo>
                  <a:pt x="13546" y="6231"/>
                </a:lnTo>
                <a:lnTo>
                  <a:pt x="13608" y="6160"/>
                </a:lnTo>
                <a:lnTo>
                  <a:pt x="13668" y="6088"/>
                </a:lnTo>
                <a:lnTo>
                  <a:pt x="13728" y="6015"/>
                </a:lnTo>
                <a:lnTo>
                  <a:pt x="13783" y="5939"/>
                </a:lnTo>
                <a:lnTo>
                  <a:pt x="13837" y="5864"/>
                </a:lnTo>
                <a:lnTo>
                  <a:pt x="13889" y="5788"/>
                </a:lnTo>
                <a:lnTo>
                  <a:pt x="13939" y="5710"/>
                </a:lnTo>
                <a:lnTo>
                  <a:pt x="13987" y="5632"/>
                </a:lnTo>
                <a:lnTo>
                  <a:pt x="14032" y="5551"/>
                </a:lnTo>
                <a:lnTo>
                  <a:pt x="14075" y="5472"/>
                </a:lnTo>
                <a:lnTo>
                  <a:pt x="14117" y="5390"/>
                </a:lnTo>
                <a:lnTo>
                  <a:pt x="14156" y="5308"/>
                </a:lnTo>
                <a:lnTo>
                  <a:pt x="14194" y="5225"/>
                </a:lnTo>
                <a:lnTo>
                  <a:pt x="14229" y="5142"/>
                </a:lnTo>
                <a:lnTo>
                  <a:pt x="14262" y="5058"/>
                </a:lnTo>
                <a:lnTo>
                  <a:pt x="14292" y="4973"/>
                </a:lnTo>
                <a:lnTo>
                  <a:pt x="14321" y="4889"/>
                </a:lnTo>
                <a:lnTo>
                  <a:pt x="14347" y="4802"/>
                </a:lnTo>
                <a:lnTo>
                  <a:pt x="14371" y="4717"/>
                </a:lnTo>
                <a:lnTo>
                  <a:pt x="14394" y="4630"/>
                </a:lnTo>
                <a:lnTo>
                  <a:pt x="14414" y="4543"/>
                </a:lnTo>
                <a:lnTo>
                  <a:pt x="14432" y="4455"/>
                </a:lnTo>
                <a:lnTo>
                  <a:pt x="14448" y="4367"/>
                </a:lnTo>
                <a:lnTo>
                  <a:pt x="14462" y="4278"/>
                </a:lnTo>
                <a:lnTo>
                  <a:pt x="14473" y="4190"/>
                </a:lnTo>
                <a:lnTo>
                  <a:pt x="14482" y="4102"/>
                </a:lnTo>
                <a:lnTo>
                  <a:pt x="14490" y="4013"/>
                </a:lnTo>
                <a:lnTo>
                  <a:pt x="14496" y="3925"/>
                </a:lnTo>
                <a:lnTo>
                  <a:pt x="14498" y="3835"/>
                </a:lnTo>
                <a:lnTo>
                  <a:pt x="14500" y="3746"/>
                </a:lnTo>
                <a:lnTo>
                  <a:pt x="14498" y="3656"/>
                </a:lnTo>
                <a:lnTo>
                  <a:pt x="14496" y="3568"/>
                </a:lnTo>
                <a:lnTo>
                  <a:pt x="14490" y="3479"/>
                </a:lnTo>
                <a:lnTo>
                  <a:pt x="14482" y="3391"/>
                </a:lnTo>
                <a:lnTo>
                  <a:pt x="14473" y="3301"/>
                </a:lnTo>
                <a:lnTo>
                  <a:pt x="14462" y="3213"/>
                </a:lnTo>
                <a:lnTo>
                  <a:pt x="14448" y="3125"/>
                </a:lnTo>
                <a:lnTo>
                  <a:pt x="14432" y="3037"/>
                </a:lnTo>
                <a:lnTo>
                  <a:pt x="14414" y="2950"/>
                </a:lnTo>
                <a:lnTo>
                  <a:pt x="14394" y="2862"/>
                </a:lnTo>
                <a:lnTo>
                  <a:pt x="14371" y="2776"/>
                </a:lnTo>
                <a:lnTo>
                  <a:pt x="14347" y="2689"/>
                </a:lnTo>
                <a:lnTo>
                  <a:pt x="14321" y="2604"/>
                </a:lnTo>
                <a:lnTo>
                  <a:pt x="14292" y="2518"/>
                </a:lnTo>
                <a:lnTo>
                  <a:pt x="14262" y="2434"/>
                </a:lnTo>
                <a:lnTo>
                  <a:pt x="14228" y="2349"/>
                </a:lnTo>
                <a:lnTo>
                  <a:pt x="14194" y="2266"/>
                </a:lnTo>
                <a:lnTo>
                  <a:pt x="14156" y="2183"/>
                </a:lnTo>
                <a:lnTo>
                  <a:pt x="14117" y="2101"/>
                </a:lnTo>
                <a:lnTo>
                  <a:pt x="14075" y="2021"/>
                </a:lnTo>
                <a:lnTo>
                  <a:pt x="14032" y="1940"/>
                </a:lnTo>
                <a:lnTo>
                  <a:pt x="13987" y="1861"/>
                </a:lnTo>
                <a:lnTo>
                  <a:pt x="13939" y="1782"/>
                </a:lnTo>
                <a:lnTo>
                  <a:pt x="13889" y="1705"/>
                </a:lnTo>
                <a:lnTo>
                  <a:pt x="13837" y="1628"/>
                </a:lnTo>
                <a:lnTo>
                  <a:pt x="13783" y="1552"/>
                </a:lnTo>
                <a:lnTo>
                  <a:pt x="13728" y="1478"/>
                </a:lnTo>
                <a:lnTo>
                  <a:pt x="13668" y="1405"/>
                </a:lnTo>
                <a:lnTo>
                  <a:pt x="13608" y="1332"/>
                </a:lnTo>
                <a:lnTo>
                  <a:pt x="13546" y="1262"/>
                </a:lnTo>
                <a:lnTo>
                  <a:pt x="13481" y="1191"/>
                </a:lnTo>
                <a:lnTo>
                  <a:pt x="13414" y="1123"/>
                </a:lnTo>
                <a:lnTo>
                  <a:pt x="13414" y="1123"/>
                </a:lnTo>
                <a:lnTo>
                  <a:pt x="13220" y="929"/>
                </a:lnTo>
                <a:lnTo>
                  <a:pt x="13220" y="929"/>
                </a:lnTo>
                <a:lnTo>
                  <a:pt x="13200" y="908"/>
                </a:lnTo>
                <a:lnTo>
                  <a:pt x="13182" y="886"/>
                </a:lnTo>
                <a:lnTo>
                  <a:pt x="13165" y="864"/>
                </a:lnTo>
                <a:lnTo>
                  <a:pt x="13147" y="841"/>
                </a:lnTo>
                <a:lnTo>
                  <a:pt x="13132" y="818"/>
                </a:lnTo>
                <a:lnTo>
                  <a:pt x="13118" y="794"/>
                </a:lnTo>
                <a:lnTo>
                  <a:pt x="13106" y="771"/>
                </a:lnTo>
                <a:lnTo>
                  <a:pt x="13093" y="745"/>
                </a:lnTo>
                <a:lnTo>
                  <a:pt x="13083" y="721"/>
                </a:lnTo>
                <a:lnTo>
                  <a:pt x="13073" y="696"/>
                </a:lnTo>
                <a:lnTo>
                  <a:pt x="13064" y="671"/>
                </a:lnTo>
                <a:lnTo>
                  <a:pt x="13058" y="646"/>
                </a:lnTo>
                <a:lnTo>
                  <a:pt x="13051" y="621"/>
                </a:lnTo>
                <a:lnTo>
                  <a:pt x="13046" y="596"/>
                </a:lnTo>
                <a:lnTo>
                  <a:pt x="13043" y="570"/>
                </a:lnTo>
                <a:lnTo>
                  <a:pt x="13041" y="544"/>
                </a:lnTo>
                <a:lnTo>
                  <a:pt x="13040" y="519"/>
                </a:lnTo>
                <a:lnTo>
                  <a:pt x="13040" y="494"/>
                </a:lnTo>
                <a:lnTo>
                  <a:pt x="13043" y="468"/>
                </a:lnTo>
                <a:lnTo>
                  <a:pt x="13045" y="443"/>
                </a:lnTo>
                <a:lnTo>
                  <a:pt x="13049" y="418"/>
                </a:lnTo>
                <a:lnTo>
                  <a:pt x="13055" y="393"/>
                </a:lnTo>
                <a:lnTo>
                  <a:pt x="13061" y="369"/>
                </a:lnTo>
                <a:lnTo>
                  <a:pt x="13070" y="345"/>
                </a:lnTo>
                <a:lnTo>
                  <a:pt x="13080" y="321"/>
                </a:lnTo>
                <a:lnTo>
                  <a:pt x="13090" y="297"/>
                </a:lnTo>
                <a:lnTo>
                  <a:pt x="13103" y="274"/>
                </a:lnTo>
                <a:lnTo>
                  <a:pt x="13117" y="252"/>
                </a:lnTo>
                <a:lnTo>
                  <a:pt x="13132" y="229"/>
                </a:lnTo>
                <a:lnTo>
                  <a:pt x="13148" y="208"/>
                </a:lnTo>
                <a:lnTo>
                  <a:pt x="13167" y="186"/>
                </a:lnTo>
                <a:lnTo>
                  <a:pt x="13186" y="165"/>
                </a:lnTo>
                <a:lnTo>
                  <a:pt x="13186" y="165"/>
                </a:lnTo>
                <a:lnTo>
                  <a:pt x="13208" y="146"/>
                </a:lnTo>
                <a:lnTo>
                  <a:pt x="13229" y="127"/>
                </a:lnTo>
                <a:lnTo>
                  <a:pt x="13250" y="111"/>
                </a:lnTo>
                <a:lnTo>
                  <a:pt x="13273" y="94"/>
                </a:lnTo>
                <a:lnTo>
                  <a:pt x="13297" y="79"/>
                </a:lnTo>
                <a:lnTo>
                  <a:pt x="13321" y="67"/>
                </a:lnTo>
                <a:lnTo>
                  <a:pt x="13345" y="54"/>
                </a:lnTo>
                <a:lnTo>
                  <a:pt x="13370" y="43"/>
                </a:lnTo>
                <a:lnTo>
                  <a:pt x="13395" y="34"/>
                </a:lnTo>
                <a:lnTo>
                  <a:pt x="13422" y="25"/>
                </a:lnTo>
                <a:lnTo>
                  <a:pt x="13448" y="18"/>
                </a:lnTo>
                <a:lnTo>
                  <a:pt x="13475" y="11"/>
                </a:lnTo>
                <a:lnTo>
                  <a:pt x="13501" y="8"/>
                </a:lnTo>
                <a:lnTo>
                  <a:pt x="13527" y="4"/>
                </a:lnTo>
                <a:lnTo>
                  <a:pt x="13555" y="1"/>
                </a:lnTo>
                <a:lnTo>
                  <a:pt x="13582" y="0"/>
                </a:lnTo>
                <a:lnTo>
                  <a:pt x="13609" y="1"/>
                </a:lnTo>
                <a:lnTo>
                  <a:pt x="13636" y="3"/>
                </a:lnTo>
                <a:lnTo>
                  <a:pt x="13663" y="5"/>
                </a:lnTo>
                <a:lnTo>
                  <a:pt x="13691" y="10"/>
                </a:lnTo>
                <a:lnTo>
                  <a:pt x="13718" y="15"/>
                </a:lnTo>
                <a:lnTo>
                  <a:pt x="13744" y="21"/>
                </a:lnTo>
                <a:lnTo>
                  <a:pt x="13770" y="30"/>
                </a:lnTo>
                <a:lnTo>
                  <a:pt x="13797" y="39"/>
                </a:lnTo>
                <a:lnTo>
                  <a:pt x="13823" y="49"/>
                </a:lnTo>
                <a:lnTo>
                  <a:pt x="13849" y="62"/>
                </a:lnTo>
                <a:lnTo>
                  <a:pt x="13875" y="74"/>
                </a:lnTo>
                <a:lnTo>
                  <a:pt x="13899" y="88"/>
                </a:lnTo>
                <a:lnTo>
                  <a:pt x="13924" y="105"/>
                </a:lnTo>
                <a:lnTo>
                  <a:pt x="13948" y="121"/>
                </a:lnTo>
                <a:lnTo>
                  <a:pt x="13971" y="140"/>
                </a:lnTo>
                <a:lnTo>
                  <a:pt x="13993" y="159"/>
                </a:lnTo>
                <a:lnTo>
                  <a:pt x="13993" y="159"/>
                </a:lnTo>
                <a:lnTo>
                  <a:pt x="14186" y="351"/>
                </a:lnTo>
                <a:lnTo>
                  <a:pt x="14186" y="351"/>
                </a:lnTo>
                <a:lnTo>
                  <a:pt x="14230" y="395"/>
                </a:lnTo>
                <a:lnTo>
                  <a:pt x="14273" y="441"/>
                </a:lnTo>
                <a:lnTo>
                  <a:pt x="14314" y="485"/>
                </a:lnTo>
                <a:lnTo>
                  <a:pt x="14356" y="530"/>
                </a:lnTo>
                <a:lnTo>
                  <a:pt x="14398" y="577"/>
                </a:lnTo>
                <a:lnTo>
                  <a:pt x="14437" y="622"/>
                </a:lnTo>
                <a:lnTo>
                  <a:pt x="14477" y="669"/>
                </a:lnTo>
                <a:lnTo>
                  <a:pt x="14515" y="716"/>
                </a:lnTo>
                <a:lnTo>
                  <a:pt x="14554" y="763"/>
                </a:lnTo>
                <a:lnTo>
                  <a:pt x="14590" y="811"/>
                </a:lnTo>
                <a:lnTo>
                  <a:pt x="14627" y="859"/>
                </a:lnTo>
                <a:lnTo>
                  <a:pt x="14663" y="908"/>
                </a:lnTo>
                <a:lnTo>
                  <a:pt x="14699" y="956"/>
                </a:lnTo>
                <a:lnTo>
                  <a:pt x="14734" y="1005"/>
                </a:lnTo>
                <a:lnTo>
                  <a:pt x="14801" y="1104"/>
                </a:lnTo>
                <a:lnTo>
                  <a:pt x="14865" y="1205"/>
                </a:lnTo>
                <a:lnTo>
                  <a:pt x="14927" y="1306"/>
                </a:lnTo>
                <a:lnTo>
                  <a:pt x="14986" y="1409"/>
                </a:lnTo>
                <a:lnTo>
                  <a:pt x="15041" y="1513"/>
                </a:lnTo>
                <a:lnTo>
                  <a:pt x="15095" y="1618"/>
                </a:lnTo>
                <a:lnTo>
                  <a:pt x="15146" y="1724"/>
                </a:lnTo>
                <a:lnTo>
                  <a:pt x="15193" y="1831"/>
                </a:lnTo>
                <a:lnTo>
                  <a:pt x="15239" y="1939"/>
                </a:lnTo>
                <a:lnTo>
                  <a:pt x="15282" y="2047"/>
                </a:lnTo>
                <a:lnTo>
                  <a:pt x="15322" y="2157"/>
                </a:lnTo>
                <a:lnTo>
                  <a:pt x="15358" y="2268"/>
                </a:lnTo>
                <a:lnTo>
                  <a:pt x="15392" y="2378"/>
                </a:lnTo>
                <a:lnTo>
                  <a:pt x="15424" y="2491"/>
                </a:lnTo>
                <a:lnTo>
                  <a:pt x="15453" y="2603"/>
                </a:lnTo>
                <a:lnTo>
                  <a:pt x="15479" y="2716"/>
                </a:lnTo>
                <a:lnTo>
                  <a:pt x="15502" y="2829"/>
                </a:lnTo>
                <a:lnTo>
                  <a:pt x="15523" y="2943"/>
                </a:lnTo>
                <a:lnTo>
                  <a:pt x="15541" y="3057"/>
                </a:lnTo>
                <a:lnTo>
                  <a:pt x="15556" y="3170"/>
                </a:lnTo>
                <a:lnTo>
                  <a:pt x="15569" y="3286"/>
                </a:lnTo>
                <a:lnTo>
                  <a:pt x="15578" y="3401"/>
                </a:lnTo>
                <a:lnTo>
                  <a:pt x="15585" y="3515"/>
                </a:lnTo>
                <a:lnTo>
                  <a:pt x="15589" y="3631"/>
                </a:lnTo>
                <a:lnTo>
                  <a:pt x="15590" y="3746"/>
                </a:lnTo>
                <a:lnTo>
                  <a:pt x="15589" y="3862"/>
                </a:lnTo>
                <a:lnTo>
                  <a:pt x="15585" y="3976"/>
                </a:lnTo>
                <a:lnTo>
                  <a:pt x="15578" y="4092"/>
                </a:lnTo>
                <a:lnTo>
                  <a:pt x="15569" y="4207"/>
                </a:lnTo>
                <a:lnTo>
                  <a:pt x="15556" y="4321"/>
                </a:lnTo>
                <a:lnTo>
                  <a:pt x="15541" y="4436"/>
                </a:lnTo>
                <a:lnTo>
                  <a:pt x="15523" y="4549"/>
                </a:lnTo>
                <a:lnTo>
                  <a:pt x="15502" y="4664"/>
                </a:lnTo>
                <a:lnTo>
                  <a:pt x="15479" y="4777"/>
                </a:lnTo>
                <a:lnTo>
                  <a:pt x="15453" y="4889"/>
                </a:lnTo>
                <a:lnTo>
                  <a:pt x="15424" y="5002"/>
                </a:lnTo>
                <a:lnTo>
                  <a:pt x="15392" y="5113"/>
                </a:lnTo>
                <a:lnTo>
                  <a:pt x="15358" y="5224"/>
                </a:lnTo>
                <a:lnTo>
                  <a:pt x="15322" y="5335"/>
                </a:lnTo>
                <a:lnTo>
                  <a:pt x="15282" y="5444"/>
                </a:lnTo>
                <a:lnTo>
                  <a:pt x="15239" y="5553"/>
                </a:lnTo>
                <a:lnTo>
                  <a:pt x="15193" y="5661"/>
                </a:lnTo>
                <a:lnTo>
                  <a:pt x="15146" y="5768"/>
                </a:lnTo>
                <a:lnTo>
                  <a:pt x="15095" y="5874"/>
                </a:lnTo>
                <a:lnTo>
                  <a:pt x="15042" y="5980"/>
                </a:lnTo>
                <a:lnTo>
                  <a:pt x="14986" y="6083"/>
                </a:lnTo>
                <a:lnTo>
                  <a:pt x="14927" y="6186"/>
                </a:lnTo>
                <a:lnTo>
                  <a:pt x="14865" y="6288"/>
                </a:lnTo>
                <a:lnTo>
                  <a:pt x="14801" y="6389"/>
                </a:lnTo>
                <a:lnTo>
                  <a:pt x="14734" y="6487"/>
                </a:lnTo>
                <a:lnTo>
                  <a:pt x="14699" y="6536"/>
                </a:lnTo>
                <a:lnTo>
                  <a:pt x="14663" y="6585"/>
                </a:lnTo>
                <a:lnTo>
                  <a:pt x="14627" y="6633"/>
                </a:lnTo>
                <a:lnTo>
                  <a:pt x="14590" y="6681"/>
                </a:lnTo>
                <a:lnTo>
                  <a:pt x="14554" y="6729"/>
                </a:lnTo>
                <a:lnTo>
                  <a:pt x="14515" y="6777"/>
                </a:lnTo>
                <a:lnTo>
                  <a:pt x="14477" y="6823"/>
                </a:lnTo>
                <a:lnTo>
                  <a:pt x="14437" y="6870"/>
                </a:lnTo>
                <a:lnTo>
                  <a:pt x="14398" y="6916"/>
                </a:lnTo>
                <a:lnTo>
                  <a:pt x="14356" y="6962"/>
                </a:lnTo>
                <a:lnTo>
                  <a:pt x="14314" y="7007"/>
                </a:lnTo>
                <a:lnTo>
                  <a:pt x="14273" y="7052"/>
                </a:lnTo>
                <a:lnTo>
                  <a:pt x="14230" y="7096"/>
                </a:lnTo>
                <a:lnTo>
                  <a:pt x="14186" y="7140"/>
                </a:lnTo>
                <a:lnTo>
                  <a:pt x="14186" y="7140"/>
                </a:lnTo>
                <a:close/>
                <a:moveTo>
                  <a:pt x="12651" y="5682"/>
                </a:moveTo>
                <a:lnTo>
                  <a:pt x="12651" y="5682"/>
                </a:lnTo>
                <a:lnTo>
                  <a:pt x="12467" y="5866"/>
                </a:lnTo>
                <a:lnTo>
                  <a:pt x="12467" y="5866"/>
                </a:lnTo>
                <a:lnTo>
                  <a:pt x="12447" y="5884"/>
                </a:lnTo>
                <a:lnTo>
                  <a:pt x="12427" y="5900"/>
                </a:lnTo>
                <a:lnTo>
                  <a:pt x="12407" y="5915"/>
                </a:lnTo>
                <a:lnTo>
                  <a:pt x="12385" y="5930"/>
                </a:lnTo>
                <a:lnTo>
                  <a:pt x="12364" y="5944"/>
                </a:lnTo>
                <a:lnTo>
                  <a:pt x="12342" y="5957"/>
                </a:lnTo>
                <a:lnTo>
                  <a:pt x="12320" y="5968"/>
                </a:lnTo>
                <a:lnTo>
                  <a:pt x="12297" y="5980"/>
                </a:lnTo>
                <a:lnTo>
                  <a:pt x="12273" y="5988"/>
                </a:lnTo>
                <a:lnTo>
                  <a:pt x="12250" y="5997"/>
                </a:lnTo>
                <a:lnTo>
                  <a:pt x="12227" y="6005"/>
                </a:lnTo>
                <a:lnTo>
                  <a:pt x="12203" y="6011"/>
                </a:lnTo>
                <a:lnTo>
                  <a:pt x="12177" y="6016"/>
                </a:lnTo>
                <a:lnTo>
                  <a:pt x="12153" y="6020"/>
                </a:lnTo>
                <a:lnTo>
                  <a:pt x="12130" y="6024"/>
                </a:lnTo>
                <a:lnTo>
                  <a:pt x="12104" y="6025"/>
                </a:lnTo>
                <a:lnTo>
                  <a:pt x="12080" y="6026"/>
                </a:lnTo>
                <a:lnTo>
                  <a:pt x="12055" y="6025"/>
                </a:lnTo>
                <a:lnTo>
                  <a:pt x="12031" y="6024"/>
                </a:lnTo>
                <a:lnTo>
                  <a:pt x="12006" y="6020"/>
                </a:lnTo>
                <a:lnTo>
                  <a:pt x="11982" y="6016"/>
                </a:lnTo>
                <a:lnTo>
                  <a:pt x="11958" y="6011"/>
                </a:lnTo>
                <a:lnTo>
                  <a:pt x="11934" y="6003"/>
                </a:lnTo>
                <a:lnTo>
                  <a:pt x="11910" y="5996"/>
                </a:lnTo>
                <a:lnTo>
                  <a:pt x="11888" y="5986"/>
                </a:lnTo>
                <a:lnTo>
                  <a:pt x="11864" y="5976"/>
                </a:lnTo>
                <a:lnTo>
                  <a:pt x="11841" y="5963"/>
                </a:lnTo>
                <a:lnTo>
                  <a:pt x="11820" y="5949"/>
                </a:lnTo>
                <a:lnTo>
                  <a:pt x="11797" y="5934"/>
                </a:lnTo>
                <a:lnTo>
                  <a:pt x="11777" y="5918"/>
                </a:lnTo>
                <a:lnTo>
                  <a:pt x="11756" y="5900"/>
                </a:lnTo>
                <a:lnTo>
                  <a:pt x="11735" y="5881"/>
                </a:lnTo>
                <a:lnTo>
                  <a:pt x="11735" y="5881"/>
                </a:lnTo>
                <a:lnTo>
                  <a:pt x="11717" y="5861"/>
                </a:lnTo>
                <a:lnTo>
                  <a:pt x="11698" y="5841"/>
                </a:lnTo>
                <a:lnTo>
                  <a:pt x="11681" y="5820"/>
                </a:lnTo>
                <a:lnTo>
                  <a:pt x="11666" y="5799"/>
                </a:lnTo>
                <a:lnTo>
                  <a:pt x="11651" y="5777"/>
                </a:lnTo>
                <a:lnTo>
                  <a:pt x="11638" y="5755"/>
                </a:lnTo>
                <a:lnTo>
                  <a:pt x="11627" y="5734"/>
                </a:lnTo>
                <a:lnTo>
                  <a:pt x="11616" y="5711"/>
                </a:lnTo>
                <a:lnTo>
                  <a:pt x="11607" y="5689"/>
                </a:lnTo>
                <a:lnTo>
                  <a:pt x="11598" y="5666"/>
                </a:lnTo>
                <a:lnTo>
                  <a:pt x="11592" y="5643"/>
                </a:lnTo>
                <a:lnTo>
                  <a:pt x="11587" y="5619"/>
                </a:lnTo>
                <a:lnTo>
                  <a:pt x="11582" y="5597"/>
                </a:lnTo>
                <a:lnTo>
                  <a:pt x="11579" y="5573"/>
                </a:lnTo>
                <a:lnTo>
                  <a:pt x="11577" y="5549"/>
                </a:lnTo>
                <a:lnTo>
                  <a:pt x="11577" y="5526"/>
                </a:lnTo>
                <a:lnTo>
                  <a:pt x="11577" y="5502"/>
                </a:lnTo>
                <a:lnTo>
                  <a:pt x="11579" y="5478"/>
                </a:lnTo>
                <a:lnTo>
                  <a:pt x="11583" y="5454"/>
                </a:lnTo>
                <a:lnTo>
                  <a:pt x="11587" y="5431"/>
                </a:lnTo>
                <a:lnTo>
                  <a:pt x="11593" y="5407"/>
                </a:lnTo>
                <a:lnTo>
                  <a:pt x="11599" y="5383"/>
                </a:lnTo>
                <a:lnTo>
                  <a:pt x="11608" y="5359"/>
                </a:lnTo>
                <a:lnTo>
                  <a:pt x="11617" y="5335"/>
                </a:lnTo>
                <a:lnTo>
                  <a:pt x="11628" y="5312"/>
                </a:lnTo>
                <a:lnTo>
                  <a:pt x="11640" y="5288"/>
                </a:lnTo>
                <a:lnTo>
                  <a:pt x="11654" y="5264"/>
                </a:lnTo>
                <a:lnTo>
                  <a:pt x="11667" y="5242"/>
                </a:lnTo>
                <a:lnTo>
                  <a:pt x="11684" y="5218"/>
                </a:lnTo>
                <a:lnTo>
                  <a:pt x="11700" y="5195"/>
                </a:lnTo>
                <a:lnTo>
                  <a:pt x="11719" y="5172"/>
                </a:lnTo>
                <a:lnTo>
                  <a:pt x="11738" y="5150"/>
                </a:lnTo>
                <a:lnTo>
                  <a:pt x="11738" y="5150"/>
                </a:lnTo>
                <a:lnTo>
                  <a:pt x="11928" y="4960"/>
                </a:lnTo>
                <a:lnTo>
                  <a:pt x="11928" y="4960"/>
                </a:lnTo>
                <a:lnTo>
                  <a:pt x="11958" y="4928"/>
                </a:lnTo>
                <a:lnTo>
                  <a:pt x="11989" y="4895"/>
                </a:lnTo>
                <a:lnTo>
                  <a:pt x="12017" y="4863"/>
                </a:lnTo>
                <a:lnTo>
                  <a:pt x="12045" y="4830"/>
                </a:lnTo>
                <a:lnTo>
                  <a:pt x="12073" y="4796"/>
                </a:lnTo>
                <a:lnTo>
                  <a:pt x="12098" y="4762"/>
                </a:lnTo>
                <a:lnTo>
                  <a:pt x="12123" y="4727"/>
                </a:lnTo>
                <a:lnTo>
                  <a:pt x="12147" y="4691"/>
                </a:lnTo>
                <a:lnTo>
                  <a:pt x="12170" y="4655"/>
                </a:lnTo>
                <a:lnTo>
                  <a:pt x="12193" y="4620"/>
                </a:lnTo>
                <a:lnTo>
                  <a:pt x="12213" y="4582"/>
                </a:lnTo>
                <a:lnTo>
                  <a:pt x="12233" y="4545"/>
                </a:lnTo>
                <a:lnTo>
                  <a:pt x="12253" y="4508"/>
                </a:lnTo>
                <a:lnTo>
                  <a:pt x="12271" y="4470"/>
                </a:lnTo>
                <a:lnTo>
                  <a:pt x="12287" y="4432"/>
                </a:lnTo>
                <a:lnTo>
                  <a:pt x="12303" y="4393"/>
                </a:lnTo>
                <a:lnTo>
                  <a:pt x="12318" y="4354"/>
                </a:lnTo>
                <a:lnTo>
                  <a:pt x="12334" y="4315"/>
                </a:lnTo>
                <a:lnTo>
                  <a:pt x="12346" y="4276"/>
                </a:lnTo>
                <a:lnTo>
                  <a:pt x="12359" y="4237"/>
                </a:lnTo>
                <a:lnTo>
                  <a:pt x="12370" y="4197"/>
                </a:lnTo>
                <a:lnTo>
                  <a:pt x="12380" y="4156"/>
                </a:lnTo>
                <a:lnTo>
                  <a:pt x="12389" y="4116"/>
                </a:lnTo>
                <a:lnTo>
                  <a:pt x="12398" y="4076"/>
                </a:lnTo>
                <a:lnTo>
                  <a:pt x="12405" y="4035"/>
                </a:lnTo>
                <a:lnTo>
                  <a:pt x="12412" y="3994"/>
                </a:lnTo>
                <a:lnTo>
                  <a:pt x="12417" y="3954"/>
                </a:lnTo>
                <a:lnTo>
                  <a:pt x="12420" y="3913"/>
                </a:lnTo>
                <a:lnTo>
                  <a:pt x="12424" y="3872"/>
                </a:lnTo>
                <a:lnTo>
                  <a:pt x="12427" y="3830"/>
                </a:lnTo>
                <a:lnTo>
                  <a:pt x="12428" y="3790"/>
                </a:lnTo>
                <a:lnTo>
                  <a:pt x="12429" y="3748"/>
                </a:lnTo>
                <a:lnTo>
                  <a:pt x="12428" y="3707"/>
                </a:lnTo>
                <a:lnTo>
                  <a:pt x="12427" y="3667"/>
                </a:lnTo>
                <a:lnTo>
                  <a:pt x="12424" y="3625"/>
                </a:lnTo>
                <a:lnTo>
                  <a:pt x="12420" y="3585"/>
                </a:lnTo>
                <a:lnTo>
                  <a:pt x="12417" y="3543"/>
                </a:lnTo>
                <a:lnTo>
                  <a:pt x="12412" y="3503"/>
                </a:lnTo>
                <a:lnTo>
                  <a:pt x="12405" y="3461"/>
                </a:lnTo>
                <a:lnTo>
                  <a:pt x="12398" y="3421"/>
                </a:lnTo>
                <a:lnTo>
                  <a:pt x="12389" y="3381"/>
                </a:lnTo>
                <a:lnTo>
                  <a:pt x="12380" y="3340"/>
                </a:lnTo>
                <a:lnTo>
                  <a:pt x="12370" y="3300"/>
                </a:lnTo>
                <a:lnTo>
                  <a:pt x="12359" y="3261"/>
                </a:lnTo>
                <a:lnTo>
                  <a:pt x="12346" y="3221"/>
                </a:lnTo>
                <a:lnTo>
                  <a:pt x="12332" y="3182"/>
                </a:lnTo>
                <a:lnTo>
                  <a:pt x="12318" y="3143"/>
                </a:lnTo>
                <a:lnTo>
                  <a:pt x="12303" y="3104"/>
                </a:lnTo>
                <a:lnTo>
                  <a:pt x="12287" y="3065"/>
                </a:lnTo>
                <a:lnTo>
                  <a:pt x="12271" y="3027"/>
                </a:lnTo>
                <a:lnTo>
                  <a:pt x="12252" y="2989"/>
                </a:lnTo>
                <a:lnTo>
                  <a:pt x="12233" y="2951"/>
                </a:lnTo>
                <a:lnTo>
                  <a:pt x="12213" y="2915"/>
                </a:lnTo>
                <a:lnTo>
                  <a:pt x="12193" y="2878"/>
                </a:lnTo>
                <a:lnTo>
                  <a:pt x="12170" y="2842"/>
                </a:lnTo>
                <a:lnTo>
                  <a:pt x="12147" y="2805"/>
                </a:lnTo>
                <a:lnTo>
                  <a:pt x="12123" y="2770"/>
                </a:lnTo>
                <a:lnTo>
                  <a:pt x="12098" y="2735"/>
                </a:lnTo>
                <a:lnTo>
                  <a:pt x="12072" y="2701"/>
                </a:lnTo>
                <a:lnTo>
                  <a:pt x="12045" y="2667"/>
                </a:lnTo>
                <a:lnTo>
                  <a:pt x="12017" y="2634"/>
                </a:lnTo>
                <a:lnTo>
                  <a:pt x="11989" y="2601"/>
                </a:lnTo>
                <a:lnTo>
                  <a:pt x="11958" y="2569"/>
                </a:lnTo>
                <a:lnTo>
                  <a:pt x="11928" y="2537"/>
                </a:lnTo>
                <a:lnTo>
                  <a:pt x="11928" y="2537"/>
                </a:lnTo>
                <a:lnTo>
                  <a:pt x="11738" y="2347"/>
                </a:lnTo>
                <a:lnTo>
                  <a:pt x="11738" y="2347"/>
                </a:lnTo>
                <a:lnTo>
                  <a:pt x="11719" y="2328"/>
                </a:lnTo>
                <a:lnTo>
                  <a:pt x="11700" y="2309"/>
                </a:lnTo>
                <a:lnTo>
                  <a:pt x="11684" y="2289"/>
                </a:lnTo>
                <a:lnTo>
                  <a:pt x="11667" y="2269"/>
                </a:lnTo>
                <a:lnTo>
                  <a:pt x="11654" y="2248"/>
                </a:lnTo>
                <a:lnTo>
                  <a:pt x="11640" y="2226"/>
                </a:lnTo>
                <a:lnTo>
                  <a:pt x="11627" y="2205"/>
                </a:lnTo>
                <a:lnTo>
                  <a:pt x="11616" y="2182"/>
                </a:lnTo>
                <a:lnTo>
                  <a:pt x="11606" y="2159"/>
                </a:lnTo>
                <a:lnTo>
                  <a:pt x="11597" y="2137"/>
                </a:lnTo>
                <a:lnTo>
                  <a:pt x="11589" y="2113"/>
                </a:lnTo>
                <a:lnTo>
                  <a:pt x="11583" y="2090"/>
                </a:lnTo>
                <a:lnTo>
                  <a:pt x="11578" y="2066"/>
                </a:lnTo>
                <a:lnTo>
                  <a:pt x="11574" y="2042"/>
                </a:lnTo>
                <a:lnTo>
                  <a:pt x="11570" y="2018"/>
                </a:lnTo>
                <a:lnTo>
                  <a:pt x="11569" y="1993"/>
                </a:lnTo>
                <a:lnTo>
                  <a:pt x="11569" y="1969"/>
                </a:lnTo>
                <a:lnTo>
                  <a:pt x="11569" y="1945"/>
                </a:lnTo>
                <a:lnTo>
                  <a:pt x="11572" y="1921"/>
                </a:lnTo>
                <a:lnTo>
                  <a:pt x="11575" y="1897"/>
                </a:lnTo>
                <a:lnTo>
                  <a:pt x="11579" y="1874"/>
                </a:lnTo>
                <a:lnTo>
                  <a:pt x="11586" y="1850"/>
                </a:lnTo>
                <a:lnTo>
                  <a:pt x="11593" y="1826"/>
                </a:lnTo>
                <a:lnTo>
                  <a:pt x="11602" y="1802"/>
                </a:lnTo>
                <a:lnTo>
                  <a:pt x="11611" y="1779"/>
                </a:lnTo>
                <a:lnTo>
                  <a:pt x="11622" y="1756"/>
                </a:lnTo>
                <a:lnTo>
                  <a:pt x="11635" y="1734"/>
                </a:lnTo>
                <a:lnTo>
                  <a:pt x="11649" y="1711"/>
                </a:lnTo>
                <a:lnTo>
                  <a:pt x="11664" y="1690"/>
                </a:lnTo>
                <a:lnTo>
                  <a:pt x="11680" y="1668"/>
                </a:lnTo>
                <a:lnTo>
                  <a:pt x="11698" y="1648"/>
                </a:lnTo>
                <a:lnTo>
                  <a:pt x="11718" y="1628"/>
                </a:lnTo>
                <a:lnTo>
                  <a:pt x="11718" y="1628"/>
                </a:lnTo>
                <a:lnTo>
                  <a:pt x="11738" y="1609"/>
                </a:lnTo>
                <a:lnTo>
                  <a:pt x="11758" y="1590"/>
                </a:lnTo>
                <a:lnTo>
                  <a:pt x="11781" y="1574"/>
                </a:lnTo>
                <a:lnTo>
                  <a:pt x="11802" y="1560"/>
                </a:lnTo>
                <a:lnTo>
                  <a:pt x="11825" y="1546"/>
                </a:lnTo>
                <a:lnTo>
                  <a:pt x="11849" y="1534"/>
                </a:lnTo>
                <a:lnTo>
                  <a:pt x="11873" y="1522"/>
                </a:lnTo>
                <a:lnTo>
                  <a:pt x="11897" y="1513"/>
                </a:lnTo>
                <a:lnTo>
                  <a:pt x="11921" y="1505"/>
                </a:lnTo>
                <a:lnTo>
                  <a:pt x="11946" y="1497"/>
                </a:lnTo>
                <a:lnTo>
                  <a:pt x="11971" y="1492"/>
                </a:lnTo>
                <a:lnTo>
                  <a:pt x="11996" y="1487"/>
                </a:lnTo>
                <a:lnTo>
                  <a:pt x="12021" y="1483"/>
                </a:lnTo>
                <a:lnTo>
                  <a:pt x="12046" y="1482"/>
                </a:lnTo>
                <a:lnTo>
                  <a:pt x="12072" y="1481"/>
                </a:lnTo>
                <a:lnTo>
                  <a:pt x="12097" y="1481"/>
                </a:lnTo>
                <a:lnTo>
                  <a:pt x="12123" y="1482"/>
                </a:lnTo>
                <a:lnTo>
                  <a:pt x="12148" y="1484"/>
                </a:lnTo>
                <a:lnTo>
                  <a:pt x="12174" y="1488"/>
                </a:lnTo>
                <a:lnTo>
                  <a:pt x="12199" y="1493"/>
                </a:lnTo>
                <a:lnTo>
                  <a:pt x="12223" y="1500"/>
                </a:lnTo>
                <a:lnTo>
                  <a:pt x="12248" y="1506"/>
                </a:lnTo>
                <a:lnTo>
                  <a:pt x="12272" y="1513"/>
                </a:lnTo>
                <a:lnTo>
                  <a:pt x="12296" y="1524"/>
                </a:lnTo>
                <a:lnTo>
                  <a:pt x="12320" y="1534"/>
                </a:lnTo>
                <a:lnTo>
                  <a:pt x="12342" y="1544"/>
                </a:lnTo>
                <a:lnTo>
                  <a:pt x="12364" y="1556"/>
                </a:lnTo>
                <a:lnTo>
                  <a:pt x="12386" y="1569"/>
                </a:lnTo>
                <a:lnTo>
                  <a:pt x="12408" y="1584"/>
                </a:lnTo>
                <a:lnTo>
                  <a:pt x="12428" y="1598"/>
                </a:lnTo>
                <a:lnTo>
                  <a:pt x="12448" y="1614"/>
                </a:lnTo>
                <a:lnTo>
                  <a:pt x="12467" y="1631"/>
                </a:lnTo>
                <a:lnTo>
                  <a:pt x="12467" y="1631"/>
                </a:lnTo>
                <a:lnTo>
                  <a:pt x="12651" y="1814"/>
                </a:lnTo>
                <a:lnTo>
                  <a:pt x="12651" y="1814"/>
                </a:lnTo>
                <a:lnTo>
                  <a:pt x="12700" y="1865"/>
                </a:lnTo>
                <a:lnTo>
                  <a:pt x="12748" y="1916"/>
                </a:lnTo>
                <a:lnTo>
                  <a:pt x="12793" y="1969"/>
                </a:lnTo>
                <a:lnTo>
                  <a:pt x="12837" y="2022"/>
                </a:lnTo>
                <a:lnTo>
                  <a:pt x="12881" y="2076"/>
                </a:lnTo>
                <a:lnTo>
                  <a:pt x="12922" y="2132"/>
                </a:lnTo>
                <a:lnTo>
                  <a:pt x="12962" y="2187"/>
                </a:lnTo>
                <a:lnTo>
                  <a:pt x="13000" y="2244"/>
                </a:lnTo>
                <a:lnTo>
                  <a:pt x="13038" y="2300"/>
                </a:lnTo>
                <a:lnTo>
                  <a:pt x="13073" y="2358"/>
                </a:lnTo>
                <a:lnTo>
                  <a:pt x="13106" y="2417"/>
                </a:lnTo>
                <a:lnTo>
                  <a:pt x="13138" y="2477"/>
                </a:lnTo>
                <a:lnTo>
                  <a:pt x="13169" y="2536"/>
                </a:lnTo>
                <a:lnTo>
                  <a:pt x="13197" y="2596"/>
                </a:lnTo>
                <a:lnTo>
                  <a:pt x="13224" y="2658"/>
                </a:lnTo>
                <a:lnTo>
                  <a:pt x="13250" y="2718"/>
                </a:lnTo>
                <a:lnTo>
                  <a:pt x="13274" y="2781"/>
                </a:lnTo>
                <a:lnTo>
                  <a:pt x="13297" y="2843"/>
                </a:lnTo>
                <a:lnTo>
                  <a:pt x="13318" y="2906"/>
                </a:lnTo>
                <a:lnTo>
                  <a:pt x="13337" y="2969"/>
                </a:lnTo>
                <a:lnTo>
                  <a:pt x="13356" y="3033"/>
                </a:lnTo>
                <a:lnTo>
                  <a:pt x="13373" y="3097"/>
                </a:lnTo>
                <a:lnTo>
                  <a:pt x="13388" y="3162"/>
                </a:lnTo>
                <a:lnTo>
                  <a:pt x="13400" y="3226"/>
                </a:lnTo>
                <a:lnTo>
                  <a:pt x="13412" y="3291"/>
                </a:lnTo>
                <a:lnTo>
                  <a:pt x="13422" y="3356"/>
                </a:lnTo>
                <a:lnTo>
                  <a:pt x="13430" y="3421"/>
                </a:lnTo>
                <a:lnTo>
                  <a:pt x="13438" y="3486"/>
                </a:lnTo>
                <a:lnTo>
                  <a:pt x="13443" y="3552"/>
                </a:lnTo>
                <a:lnTo>
                  <a:pt x="13447" y="3617"/>
                </a:lnTo>
                <a:lnTo>
                  <a:pt x="13449" y="3683"/>
                </a:lnTo>
                <a:lnTo>
                  <a:pt x="13451" y="3748"/>
                </a:lnTo>
                <a:lnTo>
                  <a:pt x="13449" y="3814"/>
                </a:lnTo>
                <a:lnTo>
                  <a:pt x="13447" y="3879"/>
                </a:lnTo>
                <a:lnTo>
                  <a:pt x="13443" y="3945"/>
                </a:lnTo>
                <a:lnTo>
                  <a:pt x="13438" y="4010"/>
                </a:lnTo>
                <a:lnTo>
                  <a:pt x="13430" y="4076"/>
                </a:lnTo>
                <a:lnTo>
                  <a:pt x="13422" y="4141"/>
                </a:lnTo>
                <a:lnTo>
                  <a:pt x="13412" y="4207"/>
                </a:lnTo>
                <a:lnTo>
                  <a:pt x="13400" y="4271"/>
                </a:lnTo>
                <a:lnTo>
                  <a:pt x="13388" y="4335"/>
                </a:lnTo>
                <a:lnTo>
                  <a:pt x="13373" y="4399"/>
                </a:lnTo>
                <a:lnTo>
                  <a:pt x="13356" y="4464"/>
                </a:lnTo>
                <a:lnTo>
                  <a:pt x="13339" y="4528"/>
                </a:lnTo>
                <a:lnTo>
                  <a:pt x="13318" y="4591"/>
                </a:lnTo>
                <a:lnTo>
                  <a:pt x="13297" y="4654"/>
                </a:lnTo>
                <a:lnTo>
                  <a:pt x="13274" y="4717"/>
                </a:lnTo>
                <a:lnTo>
                  <a:pt x="13250" y="4778"/>
                </a:lnTo>
                <a:lnTo>
                  <a:pt x="13225" y="4840"/>
                </a:lnTo>
                <a:lnTo>
                  <a:pt x="13197" y="4900"/>
                </a:lnTo>
                <a:lnTo>
                  <a:pt x="13169" y="4961"/>
                </a:lnTo>
                <a:lnTo>
                  <a:pt x="13138" y="5020"/>
                </a:lnTo>
                <a:lnTo>
                  <a:pt x="13106" y="5081"/>
                </a:lnTo>
                <a:lnTo>
                  <a:pt x="13073" y="5138"/>
                </a:lnTo>
                <a:lnTo>
                  <a:pt x="13038" y="5196"/>
                </a:lnTo>
                <a:lnTo>
                  <a:pt x="13001" y="5253"/>
                </a:lnTo>
                <a:lnTo>
                  <a:pt x="12962" y="5310"/>
                </a:lnTo>
                <a:lnTo>
                  <a:pt x="12923" y="5366"/>
                </a:lnTo>
                <a:lnTo>
                  <a:pt x="12881" y="5420"/>
                </a:lnTo>
                <a:lnTo>
                  <a:pt x="12839" y="5475"/>
                </a:lnTo>
                <a:lnTo>
                  <a:pt x="12793" y="5527"/>
                </a:lnTo>
                <a:lnTo>
                  <a:pt x="12748" y="5580"/>
                </a:lnTo>
                <a:lnTo>
                  <a:pt x="12700" y="5632"/>
                </a:lnTo>
                <a:lnTo>
                  <a:pt x="12651" y="5682"/>
                </a:lnTo>
                <a:lnTo>
                  <a:pt x="12651" y="5682"/>
                </a:lnTo>
                <a:close/>
                <a:moveTo>
                  <a:pt x="2370" y="6562"/>
                </a:moveTo>
                <a:lnTo>
                  <a:pt x="2370" y="6562"/>
                </a:lnTo>
                <a:lnTo>
                  <a:pt x="2391" y="6585"/>
                </a:lnTo>
                <a:lnTo>
                  <a:pt x="2410" y="6607"/>
                </a:lnTo>
                <a:lnTo>
                  <a:pt x="2428" y="6629"/>
                </a:lnTo>
                <a:lnTo>
                  <a:pt x="2444" y="6653"/>
                </a:lnTo>
                <a:lnTo>
                  <a:pt x="2461" y="6677"/>
                </a:lnTo>
                <a:lnTo>
                  <a:pt x="2474" y="6701"/>
                </a:lnTo>
                <a:lnTo>
                  <a:pt x="2487" y="6726"/>
                </a:lnTo>
                <a:lnTo>
                  <a:pt x="2498" y="6750"/>
                </a:lnTo>
                <a:lnTo>
                  <a:pt x="2508" y="6775"/>
                </a:lnTo>
                <a:lnTo>
                  <a:pt x="2516" y="6802"/>
                </a:lnTo>
                <a:lnTo>
                  <a:pt x="2523" y="6827"/>
                </a:lnTo>
                <a:lnTo>
                  <a:pt x="2530" y="6853"/>
                </a:lnTo>
                <a:lnTo>
                  <a:pt x="2535" y="6880"/>
                </a:lnTo>
                <a:lnTo>
                  <a:pt x="2539" y="6905"/>
                </a:lnTo>
                <a:lnTo>
                  <a:pt x="2540" y="6931"/>
                </a:lnTo>
                <a:lnTo>
                  <a:pt x="2541" y="6958"/>
                </a:lnTo>
                <a:lnTo>
                  <a:pt x="2541" y="6984"/>
                </a:lnTo>
                <a:lnTo>
                  <a:pt x="2539" y="7011"/>
                </a:lnTo>
                <a:lnTo>
                  <a:pt x="2536" y="7036"/>
                </a:lnTo>
                <a:lnTo>
                  <a:pt x="2532" y="7062"/>
                </a:lnTo>
                <a:lnTo>
                  <a:pt x="2526" y="7088"/>
                </a:lnTo>
                <a:lnTo>
                  <a:pt x="2520" y="7113"/>
                </a:lnTo>
                <a:lnTo>
                  <a:pt x="2511" y="7138"/>
                </a:lnTo>
                <a:lnTo>
                  <a:pt x="2502" y="7163"/>
                </a:lnTo>
                <a:lnTo>
                  <a:pt x="2491" y="7188"/>
                </a:lnTo>
                <a:lnTo>
                  <a:pt x="2479" y="7212"/>
                </a:lnTo>
                <a:lnTo>
                  <a:pt x="2466" y="7235"/>
                </a:lnTo>
                <a:lnTo>
                  <a:pt x="2450" y="7259"/>
                </a:lnTo>
                <a:lnTo>
                  <a:pt x="2435" y="7280"/>
                </a:lnTo>
                <a:lnTo>
                  <a:pt x="2418" y="7303"/>
                </a:lnTo>
                <a:lnTo>
                  <a:pt x="2400" y="7324"/>
                </a:lnTo>
                <a:lnTo>
                  <a:pt x="2380" y="7344"/>
                </a:lnTo>
                <a:lnTo>
                  <a:pt x="2380" y="7344"/>
                </a:lnTo>
                <a:lnTo>
                  <a:pt x="2360" y="7365"/>
                </a:lnTo>
                <a:lnTo>
                  <a:pt x="2338" y="7382"/>
                </a:lnTo>
                <a:lnTo>
                  <a:pt x="2317" y="7400"/>
                </a:lnTo>
                <a:lnTo>
                  <a:pt x="2294" y="7415"/>
                </a:lnTo>
                <a:lnTo>
                  <a:pt x="2272" y="7430"/>
                </a:lnTo>
                <a:lnTo>
                  <a:pt x="2249" y="7444"/>
                </a:lnTo>
                <a:lnTo>
                  <a:pt x="2225" y="7455"/>
                </a:lnTo>
                <a:lnTo>
                  <a:pt x="2201" y="7467"/>
                </a:lnTo>
                <a:lnTo>
                  <a:pt x="2177" y="7475"/>
                </a:lnTo>
                <a:lnTo>
                  <a:pt x="2152" y="7484"/>
                </a:lnTo>
                <a:lnTo>
                  <a:pt x="2128" y="7490"/>
                </a:lnTo>
                <a:lnTo>
                  <a:pt x="2103" y="7497"/>
                </a:lnTo>
                <a:lnTo>
                  <a:pt x="2078" y="7501"/>
                </a:lnTo>
                <a:lnTo>
                  <a:pt x="2053" y="7503"/>
                </a:lnTo>
                <a:lnTo>
                  <a:pt x="2026" y="7506"/>
                </a:lnTo>
                <a:lnTo>
                  <a:pt x="2001" y="7506"/>
                </a:lnTo>
                <a:lnTo>
                  <a:pt x="1974" y="7504"/>
                </a:lnTo>
                <a:lnTo>
                  <a:pt x="1949" y="7503"/>
                </a:lnTo>
                <a:lnTo>
                  <a:pt x="1923" y="7499"/>
                </a:lnTo>
                <a:lnTo>
                  <a:pt x="1896" y="7494"/>
                </a:lnTo>
                <a:lnTo>
                  <a:pt x="1871" y="7488"/>
                </a:lnTo>
                <a:lnTo>
                  <a:pt x="1845" y="7480"/>
                </a:lnTo>
                <a:lnTo>
                  <a:pt x="1820" y="7472"/>
                </a:lnTo>
                <a:lnTo>
                  <a:pt x="1793" y="7461"/>
                </a:lnTo>
                <a:lnTo>
                  <a:pt x="1768" y="7450"/>
                </a:lnTo>
                <a:lnTo>
                  <a:pt x="1743" y="7438"/>
                </a:lnTo>
                <a:lnTo>
                  <a:pt x="1718" y="7424"/>
                </a:lnTo>
                <a:lnTo>
                  <a:pt x="1694" y="7409"/>
                </a:lnTo>
                <a:lnTo>
                  <a:pt x="1668" y="7391"/>
                </a:lnTo>
                <a:lnTo>
                  <a:pt x="1644" y="7373"/>
                </a:lnTo>
                <a:lnTo>
                  <a:pt x="1621" y="7354"/>
                </a:lnTo>
                <a:lnTo>
                  <a:pt x="1597" y="7333"/>
                </a:lnTo>
                <a:lnTo>
                  <a:pt x="1597" y="7333"/>
                </a:lnTo>
                <a:lnTo>
                  <a:pt x="1404" y="7140"/>
                </a:lnTo>
                <a:lnTo>
                  <a:pt x="1404" y="7140"/>
                </a:lnTo>
                <a:lnTo>
                  <a:pt x="1361" y="7096"/>
                </a:lnTo>
                <a:lnTo>
                  <a:pt x="1318" y="7052"/>
                </a:lnTo>
                <a:lnTo>
                  <a:pt x="1276" y="7007"/>
                </a:lnTo>
                <a:lnTo>
                  <a:pt x="1234" y="6962"/>
                </a:lnTo>
                <a:lnTo>
                  <a:pt x="1194" y="6916"/>
                </a:lnTo>
                <a:lnTo>
                  <a:pt x="1153" y="6870"/>
                </a:lnTo>
                <a:lnTo>
                  <a:pt x="1114" y="6823"/>
                </a:lnTo>
                <a:lnTo>
                  <a:pt x="1075" y="6777"/>
                </a:lnTo>
                <a:lnTo>
                  <a:pt x="1038" y="6729"/>
                </a:lnTo>
                <a:lnTo>
                  <a:pt x="1000" y="6681"/>
                </a:lnTo>
                <a:lnTo>
                  <a:pt x="963" y="6633"/>
                </a:lnTo>
                <a:lnTo>
                  <a:pt x="927" y="6585"/>
                </a:lnTo>
                <a:lnTo>
                  <a:pt x="891" y="6536"/>
                </a:lnTo>
                <a:lnTo>
                  <a:pt x="857" y="6487"/>
                </a:lnTo>
                <a:lnTo>
                  <a:pt x="791" y="6389"/>
                </a:lnTo>
                <a:lnTo>
                  <a:pt x="725" y="6288"/>
                </a:lnTo>
                <a:lnTo>
                  <a:pt x="663" y="6186"/>
                </a:lnTo>
                <a:lnTo>
                  <a:pt x="606" y="6083"/>
                </a:lnTo>
                <a:lnTo>
                  <a:pt x="549" y="5980"/>
                </a:lnTo>
                <a:lnTo>
                  <a:pt x="496" y="5874"/>
                </a:lnTo>
                <a:lnTo>
                  <a:pt x="444" y="5768"/>
                </a:lnTo>
                <a:lnTo>
                  <a:pt x="397" y="5661"/>
                </a:lnTo>
                <a:lnTo>
                  <a:pt x="351" y="5553"/>
                </a:lnTo>
                <a:lnTo>
                  <a:pt x="308" y="5444"/>
                </a:lnTo>
                <a:lnTo>
                  <a:pt x="269" y="5335"/>
                </a:lnTo>
                <a:lnTo>
                  <a:pt x="232" y="5224"/>
                </a:lnTo>
                <a:lnTo>
                  <a:pt x="198" y="5113"/>
                </a:lnTo>
                <a:lnTo>
                  <a:pt x="166" y="5002"/>
                </a:lnTo>
                <a:lnTo>
                  <a:pt x="137" y="4889"/>
                </a:lnTo>
                <a:lnTo>
                  <a:pt x="112" y="4777"/>
                </a:lnTo>
                <a:lnTo>
                  <a:pt x="88" y="4664"/>
                </a:lnTo>
                <a:lnTo>
                  <a:pt x="68" y="4549"/>
                </a:lnTo>
                <a:lnTo>
                  <a:pt x="50" y="4436"/>
                </a:lnTo>
                <a:lnTo>
                  <a:pt x="35" y="4321"/>
                </a:lnTo>
                <a:lnTo>
                  <a:pt x="22" y="4207"/>
                </a:lnTo>
                <a:lnTo>
                  <a:pt x="12" y="4092"/>
                </a:lnTo>
                <a:lnTo>
                  <a:pt x="6" y="3976"/>
                </a:lnTo>
                <a:lnTo>
                  <a:pt x="2" y="3862"/>
                </a:lnTo>
                <a:lnTo>
                  <a:pt x="0" y="3746"/>
                </a:lnTo>
                <a:lnTo>
                  <a:pt x="2" y="3631"/>
                </a:lnTo>
                <a:lnTo>
                  <a:pt x="6" y="3515"/>
                </a:lnTo>
                <a:lnTo>
                  <a:pt x="12" y="3401"/>
                </a:lnTo>
                <a:lnTo>
                  <a:pt x="22" y="3286"/>
                </a:lnTo>
                <a:lnTo>
                  <a:pt x="35" y="3170"/>
                </a:lnTo>
                <a:lnTo>
                  <a:pt x="50" y="3057"/>
                </a:lnTo>
                <a:lnTo>
                  <a:pt x="68" y="2943"/>
                </a:lnTo>
                <a:lnTo>
                  <a:pt x="88" y="2829"/>
                </a:lnTo>
                <a:lnTo>
                  <a:pt x="112" y="2716"/>
                </a:lnTo>
                <a:lnTo>
                  <a:pt x="137" y="2603"/>
                </a:lnTo>
                <a:lnTo>
                  <a:pt x="166" y="2491"/>
                </a:lnTo>
                <a:lnTo>
                  <a:pt x="198" y="2378"/>
                </a:lnTo>
                <a:lnTo>
                  <a:pt x="233" y="2268"/>
                </a:lnTo>
                <a:lnTo>
                  <a:pt x="269" y="2157"/>
                </a:lnTo>
                <a:lnTo>
                  <a:pt x="308" y="2047"/>
                </a:lnTo>
                <a:lnTo>
                  <a:pt x="351" y="1939"/>
                </a:lnTo>
                <a:lnTo>
                  <a:pt x="397" y="1831"/>
                </a:lnTo>
                <a:lnTo>
                  <a:pt x="444" y="1724"/>
                </a:lnTo>
                <a:lnTo>
                  <a:pt x="496" y="1618"/>
                </a:lnTo>
                <a:lnTo>
                  <a:pt x="549" y="1513"/>
                </a:lnTo>
                <a:lnTo>
                  <a:pt x="606" y="1409"/>
                </a:lnTo>
                <a:lnTo>
                  <a:pt x="663" y="1306"/>
                </a:lnTo>
                <a:lnTo>
                  <a:pt x="725" y="1205"/>
                </a:lnTo>
                <a:lnTo>
                  <a:pt x="791" y="1104"/>
                </a:lnTo>
                <a:lnTo>
                  <a:pt x="857" y="1005"/>
                </a:lnTo>
                <a:lnTo>
                  <a:pt x="891" y="956"/>
                </a:lnTo>
                <a:lnTo>
                  <a:pt x="927" y="908"/>
                </a:lnTo>
                <a:lnTo>
                  <a:pt x="963" y="859"/>
                </a:lnTo>
                <a:lnTo>
                  <a:pt x="1000" y="811"/>
                </a:lnTo>
                <a:lnTo>
                  <a:pt x="1038" y="763"/>
                </a:lnTo>
                <a:lnTo>
                  <a:pt x="1075" y="716"/>
                </a:lnTo>
                <a:lnTo>
                  <a:pt x="1114" y="669"/>
                </a:lnTo>
                <a:lnTo>
                  <a:pt x="1153" y="622"/>
                </a:lnTo>
                <a:lnTo>
                  <a:pt x="1194" y="577"/>
                </a:lnTo>
                <a:lnTo>
                  <a:pt x="1234" y="530"/>
                </a:lnTo>
                <a:lnTo>
                  <a:pt x="1276" y="485"/>
                </a:lnTo>
                <a:lnTo>
                  <a:pt x="1318" y="441"/>
                </a:lnTo>
                <a:lnTo>
                  <a:pt x="1361" y="395"/>
                </a:lnTo>
                <a:lnTo>
                  <a:pt x="1404" y="351"/>
                </a:lnTo>
                <a:lnTo>
                  <a:pt x="1404" y="351"/>
                </a:lnTo>
                <a:lnTo>
                  <a:pt x="1597" y="159"/>
                </a:lnTo>
                <a:lnTo>
                  <a:pt x="1597" y="159"/>
                </a:lnTo>
                <a:lnTo>
                  <a:pt x="1619" y="140"/>
                </a:lnTo>
                <a:lnTo>
                  <a:pt x="1643" y="121"/>
                </a:lnTo>
                <a:lnTo>
                  <a:pt x="1667" y="105"/>
                </a:lnTo>
                <a:lnTo>
                  <a:pt x="1691" y="88"/>
                </a:lnTo>
                <a:lnTo>
                  <a:pt x="1716" y="74"/>
                </a:lnTo>
                <a:lnTo>
                  <a:pt x="1741" y="62"/>
                </a:lnTo>
                <a:lnTo>
                  <a:pt x="1767" y="49"/>
                </a:lnTo>
                <a:lnTo>
                  <a:pt x="1793" y="39"/>
                </a:lnTo>
                <a:lnTo>
                  <a:pt x="1820" y="30"/>
                </a:lnTo>
                <a:lnTo>
                  <a:pt x="1846" y="21"/>
                </a:lnTo>
                <a:lnTo>
                  <a:pt x="1874" y="15"/>
                </a:lnTo>
                <a:lnTo>
                  <a:pt x="1900" y="10"/>
                </a:lnTo>
                <a:lnTo>
                  <a:pt x="1928" y="5"/>
                </a:lnTo>
                <a:lnTo>
                  <a:pt x="1954" y="3"/>
                </a:lnTo>
                <a:lnTo>
                  <a:pt x="1982" y="1"/>
                </a:lnTo>
                <a:lnTo>
                  <a:pt x="2008" y="0"/>
                </a:lnTo>
                <a:lnTo>
                  <a:pt x="2036" y="1"/>
                </a:lnTo>
                <a:lnTo>
                  <a:pt x="2063" y="4"/>
                </a:lnTo>
                <a:lnTo>
                  <a:pt x="2090" y="8"/>
                </a:lnTo>
                <a:lnTo>
                  <a:pt x="2117" y="11"/>
                </a:lnTo>
                <a:lnTo>
                  <a:pt x="2143" y="18"/>
                </a:lnTo>
                <a:lnTo>
                  <a:pt x="2170" y="25"/>
                </a:lnTo>
                <a:lnTo>
                  <a:pt x="2195" y="34"/>
                </a:lnTo>
                <a:lnTo>
                  <a:pt x="2220" y="43"/>
                </a:lnTo>
                <a:lnTo>
                  <a:pt x="2245" y="54"/>
                </a:lnTo>
                <a:lnTo>
                  <a:pt x="2270" y="67"/>
                </a:lnTo>
                <a:lnTo>
                  <a:pt x="2294" y="79"/>
                </a:lnTo>
                <a:lnTo>
                  <a:pt x="2317" y="94"/>
                </a:lnTo>
                <a:lnTo>
                  <a:pt x="2340" y="111"/>
                </a:lnTo>
                <a:lnTo>
                  <a:pt x="2362" y="127"/>
                </a:lnTo>
                <a:lnTo>
                  <a:pt x="2384" y="146"/>
                </a:lnTo>
                <a:lnTo>
                  <a:pt x="2404" y="165"/>
                </a:lnTo>
                <a:lnTo>
                  <a:pt x="2404" y="165"/>
                </a:lnTo>
                <a:lnTo>
                  <a:pt x="2424" y="186"/>
                </a:lnTo>
                <a:lnTo>
                  <a:pt x="2442" y="208"/>
                </a:lnTo>
                <a:lnTo>
                  <a:pt x="2458" y="229"/>
                </a:lnTo>
                <a:lnTo>
                  <a:pt x="2473" y="252"/>
                </a:lnTo>
                <a:lnTo>
                  <a:pt x="2487" y="274"/>
                </a:lnTo>
                <a:lnTo>
                  <a:pt x="2500" y="297"/>
                </a:lnTo>
                <a:lnTo>
                  <a:pt x="2511" y="321"/>
                </a:lnTo>
                <a:lnTo>
                  <a:pt x="2521" y="345"/>
                </a:lnTo>
                <a:lnTo>
                  <a:pt x="2529" y="369"/>
                </a:lnTo>
                <a:lnTo>
                  <a:pt x="2536" y="393"/>
                </a:lnTo>
                <a:lnTo>
                  <a:pt x="2541" y="418"/>
                </a:lnTo>
                <a:lnTo>
                  <a:pt x="2546" y="443"/>
                </a:lnTo>
                <a:lnTo>
                  <a:pt x="2549" y="468"/>
                </a:lnTo>
                <a:lnTo>
                  <a:pt x="2550" y="494"/>
                </a:lnTo>
                <a:lnTo>
                  <a:pt x="2551" y="519"/>
                </a:lnTo>
                <a:lnTo>
                  <a:pt x="2550" y="544"/>
                </a:lnTo>
                <a:lnTo>
                  <a:pt x="2547" y="570"/>
                </a:lnTo>
                <a:lnTo>
                  <a:pt x="2544" y="596"/>
                </a:lnTo>
                <a:lnTo>
                  <a:pt x="2540" y="621"/>
                </a:lnTo>
                <a:lnTo>
                  <a:pt x="2534" y="646"/>
                </a:lnTo>
                <a:lnTo>
                  <a:pt x="2526" y="671"/>
                </a:lnTo>
                <a:lnTo>
                  <a:pt x="2518" y="696"/>
                </a:lnTo>
                <a:lnTo>
                  <a:pt x="2508" y="721"/>
                </a:lnTo>
                <a:lnTo>
                  <a:pt x="2497" y="745"/>
                </a:lnTo>
                <a:lnTo>
                  <a:pt x="2486" y="771"/>
                </a:lnTo>
                <a:lnTo>
                  <a:pt x="2473" y="794"/>
                </a:lnTo>
                <a:lnTo>
                  <a:pt x="2458" y="818"/>
                </a:lnTo>
                <a:lnTo>
                  <a:pt x="2443" y="841"/>
                </a:lnTo>
                <a:lnTo>
                  <a:pt x="2427" y="864"/>
                </a:lnTo>
                <a:lnTo>
                  <a:pt x="2409" y="886"/>
                </a:lnTo>
                <a:lnTo>
                  <a:pt x="2390" y="908"/>
                </a:lnTo>
                <a:lnTo>
                  <a:pt x="2370" y="929"/>
                </a:lnTo>
                <a:lnTo>
                  <a:pt x="2370" y="929"/>
                </a:lnTo>
                <a:lnTo>
                  <a:pt x="2176" y="1123"/>
                </a:lnTo>
                <a:lnTo>
                  <a:pt x="2176" y="1123"/>
                </a:lnTo>
                <a:lnTo>
                  <a:pt x="2109" y="1191"/>
                </a:lnTo>
                <a:lnTo>
                  <a:pt x="2045" y="1262"/>
                </a:lnTo>
                <a:lnTo>
                  <a:pt x="1982" y="1332"/>
                </a:lnTo>
                <a:lnTo>
                  <a:pt x="1922" y="1405"/>
                </a:lnTo>
                <a:lnTo>
                  <a:pt x="1864" y="1478"/>
                </a:lnTo>
                <a:lnTo>
                  <a:pt x="1807" y="1552"/>
                </a:lnTo>
                <a:lnTo>
                  <a:pt x="1753" y="1628"/>
                </a:lnTo>
                <a:lnTo>
                  <a:pt x="1701" y="1705"/>
                </a:lnTo>
                <a:lnTo>
                  <a:pt x="1652" y="1782"/>
                </a:lnTo>
                <a:lnTo>
                  <a:pt x="1604" y="1861"/>
                </a:lnTo>
                <a:lnTo>
                  <a:pt x="1559" y="1940"/>
                </a:lnTo>
                <a:lnTo>
                  <a:pt x="1515" y="2021"/>
                </a:lnTo>
                <a:lnTo>
                  <a:pt x="1473" y="2101"/>
                </a:lnTo>
                <a:lnTo>
                  <a:pt x="1434" y="2183"/>
                </a:lnTo>
                <a:lnTo>
                  <a:pt x="1398" y="2266"/>
                </a:lnTo>
                <a:lnTo>
                  <a:pt x="1362" y="2349"/>
                </a:lnTo>
                <a:lnTo>
                  <a:pt x="1330" y="2434"/>
                </a:lnTo>
                <a:lnTo>
                  <a:pt x="1298" y="2518"/>
                </a:lnTo>
                <a:lnTo>
                  <a:pt x="1270" y="2604"/>
                </a:lnTo>
                <a:lnTo>
                  <a:pt x="1244" y="2689"/>
                </a:lnTo>
                <a:lnTo>
                  <a:pt x="1219" y="2776"/>
                </a:lnTo>
                <a:lnTo>
                  <a:pt x="1197" y="2862"/>
                </a:lnTo>
                <a:lnTo>
                  <a:pt x="1177" y="2950"/>
                </a:lnTo>
                <a:lnTo>
                  <a:pt x="1158" y="3037"/>
                </a:lnTo>
                <a:lnTo>
                  <a:pt x="1143" y="3125"/>
                </a:lnTo>
                <a:lnTo>
                  <a:pt x="1129" y="3213"/>
                </a:lnTo>
                <a:lnTo>
                  <a:pt x="1118" y="3301"/>
                </a:lnTo>
                <a:lnTo>
                  <a:pt x="1108" y="3391"/>
                </a:lnTo>
                <a:lnTo>
                  <a:pt x="1100" y="3479"/>
                </a:lnTo>
                <a:lnTo>
                  <a:pt x="1095" y="3568"/>
                </a:lnTo>
                <a:lnTo>
                  <a:pt x="1092" y="3656"/>
                </a:lnTo>
                <a:lnTo>
                  <a:pt x="1092" y="3746"/>
                </a:lnTo>
                <a:lnTo>
                  <a:pt x="1092" y="3835"/>
                </a:lnTo>
                <a:lnTo>
                  <a:pt x="1095" y="3925"/>
                </a:lnTo>
                <a:lnTo>
                  <a:pt x="1100" y="4013"/>
                </a:lnTo>
                <a:lnTo>
                  <a:pt x="1108" y="4102"/>
                </a:lnTo>
                <a:lnTo>
                  <a:pt x="1118" y="4190"/>
                </a:lnTo>
                <a:lnTo>
                  <a:pt x="1129" y="4278"/>
                </a:lnTo>
                <a:lnTo>
                  <a:pt x="1143" y="4367"/>
                </a:lnTo>
                <a:lnTo>
                  <a:pt x="1158" y="4455"/>
                </a:lnTo>
                <a:lnTo>
                  <a:pt x="1177" y="4543"/>
                </a:lnTo>
                <a:lnTo>
                  <a:pt x="1197" y="4630"/>
                </a:lnTo>
                <a:lnTo>
                  <a:pt x="1219" y="4717"/>
                </a:lnTo>
                <a:lnTo>
                  <a:pt x="1244" y="4802"/>
                </a:lnTo>
                <a:lnTo>
                  <a:pt x="1270" y="4889"/>
                </a:lnTo>
                <a:lnTo>
                  <a:pt x="1298" y="4973"/>
                </a:lnTo>
                <a:lnTo>
                  <a:pt x="1330" y="5058"/>
                </a:lnTo>
                <a:lnTo>
                  <a:pt x="1362" y="5142"/>
                </a:lnTo>
                <a:lnTo>
                  <a:pt x="1398" y="5225"/>
                </a:lnTo>
                <a:lnTo>
                  <a:pt x="1434" y="5308"/>
                </a:lnTo>
                <a:lnTo>
                  <a:pt x="1473" y="5390"/>
                </a:lnTo>
                <a:lnTo>
                  <a:pt x="1515" y="5472"/>
                </a:lnTo>
                <a:lnTo>
                  <a:pt x="1559" y="5551"/>
                </a:lnTo>
                <a:lnTo>
                  <a:pt x="1604" y="5632"/>
                </a:lnTo>
                <a:lnTo>
                  <a:pt x="1652" y="5710"/>
                </a:lnTo>
                <a:lnTo>
                  <a:pt x="1701" y="5788"/>
                </a:lnTo>
                <a:lnTo>
                  <a:pt x="1753" y="5864"/>
                </a:lnTo>
                <a:lnTo>
                  <a:pt x="1807" y="5939"/>
                </a:lnTo>
                <a:lnTo>
                  <a:pt x="1864" y="6015"/>
                </a:lnTo>
                <a:lnTo>
                  <a:pt x="1922" y="6088"/>
                </a:lnTo>
                <a:lnTo>
                  <a:pt x="1982" y="6160"/>
                </a:lnTo>
                <a:lnTo>
                  <a:pt x="2045" y="6230"/>
                </a:lnTo>
                <a:lnTo>
                  <a:pt x="2109" y="6301"/>
                </a:lnTo>
                <a:lnTo>
                  <a:pt x="2176" y="6369"/>
                </a:lnTo>
                <a:lnTo>
                  <a:pt x="2176" y="6369"/>
                </a:lnTo>
                <a:lnTo>
                  <a:pt x="2370" y="6562"/>
                </a:lnTo>
                <a:lnTo>
                  <a:pt x="2370" y="6562"/>
                </a:lnTo>
                <a:close/>
                <a:moveTo>
                  <a:pt x="3663" y="2537"/>
                </a:moveTo>
                <a:lnTo>
                  <a:pt x="3663" y="2537"/>
                </a:lnTo>
                <a:lnTo>
                  <a:pt x="3632" y="2569"/>
                </a:lnTo>
                <a:lnTo>
                  <a:pt x="3603" y="2601"/>
                </a:lnTo>
                <a:lnTo>
                  <a:pt x="3574" y="2634"/>
                </a:lnTo>
                <a:lnTo>
                  <a:pt x="3546" y="2667"/>
                </a:lnTo>
                <a:lnTo>
                  <a:pt x="3518" y="2701"/>
                </a:lnTo>
                <a:lnTo>
                  <a:pt x="3493" y="2735"/>
                </a:lnTo>
                <a:lnTo>
                  <a:pt x="3468" y="2770"/>
                </a:lnTo>
                <a:lnTo>
                  <a:pt x="3444" y="2805"/>
                </a:lnTo>
                <a:lnTo>
                  <a:pt x="3420" y="2842"/>
                </a:lnTo>
                <a:lnTo>
                  <a:pt x="3399" y="2878"/>
                </a:lnTo>
                <a:lnTo>
                  <a:pt x="3377" y="2915"/>
                </a:lnTo>
                <a:lnTo>
                  <a:pt x="3357" y="2951"/>
                </a:lnTo>
                <a:lnTo>
                  <a:pt x="3338" y="2989"/>
                </a:lnTo>
                <a:lnTo>
                  <a:pt x="3321" y="3027"/>
                </a:lnTo>
                <a:lnTo>
                  <a:pt x="3303" y="3065"/>
                </a:lnTo>
                <a:lnTo>
                  <a:pt x="3287" y="3104"/>
                </a:lnTo>
                <a:lnTo>
                  <a:pt x="3272" y="3143"/>
                </a:lnTo>
                <a:lnTo>
                  <a:pt x="3258" y="3182"/>
                </a:lnTo>
                <a:lnTo>
                  <a:pt x="3245" y="3221"/>
                </a:lnTo>
                <a:lnTo>
                  <a:pt x="3232" y="3261"/>
                </a:lnTo>
                <a:lnTo>
                  <a:pt x="3221" y="3300"/>
                </a:lnTo>
                <a:lnTo>
                  <a:pt x="3211" y="3340"/>
                </a:lnTo>
                <a:lnTo>
                  <a:pt x="3201" y="3381"/>
                </a:lnTo>
                <a:lnTo>
                  <a:pt x="3193" y="3421"/>
                </a:lnTo>
                <a:lnTo>
                  <a:pt x="3186" y="3461"/>
                </a:lnTo>
                <a:lnTo>
                  <a:pt x="3180" y="3503"/>
                </a:lnTo>
                <a:lnTo>
                  <a:pt x="3175" y="3543"/>
                </a:lnTo>
                <a:lnTo>
                  <a:pt x="3170" y="3585"/>
                </a:lnTo>
                <a:lnTo>
                  <a:pt x="3166" y="3625"/>
                </a:lnTo>
                <a:lnTo>
                  <a:pt x="3163" y="3667"/>
                </a:lnTo>
                <a:lnTo>
                  <a:pt x="3162" y="3707"/>
                </a:lnTo>
                <a:lnTo>
                  <a:pt x="3162" y="3748"/>
                </a:lnTo>
                <a:lnTo>
                  <a:pt x="3162" y="3790"/>
                </a:lnTo>
                <a:lnTo>
                  <a:pt x="3163" y="3830"/>
                </a:lnTo>
                <a:lnTo>
                  <a:pt x="3166" y="3872"/>
                </a:lnTo>
                <a:lnTo>
                  <a:pt x="3170" y="3913"/>
                </a:lnTo>
                <a:lnTo>
                  <a:pt x="3175" y="3954"/>
                </a:lnTo>
                <a:lnTo>
                  <a:pt x="3180" y="3994"/>
                </a:lnTo>
                <a:lnTo>
                  <a:pt x="3186" y="4035"/>
                </a:lnTo>
                <a:lnTo>
                  <a:pt x="3193" y="4076"/>
                </a:lnTo>
                <a:lnTo>
                  <a:pt x="3201" y="4116"/>
                </a:lnTo>
                <a:lnTo>
                  <a:pt x="3211" y="4156"/>
                </a:lnTo>
                <a:lnTo>
                  <a:pt x="3221" y="4197"/>
                </a:lnTo>
                <a:lnTo>
                  <a:pt x="3232" y="4237"/>
                </a:lnTo>
                <a:lnTo>
                  <a:pt x="3244" y="4276"/>
                </a:lnTo>
                <a:lnTo>
                  <a:pt x="3258" y="4315"/>
                </a:lnTo>
                <a:lnTo>
                  <a:pt x="3272" y="4354"/>
                </a:lnTo>
                <a:lnTo>
                  <a:pt x="3287" y="4393"/>
                </a:lnTo>
                <a:lnTo>
                  <a:pt x="3303" y="4432"/>
                </a:lnTo>
                <a:lnTo>
                  <a:pt x="3321" y="4470"/>
                </a:lnTo>
                <a:lnTo>
                  <a:pt x="3338" y="4508"/>
                </a:lnTo>
                <a:lnTo>
                  <a:pt x="3357" y="4545"/>
                </a:lnTo>
                <a:lnTo>
                  <a:pt x="3377" y="4582"/>
                </a:lnTo>
                <a:lnTo>
                  <a:pt x="3399" y="4620"/>
                </a:lnTo>
                <a:lnTo>
                  <a:pt x="3420" y="4655"/>
                </a:lnTo>
                <a:lnTo>
                  <a:pt x="3444" y="4691"/>
                </a:lnTo>
                <a:lnTo>
                  <a:pt x="3468" y="4727"/>
                </a:lnTo>
                <a:lnTo>
                  <a:pt x="3492" y="4762"/>
                </a:lnTo>
                <a:lnTo>
                  <a:pt x="3518" y="4796"/>
                </a:lnTo>
                <a:lnTo>
                  <a:pt x="3545" y="4830"/>
                </a:lnTo>
                <a:lnTo>
                  <a:pt x="3573" y="4863"/>
                </a:lnTo>
                <a:lnTo>
                  <a:pt x="3601" y="4895"/>
                </a:lnTo>
                <a:lnTo>
                  <a:pt x="3632" y="4928"/>
                </a:lnTo>
                <a:lnTo>
                  <a:pt x="3663" y="4960"/>
                </a:lnTo>
                <a:lnTo>
                  <a:pt x="3663" y="4960"/>
                </a:lnTo>
                <a:lnTo>
                  <a:pt x="3853" y="5150"/>
                </a:lnTo>
                <a:lnTo>
                  <a:pt x="3853" y="5150"/>
                </a:lnTo>
                <a:lnTo>
                  <a:pt x="3872" y="5172"/>
                </a:lnTo>
                <a:lnTo>
                  <a:pt x="3890" y="5195"/>
                </a:lnTo>
                <a:lnTo>
                  <a:pt x="3907" y="5218"/>
                </a:lnTo>
                <a:lnTo>
                  <a:pt x="3923" y="5242"/>
                </a:lnTo>
                <a:lnTo>
                  <a:pt x="3938" y="5264"/>
                </a:lnTo>
                <a:lnTo>
                  <a:pt x="3950" y="5288"/>
                </a:lnTo>
                <a:lnTo>
                  <a:pt x="3963" y="5312"/>
                </a:lnTo>
                <a:lnTo>
                  <a:pt x="3973" y="5335"/>
                </a:lnTo>
                <a:lnTo>
                  <a:pt x="3983" y="5359"/>
                </a:lnTo>
                <a:lnTo>
                  <a:pt x="3991" y="5383"/>
                </a:lnTo>
                <a:lnTo>
                  <a:pt x="3998" y="5407"/>
                </a:lnTo>
                <a:lnTo>
                  <a:pt x="4003" y="5431"/>
                </a:lnTo>
                <a:lnTo>
                  <a:pt x="4008" y="5454"/>
                </a:lnTo>
                <a:lnTo>
                  <a:pt x="4012" y="5478"/>
                </a:lnTo>
                <a:lnTo>
                  <a:pt x="4013" y="5502"/>
                </a:lnTo>
                <a:lnTo>
                  <a:pt x="4015" y="5526"/>
                </a:lnTo>
                <a:lnTo>
                  <a:pt x="4013" y="5549"/>
                </a:lnTo>
                <a:lnTo>
                  <a:pt x="4012" y="5573"/>
                </a:lnTo>
                <a:lnTo>
                  <a:pt x="4008" y="5597"/>
                </a:lnTo>
                <a:lnTo>
                  <a:pt x="4004" y="5619"/>
                </a:lnTo>
                <a:lnTo>
                  <a:pt x="3998" y="5643"/>
                </a:lnTo>
                <a:lnTo>
                  <a:pt x="3992" y="5666"/>
                </a:lnTo>
                <a:lnTo>
                  <a:pt x="3984" y="5689"/>
                </a:lnTo>
                <a:lnTo>
                  <a:pt x="3974" y="5711"/>
                </a:lnTo>
                <a:lnTo>
                  <a:pt x="3964" y="5734"/>
                </a:lnTo>
                <a:lnTo>
                  <a:pt x="3952" y="5755"/>
                </a:lnTo>
                <a:lnTo>
                  <a:pt x="3939" y="5777"/>
                </a:lnTo>
                <a:lnTo>
                  <a:pt x="3925" y="5799"/>
                </a:lnTo>
                <a:lnTo>
                  <a:pt x="3909" y="5820"/>
                </a:lnTo>
                <a:lnTo>
                  <a:pt x="3892" y="5841"/>
                </a:lnTo>
                <a:lnTo>
                  <a:pt x="3875" y="5861"/>
                </a:lnTo>
                <a:lnTo>
                  <a:pt x="3855" y="5881"/>
                </a:lnTo>
                <a:lnTo>
                  <a:pt x="3855" y="5881"/>
                </a:lnTo>
                <a:lnTo>
                  <a:pt x="3834" y="5900"/>
                </a:lnTo>
                <a:lnTo>
                  <a:pt x="3814" y="5918"/>
                </a:lnTo>
                <a:lnTo>
                  <a:pt x="3793" y="5934"/>
                </a:lnTo>
                <a:lnTo>
                  <a:pt x="3771" y="5949"/>
                </a:lnTo>
                <a:lnTo>
                  <a:pt x="3749" y="5963"/>
                </a:lnTo>
                <a:lnTo>
                  <a:pt x="3726" y="5976"/>
                </a:lnTo>
                <a:lnTo>
                  <a:pt x="3703" y="5986"/>
                </a:lnTo>
                <a:lnTo>
                  <a:pt x="3680" y="5996"/>
                </a:lnTo>
                <a:lnTo>
                  <a:pt x="3656" y="6003"/>
                </a:lnTo>
                <a:lnTo>
                  <a:pt x="3633" y="6011"/>
                </a:lnTo>
                <a:lnTo>
                  <a:pt x="3608" y="6016"/>
                </a:lnTo>
                <a:lnTo>
                  <a:pt x="3584" y="6020"/>
                </a:lnTo>
                <a:lnTo>
                  <a:pt x="3560" y="6024"/>
                </a:lnTo>
                <a:lnTo>
                  <a:pt x="3535" y="6025"/>
                </a:lnTo>
                <a:lnTo>
                  <a:pt x="3511" y="6026"/>
                </a:lnTo>
                <a:lnTo>
                  <a:pt x="3486" y="6025"/>
                </a:lnTo>
                <a:lnTo>
                  <a:pt x="3462" y="6024"/>
                </a:lnTo>
                <a:lnTo>
                  <a:pt x="3437" y="6020"/>
                </a:lnTo>
                <a:lnTo>
                  <a:pt x="3413" y="6016"/>
                </a:lnTo>
                <a:lnTo>
                  <a:pt x="3389" y="6011"/>
                </a:lnTo>
                <a:lnTo>
                  <a:pt x="3365" y="6005"/>
                </a:lnTo>
                <a:lnTo>
                  <a:pt x="3341" y="5997"/>
                </a:lnTo>
                <a:lnTo>
                  <a:pt x="3317" y="5988"/>
                </a:lnTo>
                <a:lnTo>
                  <a:pt x="3294" y="5980"/>
                </a:lnTo>
                <a:lnTo>
                  <a:pt x="3272" y="5968"/>
                </a:lnTo>
                <a:lnTo>
                  <a:pt x="3249" y="5957"/>
                </a:lnTo>
                <a:lnTo>
                  <a:pt x="3226" y="5944"/>
                </a:lnTo>
                <a:lnTo>
                  <a:pt x="3205" y="5930"/>
                </a:lnTo>
                <a:lnTo>
                  <a:pt x="3183" y="5915"/>
                </a:lnTo>
                <a:lnTo>
                  <a:pt x="3163" y="5900"/>
                </a:lnTo>
                <a:lnTo>
                  <a:pt x="3143" y="5884"/>
                </a:lnTo>
                <a:lnTo>
                  <a:pt x="3124" y="5866"/>
                </a:lnTo>
                <a:lnTo>
                  <a:pt x="3124" y="5866"/>
                </a:lnTo>
                <a:lnTo>
                  <a:pt x="2940" y="5682"/>
                </a:lnTo>
                <a:lnTo>
                  <a:pt x="2940" y="5682"/>
                </a:lnTo>
                <a:lnTo>
                  <a:pt x="2891" y="5632"/>
                </a:lnTo>
                <a:lnTo>
                  <a:pt x="2843" y="5580"/>
                </a:lnTo>
                <a:lnTo>
                  <a:pt x="2797" y="5527"/>
                </a:lnTo>
                <a:lnTo>
                  <a:pt x="2753" y="5475"/>
                </a:lnTo>
                <a:lnTo>
                  <a:pt x="2710" y="5420"/>
                </a:lnTo>
                <a:lnTo>
                  <a:pt x="2668" y="5366"/>
                </a:lnTo>
                <a:lnTo>
                  <a:pt x="2628" y="5310"/>
                </a:lnTo>
                <a:lnTo>
                  <a:pt x="2590" y="5253"/>
                </a:lnTo>
                <a:lnTo>
                  <a:pt x="2554" y="5196"/>
                </a:lnTo>
                <a:lnTo>
                  <a:pt x="2518" y="5138"/>
                </a:lnTo>
                <a:lnTo>
                  <a:pt x="2484" y="5081"/>
                </a:lnTo>
                <a:lnTo>
                  <a:pt x="2453" y="5020"/>
                </a:lnTo>
                <a:lnTo>
                  <a:pt x="2423" y="4961"/>
                </a:lnTo>
                <a:lnTo>
                  <a:pt x="2394" y="4900"/>
                </a:lnTo>
                <a:lnTo>
                  <a:pt x="2366" y="4840"/>
                </a:lnTo>
                <a:lnTo>
                  <a:pt x="2340" y="4778"/>
                </a:lnTo>
                <a:lnTo>
                  <a:pt x="2316" y="4717"/>
                </a:lnTo>
                <a:lnTo>
                  <a:pt x="2293" y="4654"/>
                </a:lnTo>
                <a:lnTo>
                  <a:pt x="2272" y="4591"/>
                </a:lnTo>
                <a:lnTo>
                  <a:pt x="2253" y="4528"/>
                </a:lnTo>
                <a:lnTo>
                  <a:pt x="2235" y="4464"/>
                </a:lnTo>
                <a:lnTo>
                  <a:pt x="2219" y="4399"/>
                </a:lnTo>
                <a:lnTo>
                  <a:pt x="2204" y="4335"/>
                </a:lnTo>
                <a:lnTo>
                  <a:pt x="2190" y="4271"/>
                </a:lnTo>
                <a:lnTo>
                  <a:pt x="2178" y="4207"/>
                </a:lnTo>
                <a:lnTo>
                  <a:pt x="2168" y="4141"/>
                </a:lnTo>
                <a:lnTo>
                  <a:pt x="2160" y="4076"/>
                </a:lnTo>
                <a:lnTo>
                  <a:pt x="2153" y="4010"/>
                </a:lnTo>
                <a:lnTo>
                  <a:pt x="2147" y="3945"/>
                </a:lnTo>
                <a:lnTo>
                  <a:pt x="2143" y="3879"/>
                </a:lnTo>
                <a:lnTo>
                  <a:pt x="2141" y="3814"/>
                </a:lnTo>
                <a:lnTo>
                  <a:pt x="2141" y="3748"/>
                </a:lnTo>
                <a:lnTo>
                  <a:pt x="2141" y="3683"/>
                </a:lnTo>
                <a:lnTo>
                  <a:pt x="2143" y="3617"/>
                </a:lnTo>
                <a:lnTo>
                  <a:pt x="2147" y="3552"/>
                </a:lnTo>
                <a:lnTo>
                  <a:pt x="2153" y="3486"/>
                </a:lnTo>
                <a:lnTo>
                  <a:pt x="2160" y="3421"/>
                </a:lnTo>
                <a:lnTo>
                  <a:pt x="2168" y="3356"/>
                </a:lnTo>
                <a:lnTo>
                  <a:pt x="2178" y="3291"/>
                </a:lnTo>
                <a:lnTo>
                  <a:pt x="2190" y="3226"/>
                </a:lnTo>
                <a:lnTo>
                  <a:pt x="2204" y="3162"/>
                </a:lnTo>
                <a:lnTo>
                  <a:pt x="2219" y="3097"/>
                </a:lnTo>
                <a:lnTo>
                  <a:pt x="2235" y="3033"/>
                </a:lnTo>
                <a:lnTo>
                  <a:pt x="2253" y="2969"/>
                </a:lnTo>
                <a:lnTo>
                  <a:pt x="2273" y="2906"/>
                </a:lnTo>
                <a:lnTo>
                  <a:pt x="2293" y="2843"/>
                </a:lnTo>
                <a:lnTo>
                  <a:pt x="2316" y="2781"/>
                </a:lnTo>
                <a:lnTo>
                  <a:pt x="2341" y="2718"/>
                </a:lnTo>
                <a:lnTo>
                  <a:pt x="2366" y="2658"/>
                </a:lnTo>
                <a:lnTo>
                  <a:pt x="2394" y="2596"/>
                </a:lnTo>
                <a:lnTo>
                  <a:pt x="2423" y="2536"/>
                </a:lnTo>
                <a:lnTo>
                  <a:pt x="2453" y="2477"/>
                </a:lnTo>
                <a:lnTo>
                  <a:pt x="2484" y="2417"/>
                </a:lnTo>
                <a:lnTo>
                  <a:pt x="2518" y="2358"/>
                </a:lnTo>
                <a:lnTo>
                  <a:pt x="2554" y="2300"/>
                </a:lnTo>
                <a:lnTo>
                  <a:pt x="2590" y="2244"/>
                </a:lnTo>
                <a:lnTo>
                  <a:pt x="2628" y="2187"/>
                </a:lnTo>
                <a:lnTo>
                  <a:pt x="2668" y="2132"/>
                </a:lnTo>
                <a:lnTo>
                  <a:pt x="2710" y="2076"/>
                </a:lnTo>
                <a:lnTo>
                  <a:pt x="2753" y="2022"/>
                </a:lnTo>
                <a:lnTo>
                  <a:pt x="2797" y="1969"/>
                </a:lnTo>
                <a:lnTo>
                  <a:pt x="2843" y="1916"/>
                </a:lnTo>
                <a:lnTo>
                  <a:pt x="2891" y="1865"/>
                </a:lnTo>
                <a:lnTo>
                  <a:pt x="2940" y="1814"/>
                </a:lnTo>
                <a:lnTo>
                  <a:pt x="2940" y="1814"/>
                </a:lnTo>
                <a:lnTo>
                  <a:pt x="3124" y="1631"/>
                </a:lnTo>
                <a:lnTo>
                  <a:pt x="3124" y="1631"/>
                </a:lnTo>
                <a:lnTo>
                  <a:pt x="3143" y="1614"/>
                </a:lnTo>
                <a:lnTo>
                  <a:pt x="3163" y="1598"/>
                </a:lnTo>
                <a:lnTo>
                  <a:pt x="3183" y="1584"/>
                </a:lnTo>
                <a:lnTo>
                  <a:pt x="3205" y="1569"/>
                </a:lnTo>
                <a:lnTo>
                  <a:pt x="3226" y="1556"/>
                </a:lnTo>
                <a:lnTo>
                  <a:pt x="3249" y="1544"/>
                </a:lnTo>
                <a:lnTo>
                  <a:pt x="3272" y="1534"/>
                </a:lnTo>
                <a:lnTo>
                  <a:pt x="3295" y="1524"/>
                </a:lnTo>
                <a:lnTo>
                  <a:pt x="3318" y="1513"/>
                </a:lnTo>
                <a:lnTo>
                  <a:pt x="3343" y="1506"/>
                </a:lnTo>
                <a:lnTo>
                  <a:pt x="3367" y="1500"/>
                </a:lnTo>
                <a:lnTo>
                  <a:pt x="3392" y="1493"/>
                </a:lnTo>
                <a:lnTo>
                  <a:pt x="3418" y="1488"/>
                </a:lnTo>
                <a:lnTo>
                  <a:pt x="3443" y="1484"/>
                </a:lnTo>
                <a:lnTo>
                  <a:pt x="3468" y="1482"/>
                </a:lnTo>
                <a:lnTo>
                  <a:pt x="3493" y="1481"/>
                </a:lnTo>
                <a:lnTo>
                  <a:pt x="3518" y="1481"/>
                </a:lnTo>
                <a:lnTo>
                  <a:pt x="3545" y="1482"/>
                </a:lnTo>
                <a:lnTo>
                  <a:pt x="3570" y="1483"/>
                </a:lnTo>
                <a:lnTo>
                  <a:pt x="3595" y="1487"/>
                </a:lnTo>
                <a:lnTo>
                  <a:pt x="3620" y="1492"/>
                </a:lnTo>
                <a:lnTo>
                  <a:pt x="3646" y="1497"/>
                </a:lnTo>
                <a:lnTo>
                  <a:pt x="3669" y="1505"/>
                </a:lnTo>
                <a:lnTo>
                  <a:pt x="3695" y="1513"/>
                </a:lnTo>
                <a:lnTo>
                  <a:pt x="3719" y="1522"/>
                </a:lnTo>
                <a:lnTo>
                  <a:pt x="3743" y="1534"/>
                </a:lnTo>
                <a:lnTo>
                  <a:pt x="3765" y="1546"/>
                </a:lnTo>
                <a:lnTo>
                  <a:pt x="3788" y="1560"/>
                </a:lnTo>
                <a:lnTo>
                  <a:pt x="3811" y="1574"/>
                </a:lnTo>
                <a:lnTo>
                  <a:pt x="3832" y="1590"/>
                </a:lnTo>
                <a:lnTo>
                  <a:pt x="3853" y="1609"/>
                </a:lnTo>
                <a:lnTo>
                  <a:pt x="3873" y="1628"/>
                </a:lnTo>
                <a:lnTo>
                  <a:pt x="3873" y="1628"/>
                </a:lnTo>
                <a:lnTo>
                  <a:pt x="3892" y="1648"/>
                </a:lnTo>
                <a:lnTo>
                  <a:pt x="3910" y="1668"/>
                </a:lnTo>
                <a:lnTo>
                  <a:pt x="3926" y="1690"/>
                </a:lnTo>
                <a:lnTo>
                  <a:pt x="3941" y="1711"/>
                </a:lnTo>
                <a:lnTo>
                  <a:pt x="3955" y="1734"/>
                </a:lnTo>
                <a:lnTo>
                  <a:pt x="3968" y="1756"/>
                </a:lnTo>
                <a:lnTo>
                  <a:pt x="3979" y="1779"/>
                </a:lnTo>
                <a:lnTo>
                  <a:pt x="3989" y="1802"/>
                </a:lnTo>
                <a:lnTo>
                  <a:pt x="3998" y="1826"/>
                </a:lnTo>
                <a:lnTo>
                  <a:pt x="4004" y="1850"/>
                </a:lnTo>
                <a:lnTo>
                  <a:pt x="4011" y="1874"/>
                </a:lnTo>
                <a:lnTo>
                  <a:pt x="4016" y="1897"/>
                </a:lnTo>
                <a:lnTo>
                  <a:pt x="4018" y="1921"/>
                </a:lnTo>
                <a:lnTo>
                  <a:pt x="4021" y="1945"/>
                </a:lnTo>
                <a:lnTo>
                  <a:pt x="4022" y="1969"/>
                </a:lnTo>
                <a:lnTo>
                  <a:pt x="4021" y="1993"/>
                </a:lnTo>
                <a:lnTo>
                  <a:pt x="4020" y="2018"/>
                </a:lnTo>
                <a:lnTo>
                  <a:pt x="4017" y="2042"/>
                </a:lnTo>
                <a:lnTo>
                  <a:pt x="4013" y="2066"/>
                </a:lnTo>
                <a:lnTo>
                  <a:pt x="4007" y="2090"/>
                </a:lnTo>
                <a:lnTo>
                  <a:pt x="4001" y="2113"/>
                </a:lnTo>
                <a:lnTo>
                  <a:pt x="3993" y="2137"/>
                </a:lnTo>
                <a:lnTo>
                  <a:pt x="3984" y="2159"/>
                </a:lnTo>
                <a:lnTo>
                  <a:pt x="3974" y="2182"/>
                </a:lnTo>
                <a:lnTo>
                  <a:pt x="3963" y="2205"/>
                </a:lnTo>
                <a:lnTo>
                  <a:pt x="3952" y="2226"/>
                </a:lnTo>
                <a:lnTo>
                  <a:pt x="3938" y="2248"/>
                </a:lnTo>
                <a:lnTo>
                  <a:pt x="3923" y="2269"/>
                </a:lnTo>
                <a:lnTo>
                  <a:pt x="3907" y="2289"/>
                </a:lnTo>
                <a:lnTo>
                  <a:pt x="3890" y="2309"/>
                </a:lnTo>
                <a:lnTo>
                  <a:pt x="3872" y="2328"/>
                </a:lnTo>
                <a:lnTo>
                  <a:pt x="3853" y="2347"/>
                </a:lnTo>
                <a:lnTo>
                  <a:pt x="3853" y="2347"/>
                </a:lnTo>
                <a:lnTo>
                  <a:pt x="3663" y="2537"/>
                </a:lnTo>
                <a:lnTo>
                  <a:pt x="3663" y="2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rcRect r="25363"/>
          <a:stretch>
            <a:fillRect/>
          </a:stretch>
        </p:blipFill>
        <p:spPr>
          <a:xfrm>
            <a:off x="9236710" y="6072505"/>
            <a:ext cx="2635885" cy="7854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bldLvl="0" animBg="1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99400" y="900000"/>
            <a:ext cx="10393200" cy="5058000"/>
          </a:xfrm>
          <a:prstGeom prst="rect">
            <a:avLst/>
          </a:prstGeom>
          <a:solidFill>
            <a:schemeClr val="bg1"/>
          </a:solidFill>
          <a:ln w="190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rcRect r="25363"/>
          <a:stretch>
            <a:fillRect/>
          </a:stretch>
        </p:blipFill>
        <p:spPr>
          <a:xfrm>
            <a:off x="9306560" y="6039485"/>
            <a:ext cx="2745740" cy="8185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0490" y="1128395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3200" b="1" dirty="0">
                <a:solidFill>
                  <a:schemeClr val="tx2"/>
                </a:solidFill>
              </a:rPr>
              <a:t>思考总结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36775" y="2236470"/>
            <a:ext cx="79184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2000"/>
              <a:t>1.</a:t>
            </a:r>
            <a:r>
              <a:rPr lang="zh-CN" altLang="en-US" sz="2000"/>
              <a:t>将</a:t>
            </a:r>
            <a:r>
              <a:rPr lang="en-US" altLang="zh-CN" sz="2000"/>
              <a:t>prompt tuning</a:t>
            </a:r>
            <a:r>
              <a:rPr lang="zh-CN" altLang="en-US" sz="2000"/>
              <a:t>的参数用的更细了，其实本质上就是对一个矩阵参数进行划分，用</a:t>
            </a:r>
            <a:r>
              <a:rPr lang="en-US" altLang="zh-CN" sz="2000"/>
              <a:t>STE</a:t>
            </a:r>
            <a:r>
              <a:rPr lang="zh-CN" altLang="en-US" sz="2000"/>
              <a:t>学一个矩阵重要性参数矩阵，然后得到一个二进制矩阵来划分参数，相当于还是每个任务训一个模型，只不过可能存在后面的任务共享前面任务参数的可能。</a:t>
            </a:r>
            <a:endParaRPr lang="zh-CN" altLang="en-US" sz="2000"/>
          </a:p>
          <a:p>
            <a:r>
              <a:rPr lang="en-US" altLang="zh-CN" sz="2000"/>
              <a:t>2.</a:t>
            </a:r>
            <a:r>
              <a:rPr lang="zh-CN" altLang="en-US" sz="2000"/>
              <a:t>直觉上这种方法比不过对每个任务都直接</a:t>
            </a:r>
            <a:r>
              <a:rPr lang="en-US" altLang="zh-CN" sz="2000"/>
              <a:t>prefix tuning</a:t>
            </a:r>
            <a:r>
              <a:rPr lang="zh-CN" altLang="en-US" sz="2000"/>
              <a:t>，感觉真正的终身学习还是不需要有个东西</a:t>
            </a:r>
            <a:r>
              <a:rPr lang="zh-CN" altLang="en-US" sz="2000"/>
              <a:t>来记住每个任务对应哪些参数。</a:t>
            </a:r>
            <a:endParaRPr lang="zh-CN" altLang="en-US" sz="2000"/>
          </a:p>
          <a:p>
            <a:r>
              <a:rPr lang="en-US" altLang="zh-CN" sz="2000"/>
              <a:t>3.</a:t>
            </a:r>
            <a:r>
              <a:rPr lang="zh-CN" altLang="en-US" sz="2000"/>
              <a:t>感觉可以用在多任务的可控文本生成上，不过需要改进一下，比如想输出一个积极且科学的句子，现在的方法只能是记录每个约束对应的句子，不能合在一起。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2" grpId="0" bldLvl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90490" y="749300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</a:rPr>
              <a:t>研究背景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27550" y="2629989"/>
            <a:ext cx="232229" cy="2322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016345" y="2629989"/>
            <a:ext cx="232229" cy="2322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575891" y="2629989"/>
            <a:ext cx="232229" cy="2322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66800" y="3175000"/>
            <a:ext cx="3154045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在UIE应用的真实场景中，不同IE任务和域的新数据通常随着时间的推移以流的形式出现。一个理想的UIE系统应该能够不断学习新的任务，而不会忘记旧的。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55490" y="3181350"/>
            <a:ext cx="3154680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dirty="0">
                <a:latin typeface="+mn-ea"/>
              </a:rPr>
              <a:t>      </a:t>
            </a:r>
            <a:r>
              <a:rPr lang="zh-CN" altLang="en-US" sz="1800" dirty="0">
                <a:latin typeface="+mn-ea"/>
              </a:rPr>
              <a:t>持续积累知识的能力对于基于PLM的UIE系统的快速部署至关重要，这允许系统随着时间的推移添加新的域和功能，而不会导致每次重新训练整个系统的高成本。</a:t>
            </a:r>
            <a:endParaRPr lang="zh-CN" altLang="en-US" sz="1800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44815" y="3185795"/>
            <a:ext cx="3154680" cy="216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dirty="0">
                <a:latin typeface="+mn-ea"/>
              </a:rPr>
              <a:t>      </a:t>
            </a:r>
            <a:r>
              <a:rPr lang="zh-CN" altLang="en-US" sz="1800" dirty="0">
                <a:latin typeface="+mn-ea"/>
              </a:rPr>
              <a:t>为了降低计算和存储成本，最近流行的终身学习技术尝试利用参数高效微调（PEFT）方法解决灾难性遗忘预防（CF）和知识转移（KT）。</a:t>
            </a:r>
            <a:endParaRPr lang="zh-CN" altLang="en-US" sz="1800" dirty="0">
              <a:latin typeface="+mn-ea"/>
            </a:endParaRPr>
          </a:p>
        </p:txBody>
      </p:sp>
      <p:sp>
        <p:nvSpPr>
          <p:cNvPr id="21" name="Freeform 141"/>
          <p:cNvSpPr>
            <a:spLocks noEditPoints="1"/>
          </p:cNvSpPr>
          <p:nvPr/>
        </p:nvSpPr>
        <p:spPr bwMode="auto">
          <a:xfrm>
            <a:off x="2439195" y="1932497"/>
            <a:ext cx="391086" cy="390814"/>
          </a:xfrm>
          <a:custGeom>
            <a:avLst/>
            <a:gdLst>
              <a:gd name="T0" fmla="*/ 2951 w 17278"/>
              <a:gd name="T1" fmla="*/ 16860 h 17267"/>
              <a:gd name="T2" fmla="*/ 3257 w 17278"/>
              <a:gd name="T3" fmla="*/ 17180 h 17267"/>
              <a:gd name="T4" fmla="*/ 13678 w 17278"/>
              <a:gd name="T5" fmla="*/ 17267 h 17267"/>
              <a:gd name="T6" fmla="*/ 14081 w 17278"/>
              <a:gd name="T7" fmla="*/ 17145 h 17267"/>
              <a:gd name="T8" fmla="*/ 14355 w 17278"/>
              <a:gd name="T9" fmla="*/ 16795 h 17267"/>
              <a:gd name="T10" fmla="*/ 16638 w 17278"/>
              <a:gd name="T11" fmla="*/ 10064 h 17267"/>
              <a:gd name="T12" fmla="*/ 16951 w 17278"/>
              <a:gd name="T13" fmla="*/ 9952 h 17267"/>
              <a:gd name="T14" fmla="*/ 17181 w 17278"/>
              <a:gd name="T15" fmla="*/ 9710 h 17267"/>
              <a:gd name="T16" fmla="*/ 17275 w 17278"/>
              <a:gd name="T17" fmla="*/ 9411 h 17267"/>
              <a:gd name="T18" fmla="*/ 17227 w 17278"/>
              <a:gd name="T19" fmla="*/ 9083 h 17267"/>
              <a:gd name="T20" fmla="*/ 9143 w 17278"/>
              <a:gd name="T21" fmla="*/ 196 h 17267"/>
              <a:gd name="T22" fmla="*/ 8712 w 17278"/>
              <a:gd name="T23" fmla="*/ 4 h 17267"/>
              <a:gd name="T24" fmla="*/ 8252 w 17278"/>
              <a:gd name="T25" fmla="*/ 105 h 17267"/>
              <a:gd name="T26" fmla="*/ 96 w 17278"/>
              <a:gd name="T27" fmla="*/ 8989 h 17267"/>
              <a:gd name="T28" fmla="*/ 1 w 17278"/>
              <a:gd name="T29" fmla="*/ 9308 h 17267"/>
              <a:gd name="T30" fmla="*/ 61 w 17278"/>
              <a:gd name="T31" fmla="*/ 9638 h 17267"/>
              <a:gd name="T32" fmla="*/ 244 w 17278"/>
              <a:gd name="T33" fmla="*/ 9890 h 17267"/>
              <a:gd name="T34" fmla="*/ 538 w 17278"/>
              <a:gd name="T35" fmla="*/ 10045 h 17267"/>
              <a:gd name="T36" fmla="*/ 9358 w 17278"/>
              <a:gd name="T37" fmla="*/ 15828 h 17267"/>
              <a:gd name="T38" fmla="*/ 13366 w 17278"/>
              <a:gd name="T39" fmla="*/ 8700 h 17267"/>
              <a:gd name="T40" fmla="*/ 13045 w 17278"/>
              <a:gd name="T41" fmla="*/ 9005 h 17267"/>
              <a:gd name="T42" fmla="*/ 10799 w 17278"/>
              <a:gd name="T43" fmla="*/ 12228 h 17267"/>
              <a:gd name="T44" fmla="*/ 10675 w 17278"/>
              <a:gd name="T45" fmla="*/ 11826 h 17267"/>
              <a:gd name="T46" fmla="*/ 10326 w 17278"/>
              <a:gd name="T47" fmla="*/ 11552 h 17267"/>
              <a:gd name="T48" fmla="*/ 7054 w 17278"/>
              <a:gd name="T49" fmla="*/ 11522 h 17267"/>
              <a:gd name="T50" fmla="*/ 6666 w 17278"/>
              <a:gd name="T51" fmla="*/ 11744 h 17267"/>
              <a:gd name="T52" fmla="*/ 6482 w 17278"/>
              <a:gd name="T53" fmla="*/ 12155 h 17267"/>
              <a:gd name="T54" fmla="*/ 4276 w 17278"/>
              <a:gd name="T55" fmla="*/ 9102 h 17267"/>
              <a:gd name="T56" fmla="*/ 4002 w 17278"/>
              <a:gd name="T57" fmla="*/ 8752 h 17267"/>
              <a:gd name="T58" fmla="*/ 2357 w 17278"/>
              <a:gd name="T59" fmla="*/ 8629 h 17267"/>
              <a:gd name="T60" fmla="*/ 9178 w 17278"/>
              <a:gd name="T61" fmla="*/ 9280 h 17267"/>
              <a:gd name="T62" fmla="*/ 9802 w 17278"/>
              <a:gd name="T63" fmla="*/ 9008 h 17267"/>
              <a:gd name="T64" fmla="*/ 10304 w 17278"/>
              <a:gd name="T65" fmla="*/ 8562 h 17267"/>
              <a:gd name="T66" fmla="*/ 10649 w 17278"/>
              <a:gd name="T67" fmla="*/ 7980 h 17267"/>
              <a:gd name="T68" fmla="*/ 10796 w 17278"/>
              <a:gd name="T69" fmla="*/ 7300 h 17267"/>
              <a:gd name="T70" fmla="*/ 10730 w 17278"/>
              <a:gd name="T71" fmla="*/ 6650 h 17267"/>
              <a:gd name="T72" fmla="*/ 10458 w 17278"/>
              <a:gd name="T73" fmla="*/ 6026 h 17267"/>
              <a:gd name="T74" fmla="*/ 10012 w 17278"/>
              <a:gd name="T75" fmla="*/ 5523 h 17267"/>
              <a:gd name="T76" fmla="*/ 9430 w 17278"/>
              <a:gd name="T77" fmla="*/ 5179 h 17267"/>
              <a:gd name="T78" fmla="*/ 8750 w 17278"/>
              <a:gd name="T79" fmla="*/ 5032 h 17267"/>
              <a:gd name="T80" fmla="*/ 8100 w 17278"/>
              <a:gd name="T81" fmla="*/ 5098 h 17267"/>
              <a:gd name="T82" fmla="*/ 7476 w 17278"/>
              <a:gd name="T83" fmla="*/ 5370 h 17267"/>
              <a:gd name="T84" fmla="*/ 6973 w 17278"/>
              <a:gd name="T85" fmla="*/ 5816 h 17267"/>
              <a:gd name="T86" fmla="*/ 6629 w 17278"/>
              <a:gd name="T87" fmla="*/ 6398 h 17267"/>
              <a:gd name="T88" fmla="*/ 6482 w 17278"/>
              <a:gd name="T89" fmla="*/ 7078 h 17267"/>
              <a:gd name="T90" fmla="*/ 6548 w 17278"/>
              <a:gd name="T91" fmla="*/ 7728 h 17267"/>
              <a:gd name="T92" fmla="*/ 6820 w 17278"/>
              <a:gd name="T93" fmla="*/ 8352 h 17267"/>
              <a:gd name="T94" fmla="*/ 7266 w 17278"/>
              <a:gd name="T95" fmla="*/ 8854 h 17267"/>
              <a:gd name="T96" fmla="*/ 7848 w 17278"/>
              <a:gd name="T97" fmla="*/ 9199 h 17267"/>
              <a:gd name="T98" fmla="*/ 8528 w 17278"/>
              <a:gd name="T99" fmla="*/ 9345 h 17267"/>
              <a:gd name="T100" fmla="*/ 8919 w 17278"/>
              <a:gd name="T101" fmla="*/ 6526 h 17267"/>
              <a:gd name="T102" fmla="*/ 9254 w 17278"/>
              <a:gd name="T103" fmla="*/ 6815 h 17267"/>
              <a:gd name="T104" fmla="*/ 9358 w 17278"/>
              <a:gd name="T105" fmla="*/ 7226 h 17267"/>
              <a:gd name="T106" fmla="*/ 9194 w 17278"/>
              <a:gd name="T107" fmla="*/ 7647 h 17267"/>
              <a:gd name="T108" fmla="*/ 8818 w 17278"/>
              <a:gd name="T109" fmla="*/ 7886 h 17267"/>
              <a:gd name="T110" fmla="*/ 8391 w 17278"/>
              <a:gd name="T111" fmla="*/ 7865 h 17267"/>
              <a:gd name="T112" fmla="*/ 8042 w 17278"/>
              <a:gd name="T113" fmla="*/ 7591 h 17267"/>
              <a:gd name="T114" fmla="*/ 7919 w 17278"/>
              <a:gd name="T115" fmla="*/ 7188 h 17267"/>
              <a:gd name="T116" fmla="*/ 8062 w 17278"/>
              <a:gd name="T117" fmla="*/ 6758 h 17267"/>
              <a:gd name="T118" fmla="*/ 8425 w 17278"/>
              <a:gd name="T119" fmla="*/ 6502 h 17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278" h="17267">
                <a:moveTo>
                  <a:pt x="720" y="10069"/>
                </a:moveTo>
                <a:lnTo>
                  <a:pt x="2879" y="10069"/>
                </a:lnTo>
                <a:lnTo>
                  <a:pt x="2879" y="16548"/>
                </a:lnTo>
                <a:lnTo>
                  <a:pt x="2879" y="16548"/>
                </a:lnTo>
                <a:lnTo>
                  <a:pt x="2880" y="16585"/>
                </a:lnTo>
                <a:lnTo>
                  <a:pt x="2884" y="16622"/>
                </a:lnTo>
                <a:lnTo>
                  <a:pt x="2888" y="16657"/>
                </a:lnTo>
                <a:lnTo>
                  <a:pt x="2895" y="16692"/>
                </a:lnTo>
                <a:lnTo>
                  <a:pt x="2902" y="16728"/>
                </a:lnTo>
                <a:lnTo>
                  <a:pt x="2912" y="16762"/>
                </a:lnTo>
                <a:lnTo>
                  <a:pt x="2923" y="16795"/>
                </a:lnTo>
                <a:lnTo>
                  <a:pt x="2937" y="16828"/>
                </a:lnTo>
                <a:lnTo>
                  <a:pt x="2951" y="16860"/>
                </a:lnTo>
                <a:lnTo>
                  <a:pt x="2966" y="16891"/>
                </a:lnTo>
                <a:lnTo>
                  <a:pt x="2984" y="16921"/>
                </a:lnTo>
                <a:lnTo>
                  <a:pt x="3003" y="16951"/>
                </a:lnTo>
                <a:lnTo>
                  <a:pt x="3023" y="16978"/>
                </a:lnTo>
                <a:lnTo>
                  <a:pt x="3044" y="17006"/>
                </a:lnTo>
                <a:lnTo>
                  <a:pt x="3067" y="17031"/>
                </a:lnTo>
                <a:lnTo>
                  <a:pt x="3090" y="17057"/>
                </a:lnTo>
                <a:lnTo>
                  <a:pt x="3115" y="17081"/>
                </a:lnTo>
                <a:lnTo>
                  <a:pt x="3142" y="17103"/>
                </a:lnTo>
                <a:lnTo>
                  <a:pt x="3168" y="17125"/>
                </a:lnTo>
                <a:lnTo>
                  <a:pt x="3197" y="17145"/>
                </a:lnTo>
                <a:lnTo>
                  <a:pt x="3226" y="17164"/>
                </a:lnTo>
                <a:lnTo>
                  <a:pt x="3257" y="17180"/>
                </a:lnTo>
                <a:lnTo>
                  <a:pt x="3288" y="17197"/>
                </a:lnTo>
                <a:lnTo>
                  <a:pt x="3320" y="17211"/>
                </a:lnTo>
                <a:lnTo>
                  <a:pt x="3352" y="17224"/>
                </a:lnTo>
                <a:lnTo>
                  <a:pt x="3386" y="17235"/>
                </a:lnTo>
                <a:lnTo>
                  <a:pt x="3419" y="17245"/>
                </a:lnTo>
                <a:lnTo>
                  <a:pt x="3454" y="17253"/>
                </a:lnTo>
                <a:lnTo>
                  <a:pt x="3490" y="17260"/>
                </a:lnTo>
                <a:lnTo>
                  <a:pt x="3526" y="17264"/>
                </a:lnTo>
                <a:lnTo>
                  <a:pt x="3563" y="17266"/>
                </a:lnTo>
                <a:lnTo>
                  <a:pt x="3599" y="17267"/>
                </a:lnTo>
                <a:lnTo>
                  <a:pt x="7199" y="17267"/>
                </a:lnTo>
                <a:lnTo>
                  <a:pt x="10079" y="17267"/>
                </a:lnTo>
                <a:lnTo>
                  <a:pt x="13678" y="17267"/>
                </a:lnTo>
                <a:lnTo>
                  <a:pt x="13678" y="17267"/>
                </a:lnTo>
                <a:lnTo>
                  <a:pt x="13715" y="17266"/>
                </a:lnTo>
                <a:lnTo>
                  <a:pt x="13752" y="17264"/>
                </a:lnTo>
                <a:lnTo>
                  <a:pt x="13788" y="17260"/>
                </a:lnTo>
                <a:lnTo>
                  <a:pt x="13824" y="17253"/>
                </a:lnTo>
                <a:lnTo>
                  <a:pt x="13858" y="17245"/>
                </a:lnTo>
                <a:lnTo>
                  <a:pt x="13892" y="17235"/>
                </a:lnTo>
                <a:lnTo>
                  <a:pt x="13925" y="17224"/>
                </a:lnTo>
                <a:lnTo>
                  <a:pt x="13958" y="17211"/>
                </a:lnTo>
                <a:lnTo>
                  <a:pt x="13990" y="17197"/>
                </a:lnTo>
                <a:lnTo>
                  <a:pt x="14021" y="17180"/>
                </a:lnTo>
                <a:lnTo>
                  <a:pt x="14051" y="17164"/>
                </a:lnTo>
                <a:lnTo>
                  <a:pt x="14081" y="17145"/>
                </a:lnTo>
                <a:lnTo>
                  <a:pt x="14108" y="17125"/>
                </a:lnTo>
                <a:lnTo>
                  <a:pt x="14136" y="17103"/>
                </a:lnTo>
                <a:lnTo>
                  <a:pt x="14163" y="17081"/>
                </a:lnTo>
                <a:lnTo>
                  <a:pt x="14187" y="17057"/>
                </a:lnTo>
                <a:lnTo>
                  <a:pt x="14211" y="17031"/>
                </a:lnTo>
                <a:lnTo>
                  <a:pt x="14233" y="17006"/>
                </a:lnTo>
                <a:lnTo>
                  <a:pt x="14255" y="16978"/>
                </a:lnTo>
                <a:lnTo>
                  <a:pt x="14275" y="16951"/>
                </a:lnTo>
                <a:lnTo>
                  <a:pt x="14294" y="16921"/>
                </a:lnTo>
                <a:lnTo>
                  <a:pt x="14312" y="16891"/>
                </a:lnTo>
                <a:lnTo>
                  <a:pt x="14327" y="16860"/>
                </a:lnTo>
                <a:lnTo>
                  <a:pt x="14341" y="16828"/>
                </a:lnTo>
                <a:lnTo>
                  <a:pt x="14355" y="16795"/>
                </a:lnTo>
                <a:lnTo>
                  <a:pt x="14366" y="16762"/>
                </a:lnTo>
                <a:lnTo>
                  <a:pt x="14376" y="16728"/>
                </a:lnTo>
                <a:lnTo>
                  <a:pt x="14383" y="16692"/>
                </a:lnTo>
                <a:lnTo>
                  <a:pt x="14390" y="16657"/>
                </a:lnTo>
                <a:lnTo>
                  <a:pt x="14394" y="16622"/>
                </a:lnTo>
                <a:lnTo>
                  <a:pt x="14397" y="16585"/>
                </a:lnTo>
                <a:lnTo>
                  <a:pt x="14398" y="16548"/>
                </a:lnTo>
                <a:lnTo>
                  <a:pt x="14398" y="10069"/>
                </a:lnTo>
                <a:lnTo>
                  <a:pt x="16558" y="10069"/>
                </a:lnTo>
                <a:lnTo>
                  <a:pt x="16558" y="10069"/>
                </a:lnTo>
                <a:lnTo>
                  <a:pt x="16585" y="10067"/>
                </a:lnTo>
                <a:lnTo>
                  <a:pt x="16611" y="10066"/>
                </a:lnTo>
                <a:lnTo>
                  <a:pt x="16638" y="10064"/>
                </a:lnTo>
                <a:lnTo>
                  <a:pt x="16663" y="10061"/>
                </a:lnTo>
                <a:lnTo>
                  <a:pt x="16689" y="10056"/>
                </a:lnTo>
                <a:lnTo>
                  <a:pt x="16715" y="10051"/>
                </a:lnTo>
                <a:lnTo>
                  <a:pt x="16740" y="10045"/>
                </a:lnTo>
                <a:lnTo>
                  <a:pt x="16765" y="10038"/>
                </a:lnTo>
                <a:lnTo>
                  <a:pt x="16790" y="10030"/>
                </a:lnTo>
                <a:lnTo>
                  <a:pt x="16814" y="10021"/>
                </a:lnTo>
                <a:lnTo>
                  <a:pt x="16837" y="10011"/>
                </a:lnTo>
                <a:lnTo>
                  <a:pt x="16862" y="10001"/>
                </a:lnTo>
                <a:lnTo>
                  <a:pt x="16885" y="9990"/>
                </a:lnTo>
                <a:lnTo>
                  <a:pt x="16907" y="9978"/>
                </a:lnTo>
                <a:lnTo>
                  <a:pt x="16929" y="9965"/>
                </a:lnTo>
                <a:lnTo>
                  <a:pt x="16951" y="9952"/>
                </a:lnTo>
                <a:lnTo>
                  <a:pt x="16972" y="9937"/>
                </a:lnTo>
                <a:lnTo>
                  <a:pt x="16993" y="9922"/>
                </a:lnTo>
                <a:lnTo>
                  <a:pt x="17013" y="9906"/>
                </a:lnTo>
                <a:lnTo>
                  <a:pt x="17033" y="9890"/>
                </a:lnTo>
                <a:lnTo>
                  <a:pt x="17052" y="9872"/>
                </a:lnTo>
                <a:lnTo>
                  <a:pt x="17070" y="9854"/>
                </a:lnTo>
                <a:lnTo>
                  <a:pt x="17088" y="9836"/>
                </a:lnTo>
                <a:lnTo>
                  <a:pt x="17106" y="9816"/>
                </a:lnTo>
                <a:lnTo>
                  <a:pt x="17122" y="9796"/>
                </a:lnTo>
                <a:lnTo>
                  <a:pt x="17138" y="9775"/>
                </a:lnTo>
                <a:lnTo>
                  <a:pt x="17153" y="9754"/>
                </a:lnTo>
                <a:lnTo>
                  <a:pt x="17168" y="9732"/>
                </a:lnTo>
                <a:lnTo>
                  <a:pt x="17181" y="9710"/>
                </a:lnTo>
                <a:lnTo>
                  <a:pt x="17194" y="9687"/>
                </a:lnTo>
                <a:lnTo>
                  <a:pt x="17206" y="9662"/>
                </a:lnTo>
                <a:lnTo>
                  <a:pt x="17217" y="9638"/>
                </a:lnTo>
                <a:lnTo>
                  <a:pt x="17217" y="9638"/>
                </a:lnTo>
                <a:lnTo>
                  <a:pt x="17227" y="9614"/>
                </a:lnTo>
                <a:lnTo>
                  <a:pt x="17237" y="9589"/>
                </a:lnTo>
                <a:lnTo>
                  <a:pt x="17245" y="9564"/>
                </a:lnTo>
                <a:lnTo>
                  <a:pt x="17253" y="9539"/>
                </a:lnTo>
                <a:lnTo>
                  <a:pt x="17259" y="9513"/>
                </a:lnTo>
                <a:lnTo>
                  <a:pt x="17265" y="9488"/>
                </a:lnTo>
                <a:lnTo>
                  <a:pt x="17269" y="9463"/>
                </a:lnTo>
                <a:lnTo>
                  <a:pt x="17272" y="9436"/>
                </a:lnTo>
                <a:lnTo>
                  <a:pt x="17275" y="9411"/>
                </a:lnTo>
                <a:lnTo>
                  <a:pt x="17277" y="9385"/>
                </a:lnTo>
                <a:lnTo>
                  <a:pt x="17278" y="9359"/>
                </a:lnTo>
                <a:lnTo>
                  <a:pt x="17278" y="9333"/>
                </a:lnTo>
                <a:lnTo>
                  <a:pt x="17277" y="9308"/>
                </a:lnTo>
                <a:lnTo>
                  <a:pt x="17275" y="9283"/>
                </a:lnTo>
                <a:lnTo>
                  <a:pt x="17271" y="9256"/>
                </a:lnTo>
                <a:lnTo>
                  <a:pt x="17268" y="9231"/>
                </a:lnTo>
                <a:lnTo>
                  <a:pt x="17264" y="9206"/>
                </a:lnTo>
                <a:lnTo>
                  <a:pt x="17258" y="9181"/>
                </a:lnTo>
                <a:lnTo>
                  <a:pt x="17251" y="9156"/>
                </a:lnTo>
                <a:lnTo>
                  <a:pt x="17244" y="9131"/>
                </a:lnTo>
                <a:lnTo>
                  <a:pt x="17236" y="9107"/>
                </a:lnTo>
                <a:lnTo>
                  <a:pt x="17227" y="9083"/>
                </a:lnTo>
                <a:lnTo>
                  <a:pt x="17217" y="9058"/>
                </a:lnTo>
                <a:lnTo>
                  <a:pt x="17206" y="9035"/>
                </a:lnTo>
                <a:lnTo>
                  <a:pt x="17194" y="9012"/>
                </a:lnTo>
                <a:lnTo>
                  <a:pt x="17182" y="8989"/>
                </a:lnTo>
                <a:lnTo>
                  <a:pt x="17169" y="8967"/>
                </a:lnTo>
                <a:lnTo>
                  <a:pt x="17154" y="8945"/>
                </a:lnTo>
                <a:lnTo>
                  <a:pt x="17139" y="8924"/>
                </a:lnTo>
                <a:lnTo>
                  <a:pt x="17123" y="8903"/>
                </a:lnTo>
                <a:lnTo>
                  <a:pt x="17106" y="8882"/>
                </a:lnTo>
                <a:lnTo>
                  <a:pt x="17089" y="8862"/>
                </a:lnTo>
                <a:lnTo>
                  <a:pt x="9169" y="224"/>
                </a:lnTo>
                <a:lnTo>
                  <a:pt x="9169" y="224"/>
                </a:lnTo>
                <a:lnTo>
                  <a:pt x="9143" y="196"/>
                </a:lnTo>
                <a:lnTo>
                  <a:pt x="9115" y="171"/>
                </a:lnTo>
                <a:lnTo>
                  <a:pt x="9087" y="147"/>
                </a:lnTo>
                <a:lnTo>
                  <a:pt x="9057" y="125"/>
                </a:lnTo>
                <a:lnTo>
                  <a:pt x="9026" y="105"/>
                </a:lnTo>
                <a:lnTo>
                  <a:pt x="8994" y="87"/>
                </a:lnTo>
                <a:lnTo>
                  <a:pt x="8961" y="70"/>
                </a:lnTo>
                <a:lnTo>
                  <a:pt x="8927" y="56"/>
                </a:lnTo>
                <a:lnTo>
                  <a:pt x="8892" y="43"/>
                </a:lnTo>
                <a:lnTo>
                  <a:pt x="8857" y="32"/>
                </a:lnTo>
                <a:lnTo>
                  <a:pt x="8822" y="22"/>
                </a:lnTo>
                <a:lnTo>
                  <a:pt x="8785" y="14"/>
                </a:lnTo>
                <a:lnTo>
                  <a:pt x="8749" y="8"/>
                </a:lnTo>
                <a:lnTo>
                  <a:pt x="8712" y="4"/>
                </a:lnTo>
                <a:lnTo>
                  <a:pt x="8676" y="1"/>
                </a:lnTo>
                <a:lnTo>
                  <a:pt x="8638" y="0"/>
                </a:lnTo>
                <a:lnTo>
                  <a:pt x="8602" y="1"/>
                </a:lnTo>
                <a:lnTo>
                  <a:pt x="8564" y="4"/>
                </a:lnTo>
                <a:lnTo>
                  <a:pt x="8528" y="8"/>
                </a:lnTo>
                <a:lnTo>
                  <a:pt x="8492" y="14"/>
                </a:lnTo>
                <a:lnTo>
                  <a:pt x="8456" y="22"/>
                </a:lnTo>
                <a:lnTo>
                  <a:pt x="8420" y="32"/>
                </a:lnTo>
                <a:lnTo>
                  <a:pt x="8385" y="43"/>
                </a:lnTo>
                <a:lnTo>
                  <a:pt x="8350" y="56"/>
                </a:lnTo>
                <a:lnTo>
                  <a:pt x="8317" y="70"/>
                </a:lnTo>
                <a:lnTo>
                  <a:pt x="8284" y="87"/>
                </a:lnTo>
                <a:lnTo>
                  <a:pt x="8252" y="105"/>
                </a:lnTo>
                <a:lnTo>
                  <a:pt x="8221" y="125"/>
                </a:lnTo>
                <a:lnTo>
                  <a:pt x="8190" y="147"/>
                </a:lnTo>
                <a:lnTo>
                  <a:pt x="8162" y="171"/>
                </a:lnTo>
                <a:lnTo>
                  <a:pt x="8134" y="196"/>
                </a:lnTo>
                <a:lnTo>
                  <a:pt x="8109" y="224"/>
                </a:lnTo>
                <a:lnTo>
                  <a:pt x="189" y="8862"/>
                </a:lnTo>
                <a:lnTo>
                  <a:pt x="189" y="8862"/>
                </a:lnTo>
                <a:lnTo>
                  <a:pt x="171" y="8882"/>
                </a:lnTo>
                <a:lnTo>
                  <a:pt x="155" y="8903"/>
                </a:lnTo>
                <a:lnTo>
                  <a:pt x="138" y="8924"/>
                </a:lnTo>
                <a:lnTo>
                  <a:pt x="124" y="8945"/>
                </a:lnTo>
                <a:lnTo>
                  <a:pt x="109" y="8967"/>
                </a:lnTo>
                <a:lnTo>
                  <a:pt x="96" y="8989"/>
                </a:lnTo>
                <a:lnTo>
                  <a:pt x="83" y="9012"/>
                </a:lnTo>
                <a:lnTo>
                  <a:pt x="72" y="9035"/>
                </a:lnTo>
                <a:lnTo>
                  <a:pt x="61" y="9058"/>
                </a:lnTo>
                <a:lnTo>
                  <a:pt x="51" y="9083"/>
                </a:lnTo>
                <a:lnTo>
                  <a:pt x="42" y="9107"/>
                </a:lnTo>
                <a:lnTo>
                  <a:pt x="33" y="9131"/>
                </a:lnTo>
                <a:lnTo>
                  <a:pt x="27" y="9156"/>
                </a:lnTo>
                <a:lnTo>
                  <a:pt x="20" y="9181"/>
                </a:lnTo>
                <a:lnTo>
                  <a:pt x="14" y="9206"/>
                </a:lnTo>
                <a:lnTo>
                  <a:pt x="10" y="9231"/>
                </a:lnTo>
                <a:lnTo>
                  <a:pt x="6" y="9256"/>
                </a:lnTo>
                <a:lnTo>
                  <a:pt x="3" y="9283"/>
                </a:lnTo>
                <a:lnTo>
                  <a:pt x="1" y="9308"/>
                </a:lnTo>
                <a:lnTo>
                  <a:pt x="0" y="9333"/>
                </a:lnTo>
                <a:lnTo>
                  <a:pt x="0" y="9359"/>
                </a:lnTo>
                <a:lnTo>
                  <a:pt x="1" y="9385"/>
                </a:lnTo>
                <a:lnTo>
                  <a:pt x="2" y="9411"/>
                </a:lnTo>
                <a:lnTo>
                  <a:pt x="6" y="9436"/>
                </a:lnTo>
                <a:lnTo>
                  <a:pt x="9" y="9463"/>
                </a:lnTo>
                <a:lnTo>
                  <a:pt x="13" y="9488"/>
                </a:lnTo>
                <a:lnTo>
                  <a:pt x="19" y="9513"/>
                </a:lnTo>
                <a:lnTo>
                  <a:pt x="25" y="9539"/>
                </a:lnTo>
                <a:lnTo>
                  <a:pt x="33" y="9564"/>
                </a:lnTo>
                <a:lnTo>
                  <a:pt x="41" y="9589"/>
                </a:lnTo>
                <a:lnTo>
                  <a:pt x="51" y="9614"/>
                </a:lnTo>
                <a:lnTo>
                  <a:pt x="61" y="9638"/>
                </a:lnTo>
                <a:lnTo>
                  <a:pt x="61" y="9638"/>
                </a:lnTo>
                <a:lnTo>
                  <a:pt x="72" y="9662"/>
                </a:lnTo>
                <a:lnTo>
                  <a:pt x="84" y="9687"/>
                </a:lnTo>
                <a:lnTo>
                  <a:pt x="97" y="9710"/>
                </a:lnTo>
                <a:lnTo>
                  <a:pt x="110" y="9732"/>
                </a:lnTo>
                <a:lnTo>
                  <a:pt x="125" y="9754"/>
                </a:lnTo>
                <a:lnTo>
                  <a:pt x="140" y="9775"/>
                </a:lnTo>
                <a:lnTo>
                  <a:pt x="156" y="9796"/>
                </a:lnTo>
                <a:lnTo>
                  <a:pt x="172" y="9816"/>
                </a:lnTo>
                <a:lnTo>
                  <a:pt x="189" y="9836"/>
                </a:lnTo>
                <a:lnTo>
                  <a:pt x="207" y="9854"/>
                </a:lnTo>
                <a:lnTo>
                  <a:pt x="225" y="9872"/>
                </a:lnTo>
                <a:lnTo>
                  <a:pt x="244" y="9890"/>
                </a:lnTo>
                <a:lnTo>
                  <a:pt x="264" y="9906"/>
                </a:lnTo>
                <a:lnTo>
                  <a:pt x="284" y="9922"/>
                </a:lnTo>
                <a:lnTo>
                  <a:pt x="305" y="9937"/>
                </a:lnTo>
                <a:lnTo>
                  <a:pt x="327" y="9952"/>
                </a:lnTo>
                <a:lnTo>
                  <a:pt x="348" y="9965"/>
                </a:lnTo>
                <a:lnTo>
                  <a:pt x="370" y="9978"/>
                </a:lnTo>
                <a:lnTo>
                  <a:pt x="393" y="9990"/>
                </a:lnTo>
                <a:lnTo>
                  <a:pt x="416" y="10001"/>
                </a:lnTo>
                <a:lnTo>
                  <a:pt x="439" y="10011"/>
                </a:lnTo>
                <a:lnTo>
                  <a:pt x="464" y="10021"/>
                </a:lnTo>
                <a:lnTo>
                  <a:pt x="488" y="10030"/>
                </a:lnTo>
                <a:lnTo>
                  <a:pt x="512" y="10038"/>
                </a:lnTo>
                <a:lnTo>
                  <a:pt x="538" y="10045"/>
                </a:lnTo>
                <a:lnTo>
                  <a:pt x="563" y="10051"/>
                </a:lnTo>
                <a:lnTo>
                  <a:pt x="589" y="10056"/>
                </a:lnTo>
                <a:lnTo>
                  <a:pt x="614" y="10061"/>
                </a:lnTo>
                <a:lnTo>
                  <a:pt x="640" y="10064"/>
                </a:lnTo>
                <a:lnTo>
                  <a:pt x="667" y="10066"/>
                </a:lnTo>
                <a:lnTo>
                  <a:pt x="693" y="10067"/>
                </a:lnTo>
                <a:lnTo>
                  <a:pt x="720" y="10069"/>
                </a:lnTo>
                <a:lnTo>
                  <a:pt x="720" y="10069"/>
                </a:lnTo>
                <a:close/>
                <a:moveTo>
                  <a:pt x="9358" y="15828"/>
                </a:moveTo>
                <a:lnTo>
                  <a:pt x="7919" y="15828"/>
                </a:lnTo>
                <a:lnTo>
                  <a:pt x="7919" y="12948"/>
                </a:lnTo>
                <a:lnTo>
                  <a:pt x="9358" y="12948"/>
                </a:lnTo>
                <a:lnTo>
                  <a:pt x="9358" y="15828"/>
                </a:lnTo>
                <a:close/>
                <a:moveTo>
                  <a:pt x="8638" y="1775"/>
                </a:moveTo>
                <a:lnTo>
                  <a:pt x="14921" y="8629"/>
                </a:lnTo>
                <a:lnTo>
                  <a:pt x="13678" y="8629"/>
                </a:lnTo>
                <a:lnTo>
                  <a:pt x="13678" y="8629"/>
                </a:lnTo>
                <a:lnTo>
                  <a:pt x="13642" y="8629"/>
                </a:lnTo>
                <a:lnTo>
                  <a:pt x="13605" y="8632"/>
                </a:lnTo>
                <a:lnTo>
                  <a:pt x="13569" y="8637"/>
                </a:lnTo>
                <a:lnTo>
                  <a:pt x="13533" y="8643"/>
                </a:lnTo>
                <a:lnTo>
                  <a:pt x="13498" y="8651"/>
                </a:lnTo>
                <a:lnTo>
                  <a:pt x="13464" y="8661"/>
                </a:lnTo>
                <a:lnTo>
                  <a:pt x="13431" y="8672"/>
                </a:lnTo>
                <a:lnTo>
                  <a:pt x="13398" y="8685"/>
                </a:lnTo>
                <a:lnTo>
                  <a:pt x="13366" y="8700"/>
                </a:lnTo>
                <a:lnTo>
                  <a:pt x="13335" y="8715"/>
                </a:lnTo>
                <a:lnTo>
                  <a:pt x="13305" y="8733"/>
                </a:lnTo>
                <a:lnTo>
                  <a:pt x="13276" y="8752"/>
                </a:lnTo>
                <a:lnTo>
                  <a:pt x="13247" y="8771"/>
                </a:lnTo>
                <a:lnTo>
                  <a:pt x="13220" y="8794"/>
                </a:lnTo>
                <a:lnTo>
                  <a:pt x="13194" y="8816"/>
                </a:lnTo>
                <a:lnTo>
                  <a:pt x="13169" y="8840"/>
                </a:lnTo>
                <a:lnTo>
                  <a:pt x="13145" y="8864"/>
                </a:lnTo>
                <a:lnTo>
                  <a:pt x="13123" y="8891"/>
                </a:lnTo>
                <a:lnTo>
                  <a:pt x="13102" y="8918"/>
                </a:lnTo>
                <a:lnTo>
                  <a:pt x="13081" y="8946"/>
                </a:lnTo>
                <a:lnTo>
                  <a:pt x="13062" y="8976"/>
                </a:lnTo>
                <a:lnTo>
                  <a:pt x="13045" y="9005"/>
                </a:lnTo>
                <a:lnTo>
                  <a:pt x="13029" y="9036"/>
                </a:lnTo>
                <a:lnTo>
                  <a:pt x="13014" y="9068"/>
                </a:lnTo>
                <a:lnTo>
                  <a:pt x="13002" y="9102"/>
                </a:lnTo>
                <a:lnTo>
                  <a:pt x="12990" y="9135"/>
                </a:lnTo>
                <a:lnTo>
                  <a:pt x="12981" y="9169"/>
                </a:lnTo>
                <a:lnTo>
                  <a:pt x="12973" y="9203"/>
                </a:lnTo>
                <a:lnTo>
                  <a:pt x="12967" y="9238"/>
                </a:lnTo>
                <a:lnTo>
                  <a:pt x="12961" y="9275"/>
                </a:lnTo>
                <a:lnTo>
                  <a:pt x="12959" y="9311"/>
                </a:lnTo>
                <a:lnTo>
                  <a:pt x="12958" y="9349"/>
                </a:lnTo>
                <a:lnTo>
                  <a:pt x="12958" y="15828"/>
                </a:lnTo>
                <a:lnTo>
                  <a:pt x="10799" y="15828"/>
                </a:lnTo>
                <a:lnTo>
                  <a:pt x="10799" y="12228"/>
                </a:lnTo>
                <a:lnTo>
                  <a:pt x="10799" y="12228"/>
                </a:lnTo>
                <a:lnTo>
                  <a:pt x="10798" y="12191"/>
                </a:lnTo>
                <a:lnTo>
                  <a:pt x="10794" y="12155"/>
                </a:lnTo>
                <a:lnTo>
                  <a:pt x="10790" y="12119"/>
                </a:lnTo>
                <a:lnTo>
                  <a:pt x="10783" y="12083"/>
                </a:lnTo>
                <a:lnTo>
                  <a:pt x="10776" y="12048"/>
                </a:lnTo>
                <a:lnTo>
                  <a:pt x="10766" y="12014"/>
                </a:lnTo>
                <a:lnTo>
                  <a:pt x="10755" y="11981"/>
                </a:lnTo>
                <a:lnTo>
                  <a:pt x="10741" y="11947"/>
                </a:lnTo>
                <a:lnTo>
                  <a:pt x="10727" y="11917"/>
                </a:lnTo>
                <a:lnTo>
                  <a:pt x="10712" y="11885"/>
                </a:lnTo>
                <a:lnTo>
                  <a:pt x="10694" y="11855"/>
                </a:lnTo>
                <a:lnTo>
                  <a:pt x="10675" y="11826"/>
                </a:lnTo>
                <a:lnTo>
                  <a:pt x="10655" y="11797"/>
                </a:lnTo>
                <a:lnTo>
                  <a:pt x="10634" y="11770"/>
                </a:lnTo>
                <a:lnTo>
                  <a:pt x="10611" y="11744"/>
                </a:lnTo>
                <a:lnTo>
                  <a:pt x="10588" y="11719"/>
                </a:lnTo>
                <a:lnTo>
                  <a:pt x="10563" y="11696"/>
                </a:lnTo>
                <a:lnTo>
                  <a:pt x="10536" y="11673"/>
                </a:lnTo>
                <a:lnTo>
                  <a:pt x="10510" y="11652"/>
                </a:lnTo>
                <a:lnTo>
                  <a:pt x="10481" y="11631"/>
                </a:lnTo>
                <a:lnTo>
                  <a:pt x="10452" y="11613"/>
                </a:lnTo>
                <a:lnTo>
                  <a:pt x="10421" y="11595"/>
                </a:lnTo>
                <a:lnTo>
                  <a:pt x="10390" y="11579"/>
                </a:lnTo>
                <a:lnTo>
                  <a:pt x="10358" y="11564"/>
                </a:lnTo>
                <a:lnTo>
                  <a:pt x="10326" y="11552"/>
                </a:lnTo>
                <a:lnTo>
                  <a:pt x="10292" y="11540"/>
                </a:lnTo>
                <a:lnTo>
                  <a:pt x="10259" y="11531"/>
                </a:lnTo>
                <a:lnTo>
                  <a:pt x="10224" y="11522"/>
                </a:lnTo>
                <a:lnTo>
                  <a:pt x="10188" y="11517"/>
                </a:lnTo>
                <a:lnTo>
                  <a:pt x="10152" y="11511"/>
                </a:lnTo>
                <a:lnTo>
                  <a:pt x="10116" y="11509"/>
                </a:lnTo>
                <a:lnTo>
                  <a:pt x="10079" y="11508"/>
                </a:lnTo>
                <a:lnTo>
                  <a:pt x="7199" y="11508"/>
                </a:lnTo>
                <a:lnTo>
                  <a:pt x="7199" y="11508"/>
                </a:lnTo>
                <a:lnTo>
                  <a:pt x="7162" y="11509"/>
                </a:lnTo>
                <a:lnTo>
                  <a:pt x="7125" y="11511"/>
                </a:lnTo>
                <a:lnTo>
                  <a:pt x="7090" y="11517"/>
                </a:lnTo>
                <a:lnTo>
                  <a:pt x="7054" y="11522"/>
                </a:lnTo>
                <a:lnTo>
                  <a:pt x="7019" y="11531"/>
                </a:lnTo>
                <a:lnTo>
                  <a:pt x="6985" y="11540"/>
                </a:lnTo>
                <a:lnTo>
                  <a:pt x="6952" y="11552"/>
                </a:lnTo>
                <a:lnTo>
                  <a:pt x="6919" y="11564"/>
                </a:lnTo>
                <a:lnTo>
                  <a:pt x="6886" y="11579"/>
                </a:lnTo>
                <a:lnTo>
                  <a:pt x="6856" y="11595"/>
                </a:lnTo>
                <a:lnTo>
                  <a:pt x="6826" y="11613"/>
                </a:lnTo>
                <a:lnTo>
                  <a:pt x="6796" y="11631"/>
                </a:lnTo>
                <a:lnTo>
                  <a:pt x="6768" y="11652"/>
                </a:lnTo>
                <a:lnTo>
                  <a:pt x="6741" y="11673"/>
                </a:lnTo>
                <a:lnTo>
                  <a:pt x="6715" y="11696"/>
                </a:lnTo>
                <a:lnTo>
                  <a:pt x="6690" y="11719"/>
                </a:lnTo>
                <a:lnTo>
                  <a:pt x="6666" y="11744"/>
                </a:lnTo>
                <a:lnTo>
                  <a:pt x="6644" y="11770"/>
                </a:lnTo>
                <a:lnTo>
                  <a:pt x="6623" y="11797"/>
                </a:lnTo>
                <a:lnTo>
                  <a:pt x="6602" y="11826"/>
                </a:lnTo>
                <a:lnTo>
                  <a:pt x="6583" y="11855"/>
                </a:lnTo>
                <a:lnTo>
                  <a:pt x="6566" y="11885"/>
                </a:lnTo>
                <a:lnTo>
                  <a:pt x="6550" y="11917"/>
                </a:lnTo>
                <a:lnTo>
                  <a:pt x="6535" y="11947"/>
                </a:lnTo>
                <a:lnTo>
                  <a:pt x="6523" y="11981"/>
                </a:lnTo>
                <a:lnTo>
                  <a:pt x="6511" y="12014"/>
                </a:lnTo>
                <a:lnTo>
                  <a:pt x="6501" y="12048"/>
                </a:lnTo>
                <a:lnTo>
                  <a:pt x="6493" y="12083"/>
                </a:lnTo>
                <a:lnTo>
                  <a:pt x="6487" y="12119"/>
                </a:lnTo>
                <a:lnTo>
                  <a:pt x="6482" y="12155"/>
                </a:lnTo>
                <a:lnTo>
                  <a:pt x="6480" y="12191"/>
                </a:lnTo>
                <a:lnTo>
                  <a:pt x="6479" y="12228"/>
                </a:lnTo>
                <a:lnTo>
                  <a:pt x="6479" y="15828"/>
                </a:lnTo>
                <a:lnTo>
                  <a:pt x="4320" y="15828"/>
                </a:lnTo>
                <a:lnTo>
                  <a:pt x="4320" y="9349"/>
                </a:lnTo>
                <a:lnTo>
                  <a:pt x="4320" y="9349"/>
                </a:lnTo>
                <a:lnTo>
                  <a:pt x="4319" y="9311"/>
                </a:lnTo>
                <a:lnTo>
                  <a:pt x="4315" y="9275"/>
                </a:lnTo>
                <a:lnTo>
                  <a:pt x="4311" y="9238"/>
                </a:lnTo>
                <a:lnTo>
                  <a:pt x="4304" y="9203"/>
                </a:lnTo>
                <a:lnTo>
                  <a:pt x="4297" y="9169"/>
                </a:lnTo>
                <a:lnTo>
                  <a:pt x="4287" y="9135"/>
                </a:lnTo>
                <a:lnTo>
                  <a:pt x="4276" y="9102"/>
                </a:lnTo>
                <a:lnTo>
                  <a:pt x="4262" y="9068"/>
                </a:lnTo>
                <a:lnTo>
                  <a:pt x="4248" y="9036"/>
                </a:lnTo>
                <a:lnTo>
                  <a:pt x="4233" y="9005"/>
                </a:lnTo>
                <a:lnTo>
                  <a:pt x="4215" y="8976"/>
                </a:lnTo>
                <a:lnTo>
                  <a:pt x="4196" y="8946"/>
                </a:lnTo>
                <a:lnTo>
                  <a:pt x="4176" y="8918"/>
                </a:lnTo>
                <a:lnTo>
                  <a:pt x="4155" y="8891"/>
                </a:lnTo>
                <a:lnTo>
                  <a:pt x="4132" y="8864"/>
                </a:lnTo>
                <a:lnTo>
                  <a:pt x="4109" y="8840"/>
                </a:lnTo>
                <a:lnTo>
                  <a:pt x="4084" y="8816"/>
                </a:lnTo>
                <a:lnTo>
                  <a:pt x="4057" y="8794"/>
                </a:lnTo>
                <a:lnTo>
                  <a:pt x="4031" y="8771"/>
                </a:lnTo>
                <a:lnTo>
                  <a:pt x="4002" y="8752"/>
                </a:lnTo>
                <a:lnTo>
                  <a:pt x="3973" y="8733"/>
                </a:lnTo>
                <a:lnTo>
                  <a:pt x="3942" y="8715"/>
                </a:lnTo>
                <a:lnTo>
                  <a:pt x="3911" y="8700"/>
                </a:lnTo>
                <a:lnTo>
                  <a:pt x="3879" y="8685"/>
                </a:lnTo>
                <a:lnTo>
                  <a:pt x="3847" y="8672"/>
                </a:lnTo>
                <a:lnTo>
                  <a:pt x="3813" y="8661"/>
                </a:lnTo>
                <a:lnTo>
                  <a:pt x="3779" y="8651"/>
                </a:lnTo>
                <a:lnTo>
                  <a:pt x="3745" y="8643"/>
                </a:lnTo>
                <a:lnTo>
                  <a:pt x="3709" y="8637"/>
                </a:lnTo>
                <a:lnTo>
                  <a:pt x="3673" y="8632"/>
                </a:lnTo>
                <a:lnTo>
                  <a:pt x="3636" y="8629"/>
                </a:lnTo>
                <a:lnTo>
                  <a:pt x="3599" y="8629"/>
                </a:lnTo>
                <a:lnTo>
                  <a:pt x="2357" y="8629"/>
                </a:lnTo>
                <a:lnTo>
                  <a:pt x="8638" y="1775"/>
                </a:lnTo>
                <a:close/>
                <a:moveTo>
                  <a:pt x="8638" y="9349"/>
                </a:moveTo>
                <a:lnTo>
                  <a:pt x="8638" y="9349"/>
                </a:lnTo>
                <a:lnTo>
                  <a:pt x="8695" y="9348"/>
                </a:lnTo>
                <a:lnTo>
                  <a:pt x="8750" y="9345"/>
                </a:lnTo>
                <a:lnTo>
                  <a:pt x="8805" y="9342"/>
                </a:lnTo>
                <a:lnTo>
                  <a:pt x="8859" y="9338"/>
                </a:lnTo>
                <a:lnTo>
                  <a:pt x="8913" y="9331"/>
                </a:lnTo>
                <a:lnTo>
                  <a:pt x="8967" y="9323"/>
                </a:lnTo>
                <a:lnTo>
                  <a:pt x="9020" y="9315"/>
                </a:lnTo>
                <a:lnTo>
                  <a:pt x="9073" y="9305"/>
                </a:lnTo>
                <a:lnTo>
                  <a:pt x="9126" y="9294"/>
                </a:lnTo>
                <a:lnTo>
                  <a:pt x="9178" y="9280"/>
                </a:lnTo>
                <a:lnTo>
                  <a:pt x="9229" y="9266"/>
                </a:lnTo>
                <a:lnTo>
                  <a:pt x="9280" y="9252"/>
                </a:lnTo>
                <a:lnTo>
                  <a:pt x="9331" y="9235"/>
                </a:lnTo>
                <a:lnTo>
                  <a:pt x="9380" y="9217"/>
                </a:lnTo>
                <a:lnTo>
                  <a:pt x="9430" y="9199"/>
                </a:lnTo>
                <a:lnTo>
                  <a:pt x="9479" y="9179"/>
                </a:lnTo>
                <a:lnTo>
                  <a:pt x="9527" y="9158"/>
                </a:lnTo>
                <a:lnTo>
                  <a:pt x="9575" y="9136"/>
                </a:lnTo>
                <a:lnTo>
                  <a:pt x="9621" y="9111"/>
                </a:lnTo>
                <a:lnTo>
                  <a:pt x="9667" y="9087"/>
                </a:lnTo>
                <a:lnTo>
                  <a:pt x="9713" y="9062"/>
                </a:lnTo>
                <a:lnTo>
                  <a:pt x="9758" y="9035"/>
                </a:lnTo>
                <a:lnTo>
                  <a:pt x="9802" y="9008"/>
                </a:lnTo>
                <a:lnTo>
                  <a:pt x="9845" y="8979"/>
                </a:lnTo>
                <a:lnTo>
                  <a:pt x="9888" y="8949"/>
                </a:lnTo>
                <a:lnTo>
                  <a:pt x="9930" y="8919"/>
                </a:lnTo>
                <a:lnTo>
                  <a:pt x="9971" y="8887"/>
                </a:lnTo>
                <a:lnTo>
                  <a:pt x="10012" y="8854"/>
                </a:lnTo>
                <a:lnTo>
                  <a:pt x="10051" y="8821"/>
                </a:lnTo>
                <a:lnTo>
                  <a:pt x="10090" y="8787"/>
                </a:lnTo>
                <a:lnTo>
                  <a:pt x="10128" y="8752"/>
                </a:lnTo>
                <a:lnTo>
                  <a:pt x="10165" y="8715"/>
                </a:lnTo>
                <a:lnTo>
                  <a:pt x="10202" y="8678"/>
                </a:lnTo>
                <a:lnTo>
                  <a:pt x="10237" y="8640"/>
                </a:lnTo>
                <a:lnTo>
                  <a:pt x="10271" y="8601"/>
                </a:lnTo>
                <a:lnTo>
                  <a:pt x="10304" y="8562"/>
                </a:lnTo>
                <a:lnTo>
                  <a:pt x="10337" y="8521"/>
                </a:lnTo>
                <a:lnTo>
                  <a:pt x="10369" y="8480"/>
                </a:lnTo>
                <a:lnTo>
                  <a:pt x="10399" y="8438"/>
                </a:lnTo>
                <a:lnTo>
                  <a:pt x="10429" y="8395"/>
                </a:lnTo>
                <a:lnTo>
                  <a:pt x="10458" y="8352"/>
                </a:lnTo>
                <a:lnTo>
                  <a:pt x="10485" y="8308"/>
                </a:lnTo>
                <a:lnTo>
                  <a:pt x="10512" y="8263"/>
                </a:lnTo>
                <a:lnTo>
                  <a:pt x="10537" y="8217"/>
                </a:lnTo>
                <a:lnTo>
                  <a:pt x="10562" y="8171"/>
                </a:lnTo>
                <a:lnTo>
                  <a:pt x="10585" y="8125"/>
                </a:lnTo>
                <a:lnTo>
                  <a:pt x="10608" y="8077"/>
                </a:lnTo>
                <a:lnTo>
                  <a:pt x="10629" y="8028"/>
                </a:lnTo>
                <a:lnTo>
                  <a:pt x="10649" y="7980"/>
                </a:lnTo>
                <a:lnTo>
                  <a:pt x="10667" y="7930"/>
                </a:lnTo>
                <a:lnTo>
                  <a:pt x="10685" y="7881"/>
                </a:lnTo>
                <a:lnTo>
                  <a:pt x="10702" y="7830"/>
                </a:lnTo>
                <a:lnTo>
                  <a:pt x="10716" y="7779"/>
                </a:lnTo>
                <a:lnTo>
                  <a:pt x="10730" y="7728"/>
                </a:lnTo>
                <a:lnTo>
                  <a:pt x="10744" y="7676"/>
                </a:lnTo>
                <a:lnTo>
                  <a:pt x="10755" y="7623"/>
                </a:lnTo>
                <a:lnTo>
                  <a:pt x="10765" y="7570"/>
                </a:lnTo>
                <a:lnTo>
                  <a:pt x="10773" y="7517"/>
                </a:lnTo>
                <a:lnTo>
                  <a:pt x="10781" y="7463"/>
                </a:lnTo>
                <a:lnTo>
                  <a:pt x="10788" y="7409"/>
                </a:lnTo>
                <a:lnTo>
                  <a:pt x="10792" y="7355"/>
                </a:lnTo>
                <a:lnTo>
                  <a:pt x="10796" y="7300"/>
                </a:lnTo>
                <a:lnTo>
                  <a:pt x="10798" y="7245"/>
                </a:lnTo>
                <a:lnTo>
                  <a:pt x="10799" y="7188"/>
                </a:lnTo>
                <a:lnTo>
                  <a:pt x="10799" y="7188"/>
                </a:lnTo>
                <a:lnTo>
                  <a:pt x="10798" y="7133"/>
                </a:lnTo>
                <a:lnTo>
                  <a:pt x="10796" y="7078"/>
                </a:lnTo>
                <a:lnTo>
                  <a:pt x="10792" y="7023"/>
                </a:lnTo>
                <a:lnTo>
                  <a:pt x="10788" y="6969"/>
                </a:lnTo>
                <a:lnTo>
                  <a:pt x="10781" y="6915"/>
                </a:lnTo>
                <a:lnTo>
                  <a:pt x="10773" y="6861"/>
                </a:lnTo>
                <a:lnTo>
                  <a:pt x="10765" y="6806"/>
                </a:lnTo>
                <a:lnTo>
                  <a:pt x="10755" y="6755"/>
                </a:lnTo>
                <a:lnTo>
                  <a:pt x="10744" y="6702"/>
                </a:lnTo>
                <a:lnTo>
                  <a:pt x="10730" y="6650"/>
                </a:lnTo>
                <a:lnTo>
                  <a:pt x="10716" y="6598"/>
                </a:lnTo>
                <a:lnTo>
                  <a:pt x="10702" y="6547"/>
                </a:lnTo>
                <a:lnTo>
                  <a:pt x="10685" y="6497"/>
                </a:lnTo>
                <a:lnTo>
                  <a:pt x="10667" y="6447"/>
                </a:lnTo>
                <a:lnTo>
                  <a:pt x="10649" y="6398"/>
                </a:lnTo>
                <a:lnTo>
                  <a:pt x="10629" y="6349"/>
                </a:lnTo>
                <a:lnTo>
                  <a:pt x="10608" y="6301"/>
                </a:lnTo>
                <a:lnTo>
                  <a:pt x="10585" y="6253"/>
                </a:lnTo>
                <a:lnTo>
                  <a:pt x="10562" y="6206"/>
                </a:lnTo>
                <a:lnTo>
                  <a:pt x="10537" y="6161"/>
                </a:lnTo>
                <a:lnTo>
                  <a:pt x="10512" y="6114"/>
                </a:lnTo>
                <a:lnTo>
                  <a:pt x="10485" y="6070"/>
                </a:lnTo>
                <a:lnTo>
                  <a:pt x="10458" y="6026"/>
                </a:lnTo>
                <a:lnTo>
                  <a:pt x="10429" y="5982"/>
                </a:lnTo>
                <a:lnTo>
                  <a:pt x="10399" y="5940"/>
                </a:lnTo>
                <a:lnTo>
                  <a:pt x="10369" y="5898"/>
                </a:lnTo>
                <a:lnTo>
                  <a:pt x="10337" y="5856"/>
                </a:lnTo>
                <a:lnTo>
                  <a:pt x="10304" y="5816"/>
                </a:lnTo>
                <a:lnTo>
                  <a:pt x="10271" y="5776"/>
                </a:lnTo>
                <a:lnTo>
                  <a:pt x="10237" y="5738"/>
                </a:lnTo>
                <a:lnTo>
                  <a:pt x="10202" y="5699"/>
                </a:lnTo>
                <a:lnTo>
                  <a:pt x="10165" y="5663"/>
                </a:lnTo>
                <a:lnTo>
                  <a:pt x="10128" y="5626"/>
                </a:lnTo>
                <a:lnTo>
                  <a:pt x="10090" y="5591"/>
                </a:lnTo>
                <a:lnTo>
                  <a:pt x="10051" y="5557"/>
                </a:lnTo>
                <a:lnTo>
                  <a:pt x="10012" y="5523"/>
                </a:lnTo>
                <a:lnTo>
                  <a:pt x="9971" y="5491"/>
                </a:lnTo>
                <a:lnTo>
                  <a:pt x="9930" y="5459"/>
                </a:lnTo>
                <a:lnTo>
                  <a:pt x="9888" y="5428"/>
                </a:lnTo>
                <a:lnTo>
                  <a:pt x="9845" y="5399"/>
                </a:lnTo>
                <a:lnTo>
                  <a:pt x="9802" y="5370"/>
                </a:lnTo>
                <a:lnTo>
                  <a:pt x="9758" y="5343"/>
                </a:lnTo>
                <a:lnTo>
                  <a:pt x="9713" y="5316"/>
                </a:lnTo>
                <a:lnTo>
                  <a:pt x="9667" y="5290"/>
                </a:lnTo>
                <a:lnTo>
                  <a:pt x="9621" y="5265"/>
                </a:lnTo>
                <a:lnTo>
                  <a:pt x="9575" y="5242"/>
                </a:lnTo>
                <a:lnTo>
                  <a:pt x="9527" y="5220"/>
                </a:lnTo>
                <a:lnTo>
                  <a:pt x="9479" y="5199"/>
                </a:lnTo>
                <a:lnTo>
                  <a:pt x="9430" y="5179"/>
                </a:lnTo>
                <a:lnTo>
                  <a:pt x="9380" y="5160"/>
                </a:lnTo>
                <a:lnTo>
                  <a:pt x="9331" y="5143"/>
                </a:lnTo>
                <a:lnTo>
                  <a:pt x="9280" y="5126"/>
                </a:lnTo>
                <a:lnTo>
                  <a:pt x="9229" y="5111"/>
                </a:lnTo>
                <a:lnTo>
                  <a:pt x="9178" y="5098"/>
                </a:lnTo>
                <a:lnTo>
                  <a:pt x="9126" y="5084"/>
                </a:lnTo>
                <a:lnTo>
                  <a:pt x="9073" y="5073"/>
                </a:lnTo>
                <a:lnTo>
                  <a:pt x="9020" y="5063"/>
                </a:lnTo>
                <a:lnTo>
                  <a:pt x="8967" y="5054"/>
                </a:lnTo>
                <a:lnTo>
                  <a:pt x="8913" y="5047"/>
                </a:lnTo>
                <a:lnTo>
                  <a:pt x="8859" y="5040"/>
                </a:lnTo>
                <a:lnTo>
                  <a:pt x="8805" y="5036"/>
                </a:lnTo>
                <a:lnTo>
                  <a:pt x="8750" y="5032"/>
                </a:lnTo>
                <a:lnTo>
                  <a:pt x="8695" y="5030"/>
                </a:lnTo>
                <a:lnTo>
                  <a:pt x="8638" y="5029"/>
                </a:lnTo>
                <a:lnTo>
                  <a:pt x="8638" y="5029"/>
                </a:lnTo>
                <a:lnTo>
                  <a:pt x="8583" y="5030"/>
                </a:lnTo>
                <a:lnTo>
                  <a:pt x="8528" y="5032"/>
                </a:lnTo>
                <a:lnTo>
                  <a:pt x="8473" y="5036"/>
                </a:lnTo>
                <a:lnTo>
                  <a:pt x="8419" y="5040"/>
                </a:lnTo>
                <a:lnTo>
                  <a:pt x="8364" y="5047"/>
                </a:lnTo>
                <a:lnTo>
                  <a:pt x="8311" y="5054"/>
                </a:lnTo>
                <a:lnTo>
                  <a:pt x="8256" y="5063"/>
                </a:lnTo>
                <a:lnTo>
                  <a:pt x="8205" y="5073"/>
                </a:lnTo>
                <a:lnTo>
                  <a:pt x="8152" y="5084"/>
                </a:lnTo>
                <a:lnTo>
                  <a:pt x="8100" y="5098"/>
                </a:lnTo>
                <a:lnTo>
                  <a:pt x="8048" y="5111"/>
                </a:lnTo>
                <a:lnTo>
                  <a:pt x="7997" y="5126"/>
                </a:lnTo>
                <a:lnTo>
                  <a:pt x="7947" y="5143"/>
                </a:lnTo>
                <a:lnTo>
                  <a:pt x="7897" y="5160"/>
                </a:lnTo>
                <a:lnTo>
                  <a:pt x="7848" y="5179"/>
                </a:lnTo>
                <a:lnTo>
                  <a:pt x="7799" y="5199"/>
                </a:lnTo>
                <a:lnTo>
                  <a:pt x="7751" y="5220"/>
                </a:lnTo>
                <a:lnTo>
                  <a:pt x="7703" y="5242"/>
                </a:lnTo>
                <a:lnTo>
                  <a:pt x="7656" y="5265"/>
                </a:lnTo>
                <a:lnTo>
                  <a:pt x="7611" y="5290"/>
                </a:lnTo>
                <a:lnTo>
                  <a:pt x="7564" y="5316"/>
                </a:lnTo>
                <a:lnTo>
                  <a:pt x="7520" y="5343"/>
                </a:lnTo>
                <a:lnTo>
                  <a:pt x="7476" y="5370"/>
                </a:lnTo>
                <a:lnTo>
                  <a:pt x="7432" y="5399"/>
                </a:lnTo>
                <a:lnTo>
                  <a:pt x="7390" y="5428"/>
                </a:lnTo>
                <a:lnTo>
                  <a:pt x="7348" y="5459"/>
                </a:lnTo>
                <a:lnTo>
                  <a:pt x="7306" y="5491"/>
                </a:lnTo>
                <a:lnTo>
                  <a:pt x="7266" y="5523"/>
                </a:lnTo>
                <a:lnTo>
                  <a:pt x="7227" y="5557"/>
                </a:lnTo>
                <a:lnTo>
                  <a:pt x="7188" y="5591"/>
                </a:lnTo>
                <a:lnTo>
                  <a:pt x="7149" y="5626"/>
                </a:lnTo>
                <a:lnTo>
                  <a:pt x="7113" y="5663"/>
                </a:lnTo>
                <a:lnTo>
                  <a:pt x="7076" y="5699"/>
                </a:lnTo>
                <a:lnTo>
                  <a:pt x="7041" y="5738"/>
                </a:lnTo>
                <a:lnTo>
                  <a:pt x="7007" y="5776"/>
                </a:lnTo>
                <a:lnTo>
                  <a:pt x="6973" y="5816"/>
                </a:lnTo>
                <a:lnTo>
                  <a:pt x="6941" y="5856"/>
                </a:lnTo>
                <a:lnTo>
                  <a:pt x="6909" y="5898"/>
                </a:lnTo>
                <a:lnTo>
                  <a:pt x="6878" y="5940"/>
                </a:lnTo>
                <a:lnTo>
                  <a:pt x="6849" y="5982"/>
                </a:lnTo>
                <a:lnTo>
                  <a:pt x="6820" y="6026"/>
                </a:lnTo>
                <a:lnTo>
                  <a:pt x="6793" y="6070"/>
                </a:lnTo>
                <a:lnTo>
                  <a:pt x="6766" y="6114"/>
                </a:lnTo>
                <a:lnTo>
                  <a:pt x="6740" y="6161"/>
                </a:lnTo>
                <a:lnTo>
                  <a:pt x="6715" y="6206"/>
                </a:lnTo>
                <a:lnTo>
                  <a:pt x="6692" y="6253"/>
                </a:lnTo>
                <a:lnTo>
                  <a:pt x="6670" y="6301"/>
                </a:lnTo>
                <a:lnTo>
                  <a:pt x="6649" y="6349"/>
                </a:lnTo>
                <a:lnTo>
                  <a:pt x="6629" y="6398"/>
                </a:lnTo>
                <a:lnTo>
                  <a:pt x="6611" y="6447"/>
                </a:lnTo>
                <a:lnTo>
                  <a:pt x="6593" y="6497"/>
                </a:lnTo>
                <a:lnTo>
                  <a:pt x="6576" y="6547"/>
                </a:lnTo>
                <a:lnTo>
                  <a:pt x="6561" y="6598"/>
                </a:lnTo>
                <a:lnTo>
                  <a:pt x="6548" y="6650"/>
                </a:lnTo>
                <a:lnTo>
                  <a:pt x="6534" y="6702"/>
                </a:lnTo>
                <a:lnTo>
                  <a:pt x="6523" y="6755"/>
                </a:lnTo>
                <a:lnTo>
                  <a:pt x="6513" y="6806"/>
                </a:lnTo>
                <a:lnTo>
                  <a:pt x="6505" y="6861"/>
                </a:lnTo>
                <a:lnTo>
                  <a:pt x="6497" y="6915"/>
                </a:lnTo>
                <a:lnTo>
                  <a:pt x="6490" y="6969"/>
                </a:lnTo>
                <a:lnTo>
                  <a:pt x="6486" y="7023"/>
                </a:lnTo>
                <a:lnTo>
                  <a:pt x="6482" y="7078"/>
                </a:lnTo>
                <a:lnTo>
                  <a:pt x="6480" y="7133"/>
                </a:lnTo>
                <a:lnTo>
                  <a:pt x="6479" y="7188"/>
                </a:lnTo>
                <a:lnTo>
                  <a:pt x="6479" y="7188"/>
                </a:lnTo>
                <a:lnTo>
                  <a:pt x="6480" y="7245"/>
                </a:lnTo>
                <a:lnTo>
                  <a:pt x="6482" y="7300"/>
                </a:lnTo>
                <a:lnTo>
                  <a:pt x="6486" y="7355"/>
                </a:lnTo>
                <a:lnTo>
                  <a:pt x="6490" y="7409"/>
                </a:lnTo>
                <a:lnTo>
                  <a:pt x="6497" y="7463"/>
                </a:lnTo>
                <a:lnTo>
                  <a:pt x="6505" y="7517"/>
                </a:lnTo>
                <a:lnTo>
                  <a:pt x="6513" y="7570"/>
                </a:lnTo>
                <a:lnTo>
                  <a:pt x="6523" y="7623"/>
                </a:lnTo>
                <a:lnTo>
                  <a:pt x="6534" y="7676"/>
                </a:lnTo>
                <a:lnTo>
                  <a:pt x="6548" y="7728"/>
                </a:lnTo>
                <a:lnTo>
                  <a:pt x="6561" y="7779"/>
                </a:lnTo>
                <a:lnTo>
                  <a:pt x="6576" y="7830"/>
                </a:lnTo>
                <a:lnTo>
                  <a:pt x="6593" y="7881"/>
                </a:lnTo>
                <a:lnTo>
                  <a:pt x="6611" y="7930"/>
                </a:lnTo>
                <a:lnTo>
                  <a:pt x="6629" y="7980"/>
                </a:lnTo>
                <a:lnTo>
                  <a:pt x="6649" y="8028"/>
                </a:lnTo>
                <a:lnTo>
                  <a:pt x="6670" y="8077"/>
                </a:lnTo>
                <a:lnTo>
                  <a:pt x="6692" y="8125"/>
                </a:lnTo>
                <a:lnTo>
                  <a:pt x="6715" y="8171"/>
                </a:lnTo>
                <a:lnTo>
                  <a:pt x="6740" y="8217"/>
                </a:lnTo>
                <a:lnTo>
                  <a:pt x="6766" y="8263"/>
                </a:lnTo>
                <a:lnTo>
                  <a:pt x="6793" y="8308"/>
                </a:lnTo>
                <a:lnTo>
                  <a:pt x="6820" y="8352"/>
                </a:lnTo>
                <a:lnTo>
                  <a:pt x="6849" y="8395"/>
                </a:lnTo>
                <a:lnTo>
                  <a:pt x="6878" y="8438"/>
                </a:lnTo>
                <a:lnTo>
                  <a:pt x="6909" y="8480"/>
                </a:lnTo>
                <a:lnTo>
                  <a:pt x="6941" y="8521"/>
                </a:lnTo>
                <a:lnTo>
                  <a:pt x="6973" y="8562"/>
                </a:lnTo>
                <a:lnTo>
                  <a:pt x="7007" y="8601"/>
                </a:lnTo>
                <a:lnTo>
                  <a:pt x="7041" y="8640"/>
                </a:lnTo>
                <a:lnTo>
                  <a:pt x="7076" y="8678"/>
                </a:lnTo>
                <a:lnTo>
                  <a:pt x="7113" y="8715"/>
                </a:lnTo>
                <a:lnTo>
                  <a:pt x="7149" y="8752"/>
                </a:lnTo>
                <a:lnTo>
                  <a:pt x="7188" y="8787"/>
                </a:lnTo>
                <a:lnTo>
                  <a:pt x="7227" y="8821"/>
                </a:lnTo>
                <a:lnTo>
                  <a:pt x="7266" y="8854"/>
                </a:lnTo>
                <a:lnTo>
                  <a:pt x="7306" y="8887"/>
                </a:lnTo>
                <a:lnTo>
                  <a:pt x="7348" y="8919"/>
                </a:lnTo>
                <a:lnTo>
                  <a:pt x="7390" y="8949"/>
                </a:lnTo>
                <a:lnTo>
                  <a:pt x="7432" y="8979"/>
                </a:lnTo>
                <a:lnTo>
                  <a:pt x="7476" y="9008"/>
                </a:lnTo>
                <a:lnTo>
                  <a:pt x="7520" y="9035"/>
                </a:lnTo>
                <a:lnTo>
                  <a:pt x="7564" y="9062"/>
                </a:lnTo>
                <a:lnTo>
                  <a:pt x="7611" y="9087"/>
                </a:lnTo>
                <a:lnTo>
                  <a:pt x="7656" y="9111"/>
                </a:lnTo>
                <a:lnTo>
                  <a:pt x="7703" y="9136"/>
                </a:lnTo>
                <a:lnTo>
                  <a:pt x="7751" y="9158"/>
                </a:lnTo>
                <a:lnTo>
                  <a:pt x="7799" y="9179"/>
                </a:lnTo>
                <a:lnTo>
                  <a:pt x="7848" y="9199"/>
                </a:lnTo>
                <a:lnTo>
                  <a:pt x="7897" y="9217"/>
                </a:lnTo>
                <a:lnTo>
                  <a:pt x="7947" y="9235"/>
                </a:lnTo>
                <a:lnTo>
                  <a:pt x="7997" y="9252"/>
                </a:lnTo>
                <a:lnTo>
                  <a:pt x="8048" y="9266"/>
                </a:lnTo>
                <a:lnTo>
                  <a:pt x="8100" y="9280"/>
                </a:lnTo>
                <a:lnTo>
                  <a:pt x="8152" y="9294"/>
                </a:lnTo>
                <a:lnTo>
                  <a:pt x="8205" y="9305"/>
                </a:lnTo>
                <a:lnTo>
                  <a:pt x="8256" y="9315"/>
                </a:lnTo>
                <a:lnTo>
                  <a:pt x="8311" y="9323"/>
                </a:lnTo>
                <a:lnTo>
                  <a:pt x="8364" y="9331"/>
                </a:lnTo>
                <a:lnTo>
                  <a:pt x="8419" y="9338"/>
                </a:lnTo>
                <a:lnTo>
                  <a:pt x="8473" y="9342"/>
                </a:lnTo>
                <a:lnTo>
                  <a:pt x="8528" y="9345"/>
                </a:lnTo>
                <a:lnTo>
                  <a:pt x="8583" y="9348"/>
                </a:lnTo>
                <a:lnTo>
                  <a:pt x="8638" y="9349"/>
                </a:lnTo>
                <a:lnTo>
                  <a:pt x="8638" y="9349"/>
                </a:lnTo>
                <a:close/>
                <a:moveTo>
                  <a:pt x="8638" y="6469"/>
                </a:moveTo>
                <a:lnTo>
                  <a:pt x="8638" y="6469"/>
                </a:lnTo>
                <a:lnTo>
                  <a:pt x="8676" y="6470"/>
                </a:lnTo>
                <a:lnTo>
                  <a:pt x="8712" y="6473"/>
                </a:lnTo>
                <a:lnTo>
                  <a:pt x="8748" y="6477"/>
                </a:lnTo>
                <a:lnTo>
                  <a:pt x="8784" y="6483"/>
                </a:lnTo>
                <a:lnTo>
                  <a:pt x="8818" y="6492"/>
                </a:lnTo>
                <a:lnTo>
                  <a:pt x="8853" y="6502"/>
                </a:lnTo>
                <a:lnTo>
                  <a:pt x="8886" y="6513"/>
                </a:lnTo>
                <a:lnTo>
                  <a:pt x="8919" y="6526"/>
                </a:lnTo>
                <a:lnTo>
                  <a:pt x="8951" y="6540"/>
                </a:lnTo>
                <a:lnTo>
                  <a:pt x="8982" y="6556"/>
                </a:lnTo>
                <a:lnTo>
                  <a:pt x="9012" y="6573"/>
                </a:lnTo>
                <a:lnTo>
                  <a:pt x="9041" y="6592"/>
                </a:lnTo>
                <a:lnTo>
                  <a:pt x="9069" y="6612"/>
                </a:lnTo>
                <a:lnTo>
                  <a:pt x="9097" y="6633"/>
                </a:lnTo>
                <a:lnTo>
                  <a:pt x="9123" y="6656"/>
                </a:lnTo>
                <a:lnTo>
                  <a:pt x="9147" y="6679"/>
                </a:lnTo>
                <a:lnTo>
                  <a:pt x="9172" y="6705"/>
                </a:lnTo>
                <a:lnTo>
                  <a:pt x="9194" y="6731"/>
                </a:lnTo>
                <a:lnTo>
                  <a:pt x="9216" y="6758"/>
                </a:lnTo>
                <a:lnTo>
                  <a:pt x="9236" y="6787"/>
                </a:lnTo>
                <a:lnTo>
                  <a:pt x="9254" y="6815"/>
                </a:lnTo>
                <a:lnTo>
                  <a:pt x="9272" y="6846"/>
                </a:lnTo>
                <a:lnTo>
                  <a:pt x="9288" y="6877"/>
                </a:lnTo>
                <a:lnTo>
                  <a:pt x="9302" y="6909"/>
                </a:lnTo>
                <a:lnTo>
                  <a:pt x="9315" y="6941"/>
                </a:lnTo>
                <a:lnTo>
                  <a:pt x="9326" y="6975"/>
                </a:lnTo>
                <a:lnTo>
                  <a:pt x="9336" y="7010"/>
                </a:lnTo>
                <a:lnTo>
                  <a:pt x="9344" y="7044"/>
                </a:lnTo>
                <a:lnTo>
                  <a:pt x="9350" y="7079"/>
                </a:lnTo>
                <a:lnTo>
                  <a:pt x="9355" y="7116"/>
                </a:lnTo>
                <a:lnTo>
                  <a:pt x="9358" y="7152"/>
                </a:lnTo>
                <a:lnTo>
                  <a:pt x="9358" y="7188"/>
                </a:lnTo>
                <a:lnTo>
                  <a:pt x="9358" y="7188"/>
                </a:lnTo>
                <a:lnTo>
                  <a:pt x="9358" y="7226"/>
                </a:lnTo>
                <a:lnTo>
                  <a:pt x="9355" y="7262"/>
                </a:lnTo>
                <a:lnTo>
                  <a:pt x="9350" y="7299"/>
                </a:lnTo>
                <a:lnTo>
                  <a:pt x="9344" y="7334"/>
                </a:lnTo>
                <a:lnTo>
                  <a:pt x="9336" y="7368"/>
                </a:lnTo>
                <a:lnTo>
                  <a:pt x="9326" y="7403"/>
                </a:lnTo>
                <a:lnTo>
                  <a:pt x="9315" y="7436"/>
                </a:lnTo>
                <a:lnTo>
                  <a:pt x="9302" y="7469"/>
                </a:lnTo>
                <a:lnTo>
                  <a:pt x="9288" y="7501"/>
                </a:lnTo>
                <a:lnTo>
                  <a:pt x="9272" y="7532"/>
                </a:lnTo>
                <a:lnTo>
                  <a:pt x="9254" y="7562"/>
                </a:lnTo>
                <a:lnTo>
                  <a:pt x="9236" y="7591"/>
                </a:lnTo>
                <a:lnTo>
                  <a:pt x="9216" y="7619"/>
                </a:lnTo>
                <a:lnTo>
                  <a:pt x="9194" y="7647"/>
                </a:lnTo>
                <a:lnTo>
                  <a:pt x="9172" y="7673"/>
                </a:lnTo>
                <a:lnTo>
                  <a:pt x="9147" y="7697"/>
                </a:lnTo>
                <a:lnTo>
                  <a:pt x="9123" y="7722"/>
                </a:lnTo>
                <a:lnTo>
                  <a:pt x="9097" y="7744"/>
                </a:lnTo>
                <a:lnTo>
                  <a:pt x="9069" y="7766"/>
                </a:lnTo>
                <a:lnTo>
                  <a:pt x="9041" y="7786"/>
                </a:lnTo>
                <a:lnTo>
                  <a:pt x="9012" y="7804"/>
                </a:lnTo>
                <a:lnTo>
                  <a:pt x="8982" y="7822"/>
                </a:lnTo>
                <a:lnTo>
                  <a:pt x="8951" y="7838"/>
                </a:lnTo>
                <a:lnTo>
                  <a:pt x="8919" y="7852"/>
                </a:lnTo>
                <a:lnTo>
                  <a:pt x="8886" y="7865"/>
                </a:lnTo>
                <a:lnTo>
                  <a:pt x="8853" y="7876"/>
                </a:lnTo>
                <a:lnTo>
                  <a:pt x="8818" y="7886"/>
                </a:lnTo>
                <a:lnTo>
                  <a:pt x="8784" y="7894"/>
                </a:lnTo>
                <a:lnTo>
                  <a:pt x="8748" y="7900"/>
                </a:lnTo>
                <a:lnTo>
                  <a:pt x="8712" y="7905"/>
                </a:lnTo>
                <a:lnTo>
                  <a:pt x="8676" y="7908"/>
                </a:lnTo>
                <a:lnTo>
                  <a:pt x="8638" y="7908"/>
                </a:lnTo>
                <a:lnTo>
                  <a:pt x="8638" y="7908"/>
                </a:lnTo>
                <a:lnTo>
                  <a:pt x="8602" y="7908"/>
                </a:lnTo>
                <a:lnTo>
                  <a:pt x="8566" y="7905"/>
                </a:lnTo>
                <a:lnTo>
                  <a:pt x="8529" y="7900"/>
                </a:lnTo>
                <a:lnTo>
                  <a:pt x="8494" y="7894"/>
                </a:lnTo>
                <a:lnTo>
                  <a:pt x="8460" y="7886"/>
                </a:lnTo>
                <a:lnTo>
                  <a:pt x="8425" y="7876"/>
                </a:lnTo>
                <a:lnTo>
                  <a:pt x="8391" y="7865"/>
                </a:lnTo>
                <a:lnTo>
                  <a:pt x="8359" y="7852"/>
                </a:lnTo>
                <a:lnTo>
                  <a:pt x="8327" y="7838"/>
                </a:lnTo>
                <a:lnTo>
                  <a:pt x="8296" y="7822"/>
                </a:lnTo>
                <a:lnTo>
                  <a:pt x="8265" y="7804"/>
                </a:lnTo>
                <a:lnTo>
                  <a:pt x="8237" y="7786"/>
                </a:lnTo>
                <a:lnTo>
                  <a:pt x="8208" y="7766"/>
                </a:lnTo>
                <a:lnTo>
                  <a:pt x="8181" y="7744"/>
                </a:lnTo>
                <a:lnTo>
                  <a:pt x="8155" y="7722"/>
                </a:lnTo>
                <a:lnTo>
                  <a:pt x="8130" y="7697"/>
                </a:lnTo>
                <a:lnTo>
                  <a:pt x="8106" y="7673"/>
                </a:lnTo>
                <a:lnTo>
                  <a:pt x="8083" y="7647"/>
                </a:lnTo>
                <a:lnTo>
                  <a:pt x="8062" y="7619"/>
                </a:lnTo>
                <a:lnTo>
                  <a:pt x="8042" y="7591"/>
                </a:lnTo>
                <a:lnTo>
                  <a:pt x="8024" y="7562"/>
                </a:lnTo>
                <a:lnTo>
                  <a:pt x="8006" y="7532"/>
                </a:lnTo>
                <a:lnTo>
                  <a:pt x="7990" y="7501"/>
                </a:lnTo>
                <a:lnTo>
                  <a:pt x="7976" y="7469"/>
                </a:lnTo>
                <a:lnTo>
                  <a:pt x="7963" y="7436"/>
                </a:lnTo>
                <a:lnTo>
                  <a:pt x="7952" y="7403"/>
                </a:lnTo>
                <a:lnTo>
                  <a:pt x="7942" y="7368"/>
                </a:lnTo>
                <a:lnTo>
                  <a:pt x="7933" y="7334"/>
                </a:lnTo>
                <a:lnTo>
                  <a:pt x="7928" y="7299"/>
                </a:lnTo>
                <a:lnTo>
                  <a:pt x="7923" y="7262"/>
                </a:lnTo>
                <a:lnTo>
                  <a:pt x="7920" y="7226"/>
                </a:lnTo>
                <a:lnTo>
                  <a:pt x="7919" y="7188"/>
                </a:lnTo>
                <a:lnTo>
                  <a:pt x="7919" y="7188"/>
                </a:lnTo>
                <a:lnTo>
                  <a:pt x="7920" y="7152"/>
                </a:lnTo>
                <a:lnTo>
                  <a:pt x="7923" y="7116"/>
                </a:lnTo>
                <a:lnTo>
                  <a:pt x="7928" y="7079"/>
                </a:lnTo>
                <a:lnTo>
                  <a:pt x="7933" y="7044"/>
                </a:lnTo>
                <a:lnTo>
                  <a:pt x="7942" y="7010"/>
                </a:lnTo>
                <a:lnTo>
                  <a:pt x="7952" y="6975"/>
                </a:lnTo>
                <a:lnTo>
                  <a:pt x="7963" y="6941"/>
                </a:lnTo>
                <a:lnTo>
                  <a:pt x="7976" y="6909"/>
                </a:lnTo>
                <a:lnTo>
                  <a:pt x="7990" y="6877"/>
                </a:lnTo>
                <a:lnTo>
                  <a:pt x="8006" y="6846"/>
                </a:lnTo>
                <a:lnTo>
                  <a:pt x="8024" y="6815"/>
                </a:lnTo>
                <a:lnTo>
                  <a:pt x="8042" y="6787"/>
                </a:lnTo>
                <a:lnTo>
                  <a:pt x="8062" y="6758"/>
                </a:lnTo>
                <a:lnTo>
                  <a:pt x="8083" y="6731"/>
                </a:lnTo>
                <a:lnTo>
                  <a:pt x="8106" y="6705"/>
                </a:lnTo>
                <a:lnTo>
                  <a:pt x="8130" y="6679"/>
                </a:lnTo>
                <a:lnTo>
                  <a:pt x="8155" y="6656"/>
                </a:lnTo>
                <a:lnTo>
                  <a:pt x="8181" y="6633"/>
                </a:lnTo>
                <a:lnTo>
                  <a:pt x="8208" y="6612"/>
                </a:lnTo>
                <a:lnTo>
                  <a:pt x="8237" y="6592"/>
                </a:lnTo>
                <a:lnTo>
                  <a:pt x="8265" y="6573"/>
                </a:lnTo>
                <a:lnTo>
                  <a:pt x="8296" y="6556"/>
                </a:lnTo>
                <a:lnTo>
                  <a:pt x="8327" y="6540"/>
                </a:lnTo>
                <a:lnTo>
                  <a:pt x="8359" y="6526"/>
                </a:lnTo>
                <a:lnTo>
                  <a:pt x="8391" y="6513"/>
                </a:lnTo>
                <a:lnTo>
                  <a:pt x="8425" y="6502"/>
                </a:lnTo>
                <a:lnTo>
                  <a:pt x="8460" y="6492"/>
                </a:lnTo>
                <a:lnTo>
                  <a:pt x="8494" y="6483"/>
                </a:lnTo>
                <a:lnTo>
                  <a:pt x="8529" y="6477"/>
                </a:lnTo>
                <a:lnTo>
                  <a:pt x="8566" y="6473"/>
                </a:lnTo>
                <a:lnTo>
                  <a:pt x="8602" y="6470"/>
                </a:lnTo>
                <a:lnTo>
                  <a:pt x="8638" y="6469"/>
                </a:lnTo>
                <a:lnTo>
                  <a:pt x="8638" y="646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aseline="-25000"/>
          </a:p>
        </p:txBody>
      </p:sp>
      <p:sp>
        <p:nvSpPr>
          <p:cNvPr id="22" name="Freeform 244"/>
          <p:cNvSpPr>
            <a:spLocks noEditPoints="1"/>
          </p:cNvSpPr>
          <p:nvPr/>
        </p:nvSpPr>
        <p:spPr bwMode="auto">
          <a:xfrm>
            <a:off x="5939892" y="1932363"/>
            <a:ext cx="391086" cy="391082"/>
          </a:xfrm>
          <a:custGeom>
            <a:avLst/>
            <a:gdLst>
              <a:gd name="T0" fmla="*/ 4968 w 17278"/>
              <a:gd name="T1" fmla="*/ 13271 h 17278"/>
              <a:gd name="T2" fmla="*/ 4852 w 17278"/>
              <a:gd name="T3" fmla="*/ 7435 h 17278"/>
              <a:gd name="T4" fmla="*/ 2902 w 17278"/>
              <a:gd name="T5" fmla="*/ 6683 h 17278"/>
              <a:gd name="T6" fmla="*/ 3361 w 17278"/>
              <a:gd name="T7" fmla="*/ 4895 h 17278"/>
              <a:gd name="T8" fmla="*/ 4331 w 17278"/>
              <a:gd name="T9" fmla="*/ 3380 h 17278"/>
              <a:gd name="T10" fmla="*/ 5714 w 17278"/>
              <a:gd name="T11" fmla="*/ 2239 h 17278"/>
              <a:gd name="T12" fmla="*/ 7410 w 17278"/>
              <a:gd name="T13" fmla="*/ 1572 h 17278"/>
              <a:gd name="T14" fmla="*/ 9227 w 17278"/>
              <a:gd name="T15" fmla="*/ 1469 h 17278"/>
              <a:gd name="T16" fmla="*/ 11006 w 17278"/>
              <a:gd name="T17" fmla="*/ 1950 h 17278"/>
              <a:gd name="T18" fmla="*/ 12509 w 17278"/>
              <a:gd name="T19" fmla="*/ 2938 h 17278"/>
              <a:gd name="T20" fmla="*/ 13634 w 17278"/>
              <a:gd name="T21" fmla="*/ 4334 h 17278"/>
              <a:gd name="T22" fmla="*/ 14281 w 17278"/>
              <a:gd name="T23" fmla="*/ 6040 h 17278"/>
              <a:gd name="T24" fmla="*/ 12678 w 17278"/>
              <a:gd name="T25" fmla="*/ 7255 h 17278"/>
              <a:gd name="T26" fmla="*/ 12238 w 17278"/>
              <a:gd name="T27" fmla="*/ 12958 h 17278"/>
              <a:gd name="T28" fmla="*/ 12744 w 17278"/>
              <a:gd name="T29" fmla="*/ 13646 h 17278"/>
              <a:gd name="T30" fmla="*/ 12139 w 17278"/>
              <a:gd name="T31" fmla="*/ 14970 h 17278"/>
              <a:gd name="T32" fmla="*/ 10797 w 17278"/>
              <a:gd name="T33" fmla="*/ 15036 h 17278"/>
              <a:gd name="T34" fmla="*/ 10432 w 17278"/>
              <a:gd name="T35" fmla="*/ 13879 h 17278"/>
              <a:gd name="T36" fmla="*/ 9310 w 17278"/>
              <a:gd name="T37" fmla="*/ 13046 h 17278"/>
              <a:gd name="T38" fmla="*/ 7686 w 17278"/>
              <a:gd name="T39" fmla="*/ 13149 h 17278"/>
              <a:gd name="T40" fmla="*/ 6722 w 17278"/>
              <a:gd name="T41" fmla="*/ 14097 h 17278"/>
              <a:gd name="T42" fmla="*/ 6480 w 17278"/>
              <a:gd name="T43" fmla="*/ 15200 h 17278"/>
              <a:gd name="T44" fmla="*/ 6846 w 17278"/>
              <a:gd name="T45" fmla="*/ 16357 h 17278"/>
              <a:gd name="T46" fmla="*/ 7968 w 17278"/>
              <a:gd name="T47" fmla="*/ 17190 h 17278"/>
              <a:gd name="T48" fmla="*/ 9933 w 17278"/>
              <a:gd name="T49" fmla="*/ 17201 h 17278"/>
              <a:gd name="T50" fmla="*/ 11794 w 17278"/>
              <a:gd name="T51" fmla="*/ 16748 h 17278"/>
              <a:gd name="T52" fmla="*/ 14232 w 17278"/>
              <a:gd name="T53" fmla="*/ 15047 h 17278"/>
              <a:gd name="T54" fmla="*/ 15565 w 17278"/>
              <a:gd name="T55" fmla="*/ 13417 h 17278"/>
              <a:gd name="T56" fmla="*/ 16716 w 17278"/>
              <a:gd name="T57" fmla="*/ 12496 h 17278"/>
              <a:gd name="T58" fmla="*/ 17261 w 17278"/>
              <a:gd name="T59" fmla="*/ 11102 h 17278"/>
              <a:gd name="T60" fmla="*/ 17130 w 17278"/>
              <a:gd name="T61" fmla="*/ 9174 h 17278"/>
              <a:gd name="T62" fmla="*/ 16513 w 17278"/>
              <a:gd name="T63" fmla="*/ 8141 h 17278"/>
              <a:gd name="T64" fmla="*/ 15837 w 17278"/>
              <a:gd name="T65" fmla="*/ 7106 h 17278"/>
              <a:gd name="T66" fmla="*/ 15430 w 17278"/>
              <a:gd name="T67" fmla="*/ 4809 h 17278"/>
              <a:gd name="T68" fmla="*/ 14354 w 17278"/>
              <a:gd name="T69" fmla="*/ 2825 h 17278"/>
              <a:gd name="T70" fmla="*/ 12733 w 17278"/>
              <a:gd name="T71" fmla="*/ 1280 h 17278"/>
              <a:gd name="T72" fmla="*/ 10693 w 17278"/>
              <a:gd name="T73" fmla="*/ 298 h 17278"/>
              <a:gd name="T74" fmla="*/ 8453 w 17278"/>
              <a:gd name="T75" fmla="*/ 2 h 17278"/>
              <a:gd name="T76" fmla="*/ 6167 w 17278"/>
              <a:gd name="T77" fmla="*/ 437 h 17278"/>
              <a:gd name="T78" fmla="*/ 4197 w 17278"/>
              <a:gd name="T79" fmla="*/ 1537 h 17278"/>
              <a:gd name="T80" fmla="*/ 2671 w 17278"/>
              <a:gd name="T81" fmla="*/ 3176 h 17278"/>
              <a:gd name="T82" fmla="*/ 1713 w 17278"/>
              <a:gd name="T83" fmla="*/ 5231 h 17278"/>
              <a:gd name="T84" fmla="*/ 1447 w 17278"/>
              <a:gd name="T85" fmla="*/ 7498 h 17278"/>
              <a:gd name="T86" fmla="*/ 614 w 17278"/>
              <a:gd name="T87" fmla="*/ 8317 h 17278"/>
              <a:gd name="T88" fmla="*/ 81 w 17278"/>
              <a:gd name="T89" fmla="*/ 9402 h 17278"/>
              <a:gd name="T90" fmla="*/ 91 w 17278"/>
              <a:gd name="T91" fmla="*/ 11518 h 17278"/>
              <a:gd name="T92" fmla="*/ 1049 w 17278"/>
              <a:gd name="T93" fmla="*/ 13020 h 17278"/>
              <a:gd name="T94" fmla="*/ 2731 w 17278"/>
              <a:gd name="T95" fmla="*/ 13675 h 17278"/>
              <a:gd name="T96" fmla="*/ 7985 w 17278"/>
              <a:gd name="T97" fmla="*/ 15461 h 17278"/>
              <a:gd name="T98" fmla="*/ 8028 w 17278"/>
              <a:gd name="T99" fmla="*/ 14692 h 17278"/>
              <a:gd name="T100" fmla="*/ 8959 w 17278"/>
              <a:gd name="T101" fmla="*/ 14450 h 17278"/>
              <a:gd name="T102" fmla="*/ 9358 w 17278"/>
              <a:gd name="T103" fmla="*/ 15110 h 17278"/>
              <a:gd name="T104" fmla="*/ 8920 w 17278"/>
              <a:gd name="T105" fmla="*/ 15799 h 17278"/>
              <a:gd name="T106" fmla="*/ 15725 w 17278"/>
              <a:gd name="T107" fmla="*/ 11359 h 17278"/>
              <a:gd name="T108" fmla="*/ 15144 w 17278"/>
              <a:gd name="T109" fmla="*/ 12030 h 17278"/>
              <a:gd name="T110" fmla="*/ 14398 w 17278"/>
              <a:gd name="T111" fmla="*/ 8638 h 17278"/>
              <a:gd name="T112" fmla="*/ 15259 w 17278"/>
              <a:gd name="T113" fmla="*/ 8925 h 17278"/>
              <a:gd name="T114" fmla="*/ 15773 w 17278"/>
              <a:gd name="T115" fmla="*/ 9651 h 17278"/>
              <a:gd name="T116" fmla="*/ 1495 w 17278"/>
              <a:gd name="T117" fmla="*/ 9685 h 17278"/>
              <a:gd name="T118" fmla="*/ 1992 w 17278"/>
              <a:gd name="T119" fmla="*/ 8946 h 17278"/>
              <a:gd name="T120" fmla="*/ 2843 w 17278"/>
              <a:gd name="T121" fmla="*/ 8640 h 17278"/>
              <a:gd name="T122" fmla="*/ 2164 w 17278"/>
              <a:gd name="T123" fmla="*/ 12047 h 17278"/>
              <a:gd name="T124" fmla="*/ 1568 w 17278"/>
              <a:gd name="T125" fmla="*/ 11391 h 17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278" h="17278">
                <a:moveTo>
                  <a:pt x="2879" y="13678"/>
                </a:moveTo>
                <a:lnTo>
                  <a:pt x="4320" y="13678"/>
                </a:lnTo>
                <a:lnTo>
                  <a:pt x="4320" y="13678"/>
                </a:lnTo>
                <a:lnTo>
                  <a:pt x="4356" y="13677"/>
                </a:lnTo>
                <a:lnTo>
                  <a:pt x="4393" y="13675"/>
                </a:lnTo>
                <a:lnTo>
                  <a:pt x="4429" y="13670"/>
                </a:lnTo>
                <a:lnTo>
                  <a:pt x="4464" y="13664"/>
                </a:lnTo>
                <a:lnTo>
                  <a:pt x="4500" y="13656"/>
                </a:lnTo>
                <a:lnTo>
                  <a:pt x="4534" y="13646"/>
                </a:lnTo>
                <a:lnTo>
                  <a:pt x="4567" y="13635"/>
                </a:lnTo>
                <a:lnTo>
                  <a:pt x="4600" y="13622"/>
                </a:lnTo>
                <a:lnTo>
                  <a:pt x="4631" y="13607"/>
                </a:lnTo>
                <a:lnTo>
                  <a:pt x="4663" y="13591"/>
                </a:lnTo>
                <a:lnTo>
                  <a:pt x="4693" y="13574"/>
                </a:lnTo>
                <a:lnTo>
                  <a:pt x="4722" y="13555"/>
                </a:lnTo>
                <a:lnTo>
                  <a:pt x="4750" y="13536"/>
                </a:lnTo>
                <a:lnTo>
                  <a:pt x="4778" y="13513"/>
                </a:lnTo>
                <a:lnTo>
                  <a:pt x="4803" y="13491"/>
                </a:lnTo>
                <a:lnTo>
                  <a:pt x="4829" y="13467"/>
                </a:lnTo>
                <a:lnTo>
                  <a:pt x="4852" y="13442"/>
                </a:lnTo>
                <a:lnTo>
                  <a:pt x="4875" y="13416"/>
                </a:lnTo>
                <a:lnTo>
                  <a:pt x="4896" y="13389"/>
                </a:lnTo>
                <a:lnTo>
                  <a:pt x="4916" y="13361"/>
                </a:lnTo>
                <a:lnTo>
                  <a:pt x="4935" y="13331"/>
                </a:lnTo>
                <a:lnTo>
                  <a:pt x="4952" y="13301"/>
                </a:lnTo>
                <a:lnTo>
                  <a:pt x="4968" y="13271"/>
                </a:lnTo>
                <a:lnTo>
                  <a:pt x="4983" y="13239"/>
                </a:lnTo>
                <a:lnTo>
                  <a:pt x="4995" y="13205"/>
                </a:lnTo>
                <a:lnTo>
                  <a:pt x="5006" y="13172"/>
                </a:lnTo>
                <a:lnTo>
                  <a:pt x="5016" y="13138"/>
                </a:lnTo>
                <a:lnTo>
                  <a:pt x="5024" y="13103"/>
                </a:lnTo>
                <a:lnTo>
                  <a:pt x="5031" y="13067"/>
                </a:lnTo>
                <a:lnTo>
                  <a:pt x="5035" y="13032"/>
                </a:lnTo>
                <a:lnTo>
                  <a:pt x="5038" y="12996"/>
                </a:lnTo>
                <a:lnTo>
                  <a:pt x="5040" y="12958"/>
                </a:lnTo>
                <a:lnTo>
                  <a:pt x="5040" y="7919"/>
                </a:lnTo>
                <a:lnTo>
                  <a:pt x="5040" y="7919"/>
                </a:lnTo>
                <a:lnTo>
                  <a:pt x="5038" y="7882"/>
                </a:lnTo>
                <a:lnTo>
                  <a:pt x="5035" y="7845"/>
                </a:lnTo>
                <a:lnTo>
                  <a:pt x="5031" y="7809"/>
                </a:lnTo>
                <a:lnTo>
                  <a:pt x="5024" y="7774"/>
                </a:lnTo>
                <a:lnTo>
                  <a:pt x="5016" y="7739"/>
                </a:lnTo>
                <a:lnTo>
                  <a:pt x="5006" y="7705"/>
                </a:lnTo>
                <a:lnTo>
                  <a:pt x="4995" y="7671"/>
                </a:lnTo>
                <a:lnTo>
                  <a:pt x="4983" y="7638"/>
                </a:lnTo>
                <a:lnTo>
                  <a:pt x="4968" y="7606"/>
                </a:lnTo>
                <a:lnTo>
                  <a:pt x="4952" y="7575"/>
                </a:lnTo>
                <a:lnTo>
                  <a:pt x="4935" y="7546"/>
                </a:lnTo>
                <a:lnTo>
                  <a:pt x="4916" y="7517"/>
                </a:lnTo>
                <a:lnTo>
                  <a:pt x="4896" y="7488"/>
                </a:lnTo>
                <a:lnTo>
                  <a:pt x="4875" y="7461"/>
                </a:lnTo>
                <a:lnTo>
                  <a:pt x="4852" y="7435"/>
                </a:lnTo>
                <a:lnTo>
                  <a:pt x="4829" y="7410"/>
                </a:lnTo>
                <a:lnTo>
                  <a:pt x="4803" y="7385"/>
                </a:lnTo>
                <a:lnTo>
                  <a:pt x="4778" y="7363"/>
                </a:lnTo>
                <a:lnTo>
                  <a:pt x="4750" y="7342"/>
                </a:lnTo>
                <a:lnTo>
                  <a:pt x="4722" y="7321"/>
                </a:lnTo>
                <a:lnTo>
                  <a:pt x="4693" y="7303"/>
                </a:lnTo>
                <a:lnTo>
                  <a:pt x="4663" y="7286"/>
                </a:lnTo>
                <a:lnTo>
                  <a:pt x="4631" y="7270"/>
                </a:lnTo>
                <a:lnTo>
                  <a:pt x="4600" y="7255"/>
                </a:lnTo>
                <a:lnTo>
                  <a:pt x="4567" y="7243"/>
                </a:lnTo>
                <a:lnTo>
                  <a:pt x="4534" y="7231"/>
                </a:lnTo>
                <a:lnTo>
                  <a:pt x="4500" y="7222"/>
                </a:lnTo>
                <a:lnTo>
                  <a:pt x="4464" y="7213"/>
                </a:lnTo>
                <a:lnTo>
                  <a:pt x="4429" y="7208"/>
                </a:lnTo>
                <a:lnTo>
                  <a:pt x="4393" y="7202"/>
                </a:lnTo>
                <a:lnTo>
                  <a:pt x="4356" y="7200"/>
                </a:lnTo>
                <a:lnTo>
                  <a:pt x="4320" y="7199"/>
                </a:lnTo>
                <a:lnTo>
                  <a:pt x="2879" y="7199"/>
                </a:lnTo>
                <a:lnTo>
                  <a:pt x="2879" y="7199"/>
                </a:lnTo>
                <a:lnTo>
                  <a:pt x="2880" y="7125"/>
                </a:lnTo>
                <a:lnTo>
                  <a:pt x="2881" y="7051"/>
                </a:lnTo>
                <a:lnTo>
                  <a:pt x="2884" y="6977"/>
                </a:lnTo>
                <a:lnTo>
                  <a:pt x="2887" y="6903"/>
                </a:lnTo>
                <a:lnTo>
                  <a:pt x="2891" y="6829"/>
                </a:lnTo>
                <a:lnTo>
                  <a:pt x="2897" y="6756"/>
                </a:lnTo>
                <a:lnTo>
                  <a:pt x="2902" y="6683"/>
                </a:lnTo>
                <a:lnTo>
                  <a:pt x="2909" y="6611"/>
                </a:lnTo>
                <a:lnTo>
                  <a:pt x="2917" y="6539"/>
                </a:lnTo>
                <a:lnTo>
                  <a:pt x="2926" y="6467"/>
                </a:lnTo>
                <a:lnTo>
                  <a:pt x="2935" y="6394"/>
                </a:lnTo>
                <a:lnTo>
                  <a:pt x="2947" y="6323"/>
                </a:lnTo>
                <a:lnTo>
                  <a:pt x="2958" y="6252"/>
                </a:lnTo>
                <a:lnTo>
                  <a:pt x="2970" y="6181"/>
                </a:lnTo>
                <a:lnTo>
                  <a:pt x="2983" y="6110"/>
                </a:lnTo>
                <a:lnTo>
                  <a:pt x="2997" y="6040"/>
                </a:lnTo>
                <a:lnTo>
                  <a:pt x="3012" y="5969"/>
                </a:lnTo>
                <a:lnTo>
                  <a:pt x="3027" y="5900"/>
                </a:lnTo>
                <a:lnTo>
                  <a:pt x="3044" y="5830"/>
                </a:lnTo>
                <a:lnTo>
                  <a:pt x="3061" y="5762"/>
                </a:lnTo>
                <a:lnTo>
                  <a:pt x="3079" y="5692"/>
                </a:lnTo>
                <a:lnTo>
                  <a:pt x="3099" y="5624"/>
                </a:lnTo>
                <a:lnTo>
                  <a:pt x="3119" y="5556"/>
                </a:lnTo>
                <a:lnTo>
                  <a:pt x="3139" y="5488"/>
                </a:lnTo>
                <a:lnTo>
                  <a:pt x="3161" y="5420"/>
                </a:lnTo>
                <a:lnTo>
                  <a:pt x="3183" y="5354"/>
                </a:lnTo>
                <a:lnTo>
                  <a:pt x="3206" y="5287"/>
                </a:lnTo>
                <a:lnTo>
                  <a:pt x="3229" y="5221"/>
                </a:lnTo>
                <a:lnTo>
                  <a:pt x="3255" y="5154"/>
                </a:lnTo>
                <a:lnTo>
                  <a:pt x="3280" y="5089"/>
                </a:lnTo>
                <a:lnTo>
                  <a:pt x="3306" y="5024"/>
                </a:lnTo>
                <a:lnTo>
                  <a:pt x="3333" y="4959"/>
                </a:lnTo>
                <a:lnTo>
                  <a:pt x="3361" y="4895"/>
                </a:lnTo>
                <a:lnTo>
                  <a:pt x="3389" y="4831"/>
                </a:lnTo>
                <a:lnTo>
                  <a:pt x="3418" y="4767"/>
                </a:lnTo>
                <a:lnTo>
                  <a:pt x="3449" y="4704"/>
                </a:lnTo>
                <a:lnTo>
                  <a:pt x="3479" y="4641"/>
                </a:lnTo>
                <a:lnTo>
                  <a:pt x="3511" y="4579"/>
                </a:lnTo>
                <a:lnTo>
                  <a:pt x="3543" y="4517"/>
                </a:lnTo>
                <a:lnTo>
                  <a:pt x="3576" y="4456"/>
                </a:lnTo>
                <a:lnTo>
                  <a:pt x="3609" y="4395"/>
                </a:lnTo>
                <a:lnTo>
                  <a:pt x="3644" y="4334"/>
                </a:lnTo>
                <a:lnTo>
                  <a:pt x="3678" y="4275"/>
                </a:lnTo>
                <a:lnTo>
                  <a:pt x="3715" y="4215"/>
                </a:lnTo>
                <a:lnTo>
                  <a:pt x="3751" y="4155"/>
                </a:lnTo>
                <a:lnTo>
                  <a:pt x="3788" y="4097"/>
                </a:lnTo>
                <a:lnTo>
                  <a:pt x="3826" y="4038"/>
                </a:lnTo>
                <a:lnTo>
                  <a:pt x="3865" y="3981"/>
                </a:lnTo>
                <a:lnTo>
                  <a:pt x="3904" y="3924"/>
                </a:lnTo>
                <a:lnTo>
                  <a:pt x="3943" y="3867"/>
                </a:lnTo>
                <a:lnTo>
                  <a:pt x="3984" y="3811"/>
                </a:lnTo>
                <a:lnTo>
                  <a:pt x="4025" y="3756"/>
                </a:lnTo>
                <a:lnTo>
                  <a:pt x="4067" y="3701"/>
                </a:lnTo>
                <a:lnTo>
                  <a:pt x="4109" y="3645"/>
                </a:lnTo>
                <a:lnTo>
                  <a:pt x="4153" y="3591"/>
                </a:lnTo>
                <a:lnTo>
                  <a:pt x="4196" y="3537"/>
                </a:lnTo>
                <a:lnTo>
                  <a:pt x="4240" y="3484"/>
                </a:lnTo>
                <a:lnTo>
                  <a:pt x="4286" y="3432"/>
                </a:lnTo>
                <a:lnTo>
                  <a:pt x="4331" y="3380"/>
                </a:lnTo>
                <a:lnTo>
                  <a:pt x="4377" y="3328"/>
                </a:lnTo>
                <a:lnTo>
                  <a:pt x="4425" y="3278"/>
                </a:lnTo>
                <a:lnTo>
                  <a:pt x="4472" y="3227"/>
                </a:lnTo>
                <a:lnTo>
                  <a:pt x="4520" y="3177"/>
                </a:lnTo>
                <a:lnTo>
                  <a:pt x="4568" y="3129"/>
                </a:lnTo>
                <a:lnTo>
                  <a:pt x="4618" y="3080"/>
                </a:lnTo>
                <a:lnTo>
                  <a:pt x="4668" y="3032"/>
                </a:lnTo>
                <a:lnTo>
                  <a:pt x="4717" y="2984"/>
                </a:lnTo>
                <a:lnTo>
                  <a:pt x="4768" y="2938"/>
                </a:lnTo>
                <a:lnTo>
                  <a:pt x="4820" y="2891"/>
                </a:lnTo>
                <a:lnTo>
                  <a:pt x="4872" y="2846"/>
                </a:lnTo>
                <a:lnTo>
                  <a:pt x="4925" y="2801"/>
                </a:lnTo>
                <a:lnTo>
                  <a:pt x="4978" y="2757"/>
                </a:lnTo>
                <a:lnTo>
                  <a:pt x="5031" y="2712"/>
                </a:lnTo>
                <a:lnTo>
                  <a:pt x="5085" y="2669"/>
                </a:lnTo>
                <a:lnTo>
                  <a:pt x="5140" y="2627"/>
                </a:lnTo>
                <a:lnTo>
                  <a:pt x="5195" y="2586"/>
                </a:lnTo>
                <a:lnTo>
                  <a:pt x="5250" y="2545"/>
                </a:lnTo>
                <a:lnTo>
                  <a:pt x="5307" y="2504"/>
                </a:lnTo>
                <a:lnTo>
                  <a:pt x="5364" y="2464"/>
                </a:lnTo>
                <a:lnTo>
                  <a:pt x="5422" y="2424"/>
                </a:lnTo>
                <a:lnTo>
                  <a:pt x="5479" y="2386"/>
                </a:lnTo>
                <a:lnTo>
                  <a:pt x="5536" y="2348"/>
                </a:lnTo>
                <a:lnTo>
                  <a:pt x="5596" y="2311"/>
                </a:lnTo>
                <a:lnTo>
                  <a:pt x="5654" y="2274"/>
                </a:lnTo>
                <a:lnTo>
                  <a:pt x="5714" y="2239"/>
                </a:lnTo>
                <a:lnTo>
                  <a:pt x="5775" y="2204"/>
                </a:lnTo>
                <a:lnTo>
                  <a:pt x="5834" y="2169"/>
                </a:lnTo>
                <a:lnTo>
                  <a:pt x="5896" y="2136"/>
                </a:lnTo>
                <a:lnTo>
                  <a:pt x="5957" y="2103"/>
                </a:lnTo>
                <a:lnTo>
                  <a:pt x="6019" y="2071"/>
                </a:lnTo>
                <a:lnTo>
                  <a:pt x="6082" y="2039"/>
                </a:lnTo>
                <a:lnTo>
                  <a:pt x="6145" y="2008"/>
                </a:lnTo>
                <a:lnTo>
                  <a:pt x="6208" y="1978"/>
                </a:lnTo>
                <a:lnTo>
                  <a:pt x="6270" y="1950"/>
                </a:lnTo>
                <a:lnTo>
                  <a:pt x="6335" y="1921"/>
                </a:lnTo>
                <a:lnTo>
                  <a:pt x="6400" y="1893"/>
                </a:lnTo>
                <a:lnTo>
                  <a:pt x="6464" y="1866"/>
                </a:lnTo>
                <a:lnTo>
                  <a:pt x="6529" y="1840"/>
                </a:lnTo>
                <a:lnTo>
                  <a:pt x="6595" y="1814"/>
                </a:lnTo>
                <a:lnTo>
                  <a:pt x="6660" y="1790"/>
                </a:lnTo>
                <a:lnTo>
                  <a:pt x="6726" y="1766"/>
                </a:lnTo>
                <a:lnTo>
                  <a:pt x="6794" y="1743"/>
                </a:lnTo>
                <a:lnTo>
                  <a:pt x="6861" y="1720"/>
                </a:lnTo>
                <a:lnTo>
                  <a:pt x="6928" y="1699"/>
                </a:lnTo>
                <a:lnTo>
                  <a:pt x="6996" y="1678"/>
                </a:lnTo>
                <a:lnTo>
                  <a:pt x="7064" y="1658"/>
                </a:lnTo>
                <a:lnTo>
                  <a:pt x="7133" y="1639"/>
                </a:lnTo>
                <a:lnTo>
                  <a:pt x="7201" y="1622"/>
                </a:lnTo>
                <a:lnTo>
                  <a:pt x="7271" y="1604"/>
                </a:lnTo>
                <a:lnTo>
                  <a:pt x="7340" y="1588"/>
                </a:lnTo>
                <a:lnTo>
                  <a:pt x="7410" y="1572"/>
                </a:lnTo>
                <a:lnTo>
                  <a:pt x="7479" y="1557"/>
                </a:lnTo>
                <a:lnTo>
                  <a:pt x="7550" y="1543"/>
                </a:lnTo>
                <a:lnTo>
                  <a:pt x="7621" y="1530"/>
                </a:lnTo>
                <a:lnTo>
                  <a:pt x="7691" y="1518"/>
                </a:lnTo>
                <a:lnTo>
                  <a:pt x="7763" y="1506"/>
                </a:lnTo>
                <a:lnTo>
                  <a:pt x="7835" y="1496"/>
                </a:lnTo>
                <a:lnTo>
                  <a:pt x="7907" y="1486"/>
                </a:lnTo>
                <a:lnTo>
                  <a:pt x="7978" y="1477"/>
                </a:lnTo>
                <a:lnTo>
                  <a:pt x="8051" y="1469"/>
                </a:lnTo>
                <a:lnTo>
                  <a:pt x="8123" y="1463"/>
                </a:lnTo>
                <a:lnTo>
                  <a:pt x="8197" y="1456"/>
                </a:lnTo>
                <a:lnTo>
                  <a:pt x="8270" y="1452"/>
                </a:lnTo>
                <a:lnTo>
                  <a:pt x="8343" y="1447"/>
                </a:lnTo>
                <a:lnTo>
                  <a:pt x="8417" y="1444"/>
                </a:lnTo>
                <a:lnTo>
                  <a:pt x="8491" y="1442"/>
                </a:lnTo>
                <a:lnTo>
                  <a:pt x="8564" y="1440"/>
                </a:lnTo>
                <a:lnTo>
                  <a:pt x="8638" y="1440"/>
                </a:lnTo>
                <a:lnTo>
                  <a:pt x="8638" y="1440"/>
                </a:lnTo>
                <a:lnTo>
                  <a:pt x="8714" y="1440"/>
                </a:lnTo>
                <a:lnTo>
                  <a:pt x="8787" y="1442"/>
                </a:lnTo>
                <a:lnTo>
                  <a:pt x="8861" y="1444"/>
                </a:lnTo>
                <a:lnTo>
                  <a:pt x="8934" y="1447"/>
                </a:lnTo>
                <a:lnTo>
                  <a:pt x="9008" y="1452"/>
                </a:lnTo>
                <a:lnTo>
                  <a:pt x="9081" y="1456"/>
                </a:lnTo>
                <a:lnTo>
                  <a:pt x="9154" y="1463"/>
                </a:lnTo>
                <a:lnTo>
                  <a:pt x="9227" y="1469"/>
                </a:lnTo>
                <a:lnTo>
                  <a:pt x="9300" y="1477"/>
                </a:lnTo>
                <a:lnTo>
                  <a:pt x="9371" y="1486"/>
                </a:lnTo>
                <a:lnTo>
                  <a:pt x="9443" y="1496"/>
                </a:lnTo>
                <a:lnTo>
                  <a:pt x="9515" y="1506"/>
                </a:lnTo>
                <a:lnTo>
                  <a:pt x="9586" y="1518"/>
                </a:lnTo>
                <a:lnTo>
                  <a:pt x="9657" y="1530"/>
                </a:lnTo>
                <a:lnTo>
                  <a:pt x="9728" y="1543"/>
                </a:lnTo>
                <a:lnTo>
                  <a:pt x="9798" y="1557"/>
                </a:lnTo>
                <a:lnTo>
                  <a:pt x="9868" y="1572"/>
                </a:lnTo>
                <a:lnTo>
                  <a:pt x="9938" y="1588"/>
                </a:lnTo>
                <a:lnTo>
                  <a:pt x="10007" y="1604"/>
                </a:lnTo>
                <a:lnTo>
                  <a:pt x="10077" y="1622"/>
                </a:lnTo>
                <a:lnTo>
                  <a:pt x="10145" y="1639"/>
                </a:lnTo>
                <a:lnTo>
                  <a:pt x="10214" y="1658"/>
                </a:lnTo>
                <a:lnTo>
                  <a:pt x="10282" y="1678"/>
                </a:lnTo>
                <a:lnTo>
                  <a:pt x="10350" y="1699"/>
                </a:lnTo>
                <a:lnTo>
                  <a:pt x="10417" y="1720"/>
                </a:lnTo>
                <a:lnTo>
                  <a:pt x="10484" y="1743"/>
                </a:lnTo>
                <a:lnTo>
                  <a:pt x="10550" y="1766"/>
                </a:lnTo>
                <a:lnTo>
                  <a:pt x="10617" y="1790"/>
                </a:lnTo>
                <a:lnTo>
                  <a:pt x="10683" y="1814"/>
                </a:lnTo>
                <a:lnTo>
                  <a:pt x="10748" y="1840"/>
                </a:lnTo>
                <a:lnTo>
                  <a:pt x="10813" y="1866"/>
                </a:lnTo>
                <a:lnTo>
                  <a:pt x="10878" y="1893"/>
                </a:lnTo>
                <a:lnTo>
                  <a:pt x="10942" y="1921"/>
                </a:lnTo>
                <a:lnTo>
                  <a:pt x="11006" y="1950"/>
                </a:lnTo>
                <a:lnTo>
                  <a:pt x="11070" y="1978"/>
                </a:lnTo>
                <a:lnTo>
                  <a:pt x="11133" y="2008"/>
                </a:lnTo>
                <a:lnTo>
                  <a:pt x="11196" y="2039"/>
                </a:lnTo>
                <a:lnTo>
                  <a:pt x="11258" y="2071"/>
                </a:lnTo>
                <a:lnTo>
                  <a:pt x="11320" y="2103"/>
                </a:lnTo>
                <a:lnTo>
                  <a:pt x="11382" y="2136"/>
                </a:lnTo>
                <a:lnTo>
                  <a:pt x="11442" y="2169"/>
                </a:lnTo>
                <a:lnTo>
                  <a:pt x="11503" y="2204"/>
                </a:lnTo>
                <a:lnTo>
                  <a:pt x="11563" y="2239"/>
                </a:lnTo>
                <a:lnTo>
                  <a:pt x="11622" y="2274"/>
                </a:lnTo>
                <a:lnTo>
                  <a:pt x="11682" y="2311"/>
                </a:lnTo>
                <a:lnTo>
                  <a:pt x="11741" y="2348"/>
                </a:lnTo>
                <a:lnTo>
                  <a:pt x="11799" y="2386"/>
                </a:lnTo>
                <a:lnTo>
                  <a:pt x="11856" y="2424"/>
                </a:lnTo>
                <a:lnTo>
                  <a:pt x="11914" y="2464"/>
                </a:lnTo>
                <a:lnTo>
                  <a:pt x="11970" y="2504"/>
                </a:lnTo>
                <a:lnTo>
                  <a:pt x="12026" y="2545"/>
                </a:lnTo>
                <a:lnTo>
                  <a:pt x="12083" y="2586"/>
                </a:lnTo>
                <a:lnTo>
                  <a:pt x="12138" y="2627"/>
                </a:lnTo>
                <a:lnTo>
                  <a:pt x="12192" y="2669"/>
                </a:lnTo>
                <a:lnTo>
                  <a:pt x="12246" y="2712"/>
                </a:lnTo>
                <a:lnTo>
                  <a:pt x="12300" y="2757"/>
                </a:lnTo>
                <a:lnTo>
                  <a:pt x="12353" y="2801"/>
                </a:lnTo>
                <a:lnTo>
                  <a:pt x="12406" y="2846"/>
                </a:lnTo>
                <a:lnTo>
                  <a:pt x="12458" y="2891"/>
                </a:lnTo>
                <a:lnTo>
                  <a:pt x="12509" y="2938"/>
                </a:lnTo>
                <a:lnTo>
                  <a:pt x="12560" y="2984"/>
                </a:lnTo>
                <a:lnTo>
                  <a:pt x="12610" y="3032"/>
                </a:lnTo>
                <a:lnTo>
                  <a:pt x="12660" y="3080"/>
                </a:lnTo>
                <a:lnTo>
                  <a:pt x="12710" y="3129"/>
                </a:lnTo>
                <a:lnTo>
                  <a:pt x="12758" y="3177"/>
                </a:lnTo>
                <a:lnTo>
                  <a:pt x="12806" y="3227"/>
                </a:lnTo>
                <a:lnTo>
                  <a:pt x="12853" y="3278"/>
                </a:lnTo>
                <a:lnTo>
                  <a:pt x="12900" y="3328"/>
                </a:lnTo>
                <a:lnTo>
                  <a:pt x="12946" y="3380"/>
                </a:lnTo>
                <a:lnTo>
                  <a:pt x="12992" y="3432"/>
                </a:lnTo>
                <a:lnTo>
                  <a:pt x="13037" y="3484"/>
                </a:lnTo>
                <a:lnTo>
                  <a:pt x="13082" y="3537"/>
                </a:lnTo>
                <a:lnTo>
                  <a:pt x="13125" y="3591"/>
                </a:lnTo>
                <a:lnTo>
                  <a:pt x="13168" y="3645"/>
                </a:lnTo>
                <a:lnTo>
                  <a:pt x="13211" y="3701"/>
                </a:lnTo>
                <a:lnTo>
                  <a:pt x="13253" y="3756"/>
                </a:lnTo>
                <a:lnTo>
                  <a:pt x="13294" y="3811"/>
                </a:lnTo>
                <a:lnTo>
                  <a:pt x="13335" y="3867"/>
                </a:lnTo>
                <a:lnTo>
                  <a:pt x="13374" y="3924"/>
                </a:lnTo>
                <a:lnTo>
                  <a:pt x="13413" y="3981"/>
                </a:lnTo>
                <a:lnTo>
                  <a:pt x="13452" y="4038"/>
                </a:lnTo>
                <a:lnTo>
                  <a:pt x="13489" y="4097"/>
                </a:lnTo>
                <a:lnTo>
                  <a:pt x="13527" y="4155"/>
                </a:lnTo>
                <a:lnTo>
                  <a:pt x="13563" y="4215"/>
                </a:lnTo>
                <a:lnTo>
                  <a:pt x="13598" y="4275"/>
                </a:lnTo>
                <a:lnTo>
                  <a:pt x="13634" y="4334"/>
                </a:lnTo>
                <a:lnTo>
                  <a:pt x="13668" y="4395"/>
                </a:lnTo>
                <a:lnTo>
                  <a:pt x="13702" y="4456"/>
                </a:lnTo>
                <a:lnTo>
                  <a:pt x="13735" y="4517"/>
                </a:lnTo>
                <a:lnTo>
                  <a:pt x="13767" y="4579"/>
                </a:lnTo>
                <a:lnTo>
                  <a:pt x="13798" y="4641"/>
                </a:lnTo>
                <a:lnTo>
                  <a:pt x="13829" y="4704"/>
                </a:lnTo>
                <a:lnTo>
                  <a:pt x="13859" y="4767"/>
                </a:lnTo>
                <a:lnTo>
                  <a:pt x="13889" y="4831"/>
                </a:lnTo>
                <a:lnTo>
                  <a:pt x="13917" y="4895"/>
                </a:lnTo>
                <a:lnTo>
                  <a:pt x="13945" y="4959"/>
                </a:lnTo>
                <a:lnTo>
                  <a:pt x="13972" y="5024"/>
                </a:lnTo>
                <a:lnTo>
                  <a:pt x="13998" y="5089"/>
                </a:lnTo>
                <a:lnTo>
                  <a:pt x="14023" y="5154"/>
                </a:lnTo>
                <a:lnTo>
                  <a:pt x="14048" y="5221"/>
                </a:lnTo>
                <a:lnTo>
                  <a:pt x="14072" y="5287"/>
                </a:lnTo>
                <a:lnTo>
                  <a:pt x="14095" y="5354"/>
                </a:lnTo>
                <a:lnTo>
                  <a:pt x="14117" y="5420"/>
                </a:lnTo>
                <a:lnTo>
                  <a:pt x="14138" y="5488"/>
                </a:lnTo>
                <a:lnTo>
                  <a:pt x="14159" y="5556"/>
                </a:lnTo>
                <a:lnTo>
                  <a:pt x="14179" y="5624"/>
                </a:lnTo>
                <a:lnTo>
                  <a:pt x="14198" y="5692"/>
                </a:lnTo>
                <a:lnTo>
                  <a:pt x="14217" y="5762"/>
                </a:lnTo>
                <a:lnTo>
                  <a:pt x="14234" y="5830"/>
                </a:lnTo>
                <a:lnTo>
                  <a:pt x="14250" y="5900"/>
                </a:lnTo>
                <a:lnTo>
                  <a:pt x="14266" y="5969"/>
                </a:lnTo>
                <a:lnTo>
                  <a:pt x="14281" y="6040"/>
                </a:lnTo>
                <a:lnTo>
                  <a:pt x="14295" y="6110"/>
                </a:lnTo>
                <a:lnTo>
                  <a:pt x="14308" y="6181"/>
                </a:lnTo>
                <a:lnTo>
                  <a:pt x="14320" y="6252"/>
                </a:lnTo>
                <a:lnTo>
                  <a:pt x="14331" y="6323"/>
                </a:lnTo>
                <a:lnTo>
                  <a:pt x="14343" y="6394"/>
                </a:lnTo>
                <a:lnTo>
                  <a:pt x="14351" y="6467"/>
                </a:lnTo>
                <a:lnTo>
                  <a:pt x="14360" y="6539"/>
                </a:lnTo>
                <a:lnTo>
                  <a:pt x="14368" y="6611"/>
                </a:lnTo>
                <a:lnTo>
                  <a:pt x="14376" y="6683"/>
                </a:lnTo>
                <a:lnTo>
                  <a:pt x="14381" y="6756"/>
                </a:lnTo>
                <a:lnTo>
                  <a:pt x="14387" y="6829"/>
                </a:lnTo>
                <a:lnTo>
                  <a:pt x="14391" y="6903"/>
                </a:lnTo>
                <a:lnTo>
                  <a:pt x="14393" y="6977"/>
                </a:lnTo>
                <a:lnTo>
                  <a:pt x="14397" y="7051"/>
                </a:lnTo>
                <a:lnTo>
                  <a:pt x="14398" y="7125"/>
                </a:lnTo>
                <a:lnTo>
                  <a:pt x="14398" y="7199"/>
                </a:lnTo>
                <a:lnTo>
                  <a:pt x="12958" y="7199"/>
                </a:lnTo>
                <a:lnTo>
                  <a:pt x="12958" y="7199"/>
                </a:lnTo>
                <a:lnTo>
                  <a:pt x="12921" y="7200"/>
                </a:lnTo>
                <a:lnTo>
                  <a:pt x="12884" y="7202"/>
                </a:lnTo>
                <a:lnTo>
                  <a:pt x="12849" y="7208"/>
                </a:lnTo>
                <a:lnTo>
                  <a:pt x="12814" y="7213"/>
                </a:lnTo>
                <a:lnTo>
                  <a:pt x="12778" y="7222"/>
                </a:lnTo>
                <a:lnTo>
                  <a:pt x="12744" y="7231"/>
                </a:lnTo>
                <a:lnTo>
                  <a:pt x="12711" y="7243"/>
                </a:lnTo>
                <a:lnTo>
                  <a:pt x="12678" y="7255"/>
                </a:lnTo>
                <a:lnTo>
                  <a:pt x="12646" y="7270"/>
                </a:lnTo>
                <a:lnTo>
                  <a:pt x="12615" y="7286"/>
                </a:lnTo>
                <a:lnTo>
                  <a:pt x="12585" y="7303"/>
                </a:lnTo>
                <a:lnTo>
                  <a:pt x="12555" y="7321"/>
                </a:lnTo>
                <a:lnTo>
                  <a:pt x="12528" y="7342"/>
                </a:lnTo>
                <a:lnTo>
                  <a:pt x="12500" y="7363"/>
                </a:lnTo>
                <a:lnTo>
                  <a:pt x="12474" y="7385"/>
                </a:lnTo>
                <a:lnTo>
                  <a:pt x="12449" y="7410"/>
                </a:lnTo>
                <a:lnTo>
                  <a:pt x="12425" y="7435"/>
                </a:lnTo>
                <a:lnTo>
                  <a:pt x="12403" y="7461"/>
                </a:lnTo>
                <a:lnTo>
                  <a:pt x="12381" y="7488"/>
                </a:lnTo>
                <a:lnTo>
                  <a:pt x="12361" y="7517"/>
                </a:lnTo>
                <a:lnTo>
                  <a:pt x="12342" y="7546"/>
                </a:lnTo>
                <a:lnTo>
                  <a:pt x="12326" y="7575"/>
                </a:lnTo>
                <a:lnTo>
                  <a:pt x="12309" y="7606"/>
                </a:lnTo>
                <a:lnTo>
                  <a:pt x="12295" y="7638"/>
                </a:lnTo>
                <a:lnTo>
                  <a:pt x="12281" y="7671"/>
                </a:lnTo>
                <a:lnTo>
                  <a:pt x="12270" y="7705"/>
                </a:lnTo>
                <a:lnTo>
                  <a:pt x="12260" y="7739"/>
                </a:lnTo>
                <a:lnTo>
                  <a:pt x="12253" y="7774"/>
                </a:lnTo>
                <a:lnTo>
                  <a:pt x="12246" y="7809"/>
                </a:lnTo>
                <a:lnTo>
                  <a:pt x="12242" y="7845"/>
                </a:lnTo>
                <a:lnTo>
                  <a:pt x="12240" y="7882"/>
                </a:lnTo>
                <a:lnTo>
                  <a:pt x="12238" y="7919"/>
                </a:lnTo>
                <a:lnTo>
                  <a:pt x="12238" y="12958"/>
                </a:lnTo>
                <a:lnTo>
                  <a:pt x="12238" y="12958"/>
                </a:lnTo>
                <a:lnTo>
                  <a:pt x="12240" y="12996"/>
                </a:lnTo>
                <a:lnTo>
                  <a:pt x="12242" y="13032"/>
                </a:lnTo>
                <a:lnTo>
                  <a:pt x="12246" y="13067"/>
                </a:lnTo>
                <a:lnTo>
                  <a:pt x="12253" y="13103"/>
                </a:lnTo>
                <a:lnTo>
                  <a:pt x="12260" y="13138"/>
                </a:lnTo>
                <a:lnTo>
                  <a:pt x="12270" y="13172"/>
                </a:lnTo>
                <a:lnTo>
                  <a:pt x="12281" y="13205"/>
                </a:lnTo>
                <a:lnTo>
                  <a:pt x="12295" y="13239"/>
                </a:lnTo>
                <a:lnTo>
                  <a:pt x="12309" y="13271"/>
                </a:lnTo>
                <a:lnTo>
                  <a:pt x="12326" y="13301"/>
                </a:lnTo>
                <a:lnTo>
                  <a:pt x="12342" y="13331"/>
                </a:lnTo>
                <a:lnTo>
                  <a:pt x="12361" y="13361"/>
                </a:lnTo>
                <a:lnTo>
                  <a:pt x="12381" y="13389"/>
                </a:lnTo>
                <a:lnTo>
                  <a:pt x="12403" y="13416"/>
                </a:lnTo>
                <a:lnTo>
                  <a:pt x="12425" y="13442"/>
                </a:lnTo>
                <a:lnTo>
                  <a:pt x="12449" y="13467"/>
                </a:lnTo>
                <a:lnTo>
                  <a:pt x="12474" y="13491"/>
                </a:lnTo>
                <a:lnTo>
                  <a:pt x="12500" y="13513"/>
                </a:lnTo>
                <a:lnTo>
                  <a:pt x="12528" y="13536"/>
                </a:lnTo>
                <a:lnTo>
                  <a:pt x="12555" y="13555"/>
                </a:lnTo>
                <a:lnTo>
                  <a:pt x="12585" y="13574"/>
                </a:lnTo>
                <a:lnTo>
                  <a:pt x="12615" y="13591"/>
                </a:lnTo>
                <a:lnTo>
                  <a:pt x="12646" y="13607"/>
                </a:lnTo>
                <a:lnTo>
                  <a:pt x="12678" y="13622"/>
                </a:lnTo>
                <a:lnTo>
                  <a:pt x="12711" y="13635"/>
                </a:lnTo>
                <a:lnTo>
                  <a:pt x="12744" y="13646"/>
                </a:lnTo>
                <a:lnTo>
                  <a:pt x="12778" y="13656"/>
                </a:lnTo>
                <a:lnTo>
                  <a:pt x="12814" y="13664"/>
                </a:lnTo>
                <a:lnTo>
                  <a:pt x="12849" y="13670"/>
                </a:lnTo>
                <a:lnTo>
                  <a:pt x="12884" y="13675"/>
                </a:lnTo>
                <a:lnTo>
                  <a:pt x="12921" y="13677"/>
                </a:lnTo>
                <a:lnTo>
                  <a:pt x="12958" y="13678"/>
                </a:lnTo>
                <a:lnTo>
                  <a:pt x="13466" y="13678"/>
                </a:lnTo>
                <a:lnTo>
                  <a:pt x="13466" y="13678"/>
                </a:lnTo>
                <a:lnTo>
                  <a:pt x="13406" y="13765"/>
                </a:lnTo>
                <a:lnTo>
                  <a:pt x="13345" y="13850"/>
                </a:lnTo>
                <a:lnTo>
                  <a:pt x="13281" y="13933"/>
                </a:lnTo>
                <a:lnTo>
                  <a:pt x="13216" y="14015"/>
                </a:lnTo>
                <a:lnTo>
                  <a:pt x="13149" y="14094"/>
                </a:lnTo>
                <a:lnTo>
                  <a:pt x="13082" y="14173"/>
                </a:lnTo>
                <a:lnTo>
                  <a:pt x="13011" y="14249"/>
                </a:lnTo>
                <a:lnTo>
                  <a:pt x="12941" y="14323"/>
                </a:lnTo>
                <a:lnTo>
                  <a:pt x="12868" y="14396"/>
                </a:lnTo>
                <a:lnTo>
                  <a:pt x="12793" y="14466"/>
                </a:lnTo>
                <a:lnTo>
                  <a:pt x="12716" y="14536"/>
                </a:lnTo>
                <a:lnTo>
                  <a:pt x="12639" y="14603"/>
                </a:lnTo>
                <a:lnTo>
                  <a:pt x="12560" y="14668"/>
                </a:lnTo>
                <a:lnTo>
                  <a:pt x="12479" y="14732"/>
                </a:lnTo>
                <a:lnTo>
                  <a:pt x="12396" y="14794"/>
                </a:lnTo>
                <a:lnTo>
                  <a:pt x="12312" y="14855"/>
                </a:lnTo>
                <a:lnTo>
                  <a:pt x="12226" y="14913"/>
                </a:lnTo>
                <a:lnTo>
                  <a:pt x="12139" y="14970"/>
                </a:lnTo>
                <a:lnTo>
                  <a:pt x="12050" y="15025"/>
                </a:lnTo>
                <a:lnTo>
                  <a:pt x="11959" y="15078"/>
                </a:lnTo>
                <a:lnTo>
                  <a:pt x="11867" y="15129"/>
                </a:lnTo>
                <a:lnTo>
                  <a:pt x="11774" y="15178"/>
                </a:lnTo>
                <a:lnTo>
                  <a:pt x="11679" y="15226"/>
                </a:lnTo>
                <a:lnTo>
                  <a:pt x="11582" y="15272"/>
                </a:lnTo>
                <a:lnTo>
                  <a:pt x="11483" y="15316"/>
                </a:lnTo>
                <a:lnTo>
                  <a:pt x="11383" y="15358"/>
                </a:lnTo>
                <a:lnTo>
                  <a:pt x="11281" y="15399"/>
                </a:lnTo>
                <a:lnTo>
                  <a:pt x="11178" y="15438"/>
                </a:lnTo>
                <a:lnTo>
                  <a:pt x="11074" y="15475"/>
                </a:lnTo>
                <a:lnTo>
                  <a:pt x="10967" y="15510"/>
                </a:lnTo>
                <a:lnTo>
                  <a:pt x="10858" y="15544"/>
                </a:lnTo>
                <a:lnTo>
                  <a:pt x="10749" y="15576"/>
                </a:lnTo>
                <a:lnTo>
                  <a:pt x="10749" y="15576"/>
                </a:lnTo>
                <a:lnTo>
                  <a:pt x="10761" y="15516"/>
                </a:lnTo>
                <a:lnTo>
                  <a:pt x="10771" y="15456"/>
                </a:lnTo>
                <a:lnTo>
                  <a:pt x="10780" y="15399"/>
                </a:lnTo>
                <a:lnTo>
                  <a:pt x="10787" y="15340"/>
                </a:lnTo>
                <a:lnTo>
                  <a:pt x="10792" y="15284"/>
                </a:lnTo>
                <a:lnTo>
                  <a:pt x="10796" y="15228"/>
                </a:lnTo>
                <a:lnTo>
                  <a:pt x="10798" y="15173"/>
                </a:lnTo>
                <a:lnTo>
                  <a:pt x="10799" y="15117"/>
                </a:lnTo>
                <a:lnTo>
                  <a:pt x="10799" y="15117"/>
                </a:lnTo>
                <a:lnTo>
                  <a:pt x="10798" y="15077"/>
                </a:lnTo>
                <a:lnTo>
                  <a:pt x="10797" y="15036"/>
                </a:lnTo>
                <a:lnTo>
                  <a:pt x="10794" y="14993"/>
                </a:lnTo>
                <a:lnTo>
                  <a:pt x="10792" y="14951"/>
                </a:lnTo>
                <a:lnTo>
                  <a:pt x="10788" y="14908"/>
                </a:lnTo>
                <a:lnTo>
                  <a:pt x="10783" y="14864"/>
                </a:lnTo>
                <a:lnTo>
                  <a:pt x="10777" y="14821"/>
                </a:lnTo>
                <a:lnTo>
                  <a:pt x="10771" y="14776"/>
                </a:lnTo>
                <a:lnTo>
                  <a:pt x="10764" y="14731"/>
                </a:lnTo>
                <a:lnTo>
                  <a:pt x="10755" y="14687"/>
                </a:lnTo>
                <a:lnTo>
                  <a:pt x="10746" y="14642"/>
                </a:lnTo>
                <a:lnTo>
                  <a:pt x="10735" y="14596"/>
                </a:lnTo>
                <a:lnTo>
                  <a:pt x="10724" y="14551"/>
                </a:lnTo>
                <a:lnTo>
                  <a:pt x="10712" y="14505"/>
                </a:lnTo>
                <a:lnTo>
                  <a:pt x="10698" y="14460"/>
                </a:lnTo>
                <a:lnTo>
                  <a:pt x="10684" y="14414"/>
                </a:lnTo>
                <a:lnTo>
                  <a:pt x="10669" y="14369"/>
                </a:lnTo>
                <a:lnTo>
                  <a:pt x="10652" y="14323"/>
                </a:lnTo>
                <a:lnTo>
                  <a:pt x="10635" y="14277"/>
                </a:lnTo>
                <a:lnTo>
                  <a:pt x="10617" y="14232"/>
                </a:lnTo>
                <a:lnTo>
                  <a:pt x="10598" y="14187"/>
                </a:lnTo>
                <a:lnTo>
                  <a:pt x="10577" y="14143"/>
                </a:lnTo>
                <a:lnTo>
                  <a:pt x="10556" y="14097"/>
                </a:lnTo>
                <a:lnTo>
                  <a:pt x="10533" y="14053"/>
                </a:lnTo>
                <a:lnTo>
                  <a:pt x="10510" y="14009"/>
                </a:lnTo>
                <a:lnTo>
                  <a:pt x="10484" y="13965"/>
                </a:lnTo>
                <a:lnTo>
                  <a:pt x="10459" y="13922"/>
                </a:lnTo>
                <a:lnTo>
                  <a:pt x="10432" y="13879"/>
                </a:lnTo>
                <a:lnTo>
                  <a:pt x="10404" y="13837"/>
                </a:lnTo>
                <a:lnTo>
                  <a:pt x="10375" y="13795"/>
                </a:lnTo>
                <a:lnTo>
                  <a:pt x="10344" y="13753"/>
                </a:lnTo>
                <a:lnTo>
                  <a:pt x="10313" y="13712"/>
                </a:lnTo>
                <a:lnTo>
                  <a:pt x="10280" y="13672"/>
                </a:lnTo>
                <a:lnTo>
                  <a:pt x="10247" y="13633"/>
                </a:lnTo>
                <a:lnTo>
                  <a:pt x="10212" y="13594"/>
                </a:lnTo>
                <a:lnTo>
                  <a:pt x="10175" y="13557"/>
                </a:lnTo>
                <a:lnTo>
                  <a:pt x="10138" y="13519"/>
                </a:lnTo>
                <a:lnTo>
                  <a:pt x="10099" y="13483"/>
                </a:lnTo>
                <a:lnTo>
                  <a:pt x="10059" y="13447"/>
                </a:lnTo>
                <a:lnTo>
                  <a:pt x="10018" y="13413"/>
                </a:lnTo>
                <a:lnTo>
                  <a:pt x="9976" y="13379"/>
                </a:lnTo>
                <a:lnTo>
                  <a:pt x="9932" y="13347"/>
                </a:lnTo>
                <a:lnTo>
                  <a:pt x="9888" y="13315"/>
                </a:lnTo>
                <a:lnTo>
                  <a:pt x="9842" y="13284"/>
                </a:lnTo>
                <a:lnTo>
                  <a:pt x="9794" y="13255"/>
                </a:lnTo>
                <a:lnTo>
                  <a:pt x="9746" y="13226"/>
                </a:lnTo>
                <a:lnTo>
                  <a:pt x="9696" y="13200"/>
                </a:lnTo>
                <a:lnTo>
                  <a:pt x="9645" y="13173"/>
                </a:lnTo>
                <a:lnTo>
                  <a:pt x="9592" y="13149"/>
                </a:lnTo>
                <a:lnTo>
                  <a:pt x="9538" y="13126"/>
                </a:lnTo>
                <a:lnTo>
                  <a:pt x="9483" y="13104"/>
                </a:lnTo>
                <a:lnTo>
                  <a:pt x="9427" y="13083"/>
                </a:lnTo>
                <a:lnTo>
                  <a:pt x="9368" y="13064"/>
                </a:lnTo>
                <a:lnTo>
                  <a:pt x="9310" y="13046"/>
                </a:lnTo>
                <a:lnTo>
                  <a:pt x="9249" y="13030"/>
                </a:lnTo>
                <a:lnTo>
                  <a:pt x="9187" y="13016"/>
                </a:lnTo>
                <a:lnTo>
                  <a:pt x="9123" y="13002"/>
                </a:lnTo>
                <a:lnTo>
                  <a:pt x="9058" y="12991"/>
                </a:lnTo>
                <a:lnTo>
                  <a:pt x="8992" y="12981"/>
                </a:lnTo>
                <a:lnTo>
                  <a:pt x="8924" y="12973"/>
                </a:lnTo>
                <a:lnTo>
                  <a:pt x="8855" y="12967"/>
                </a:lnTo>
                <a:lnTo>
                  <a:pt x="8784" y="12961"/>
                </a:lnTo>
                <a:lnTo>
                  <a:pt x="8712" y="12959"/>
                </a:lnTo>
                <a:lnTo>
                  <a:pt x="8638" y="12958"/>
                </a:lnTo>
                <a:lnTo>
                  <a:pt x="8638" y="12958"/>
                </a:lnTo>
                <a:lnTo>
                  <a:pt x="8566" y="12959"/>
                </a:lnTo>
                <a:lnTo>
                  <a:pt x="8493" y="12961"/>
                </a:lnTo>
                <a:lnTo>
                  <a:pt x="8422" y="12967"/>
                </a:lnTo>
                <a:lnTo>
                  <a:pt x="8354" y="12973"/>
                </a:lnTo>
                <a:lnTo>
                  <a:pt x="8285" y="12981"/>
                </a:lnTo>
                <a:lnTo>
                  <a:pt x="8219" y="12991"/>
                </a:lnTo>
                <a:lnTo>
                  <a:pt x="8155" y="13002"/>
                </a:lnTo>
                <a:lnTo>
                  <a:pt x="8091" y="13016"/>
                </a:lnTo>
                <a:lnTo>
                  <a:pt x="8029" y="13030"/>
                </a:lnTo>
                <a:lnTo>
                  <a:pt x="7968" y="13046"/>
                </a:lnTo>
                <a:lnTo>
                  <a:pt x="7909" y="13064"/>
                </a:lnTo>
                <a:lnTo>
                  <a:pt x="7851" y="13083"/>
                </a:lnTo>
                <a:lnTo>
                  <a:pt x="7795" y="13104"/>
                </a:lnTo>
                <a:lnTo>
                  <a:pt x="7739" y="13126"/>
                </a:lnTo>
                <a:lnTo>
                  <a:pt x="7686" y="13149"/>
                </a:lnTo>
                <a:lnTo>
                  <a:pt x="7633" y="13173"/>
                </a:lnTo>
                <a:lnTo>
                  <a:pt x="7582" y="13200"/>
                </a:lnTo>
                <a:lnTo>
                  <a:pt x="7531" y="13226"/>
                </a:lnTo>
                <a:lnTo>
                  <a:pt x="7483" y="13255"/>
                </a:lnTo>
                <a:lnTo>
                  <a:pt x="7436" y="13284"/>
                </a:lnTo>
                <a:lnTo>
                  <a:pt x="7390" y="13315"/>
                </a:lnTo>
                <a:lnTo>
                  <a:pt x="7345" y="13347"/>
                </a:lnTo>
                <a:lnTo>
                  <a:pt x="7302" y="13379"/>
                </a:lnTo>
                <a:lnTo>
                  <a:pt x="7260" y="13413"/>
                </a:lnTo>
                <a:lnTo>
                  <a:pt x="7218" y="13447"/>
                </a:lnTo>
                <a:lnTo>
                  <a:pt x="7178" y="13483"/>
                </a:lnTo>
                <a:lnTo>
                  <a:pt x="7139" y="13519"/>
                </a:lnTo>
                <a:lnTo>
                  <a:pt x="7102" y="13557"/>
                </a:lnTo>
                <a:lnTo>
                  <a:pt x="7066" y="13594"/>
                </a:lnTo>
                <a:lnTo>
                  <a:pt x="7031" y="13633"/>
                </a:lnTo>
                <a:lnTo>
                  <a:pt x="6997" y="13672"/>
                </a:lnTo>
                <a:lnTo>
                  <a:pt x="6965" y="13712"/>
                </a:lnTo>
                <a:lnTo>
                  <a:pt x="6933" y="13753"/>
                </a:lnTo>
                <a:lnTo>
                  <a:pt x="6903" y="13795"/>
                </a:lnTo>
                <a:lnTo>
                  <a:pt x="6873" y="13837"/>
                </a:lnTo>
                <a:lnTo>
                  <a:pt x="6846" y="13879"/>
                </a:lnTo>
                <a:lnTo>
                  <a:pt x="6819" y="13922"/>
                </a:lnTo>
                <a:lnTo>
                  <a:pt x="6793" y="13965"/>
                </a:lnTo>
                <a:lnTo>
                  <a:pt x="6768" y="14009"/>
                </a:lnTo>
                <a:lnTo>
                  <a:pt x="6744" y="14053"/>
                </a:lnTo>
                <a:lnTo>
                  <a:pt x="6722" y="14097"/>
                </a:lnTo>
                <a:lnTo>
                  <a:pt x="6701" y="14143"/>
                </a:lnTo>
                <a:lnTo>
                  <a:pt x="6680" y="14187"/>
                </a:lnTo>
                <a:lnTo>
                  <a:pt x="6661" y="14232"/>
                </a:lnTo>
                <a:lnTo>
                  <a:pt x="6643" y="14277"/>
                </a:lnTo>
                <a:lnTo>
                  <a:pt x="6625" y="14323"/>
                </a:lnTo>
                <a:lnTo>
                  <a:pt x="6609" y="14369"/>
                </a:lnTo>
                <a:lnTo>
                  <a:pt x="6594" y="14414"/>
                </a:lnTo>
                <a:lnTo>
                  <a:pt x="6580" y="14460"/>
                </a:lnTo>
                <a:lnTo>
                  <a:pt x="6566" y="14505"/>
                </a:lnTo>
                <a:lnTo>
                  <a:pt x="6554" y="14551"/>
                </a:lnTo>
                <a:lnTo>
                  <a:pt x="6542" y="14596"/>
                </a:lnTo>
                <a:lnTo>
                  <a:pt x="6532" y="14642"/>
                </a:lnTo>
                <a:lnTo>
                  <a:pt x="6523" y="14687"/>
                </a:lnTo>
                <a:lnTo>
                  <a:pt x="6514" y="14731"/>
                </a:lnTo>
                <a:lnTo>
                  <a:pt x="6507" y="14776"/>
                </a:lnTo>
                <a:lnTo>
                  <a:pt x="6500" y="14821"/>
                </a:lnTo>
                <a:lnTo>
                  <a:pt x="6495" y="14864"/>
                </a:lnTo>
                <a:lnTo>
                  <a:pt x="6490" y="14908"/>
                </a:lnTo>
                <a:lnTo>
                  <a:pt x="6486" y="14951"/>
                </a:lnTo>
                <a:lnTo>
                  <a:pt x="6482" y="14993"/>
                </a:lnTo>
                <a:lnTo>
                  <a:pt x="6480" y="15036"/>
                </a:lnTo>
                <a:lnTo>
                  <a:pt x="6479" y="15077"/>
                </a:lnTo>
                <a:lnTo>
                  <a:pt x="6479" y="15117"/>
                </a:lnTo>
                <a:lnTo>
                  <a:pt x="6479" y="15117"/>
                </a:lnTo>
                <a:lnTo>
                  <a:pt x="6479" y="15159"/>
                </a:lnTo>
                <a:lnTo>
                  <a:pt x="6480" y="15200"/>
                </a:lnTo>
                <a:lnTo>
                  <a:pt x="6482" y="15242"/>
                </a:lnTo>
                <a:lnTo>
                  <a:pt x="6486" y="15285"/>
                </a:lnTo>
                <a:lnTo>
                  <a:pt x="6490" y="15328"/>
                </a:lnTo>
                <a:lnTo>
                  <a:pt x="6495" y="15371"/>
                </a:lnTo>
                <a:lnTo>
                  <a:pt x="6500" y="15416"/>
                </a:lnTo>
                <a:lnTo>
                  <a:pt x="6507" y="15460"/>
                </a:lnTo>
                <a:lnTo>
                  <a:pt x="6514" y="15505"/>
                </a:lnTo>
                <a:lnTo>
                  <a:pt x="6523" y="15549"/>
                </a:lnTo>
                <a:lnTo>
                  <a:pt x="6532" y="15594"/>
                </a:lnTo>
                <a:lnTo>
                  <a:pt x="6542" y="15640"/>
                </a:lnTo>
                <a:lnTo>
                  <a:pt x="6554" y="15685"/>
                </a:lnTo>
                <a:lnTo>
                  <a:pt x="6566" y="15730"/>
                </a:lnTo>
                <a:lnTo>
                  <a:pt x="6580" y="15777"/>
                </a:lnTo>
                <a:lnTo>
                  <a:pt x="6594" y="15822"/>
                </a:lnTo>
                <a:lnTo>
                  <a:pt x="6609" y="15867"/>
                </a:lnTo>
                <a:lnTo>
                  <a:pt x="6625" y="15912"/>
                </a:lnTo>
                <a:lnTo>
                  <a:pt x="6643" y="15959"/>
                </a:lnTo>
                <a:lnTo>
                  <a:pt x="6661" y="16004"/>
                </a:lnTo>
                <a:lnTo>
                  <a:pt x="6680" y="16049"/>
                </a:lnTo>
                <a:lnTo>
                  <a:pt x="6701" y="16093"/>
                </a:lnTo>
                <a:lnTo>
                  <a:pt x="6722" y="16139"/>
                </a:lnTo>
                <a:lnTo>
                  <a:pt x="6744" y="16183"/>
                </a:lnTo>
                <a:lnTo>
                  <a:pt x="6768" y="16227"/>
                </a:lnTo>
                <a:lnTo>
                  <a:pt x="6793" y="16271"/>
                </a:lnTo>
                <a:lnTo>
                  <a:pt x="6819" y="16314"/>
                </a:lnTo>
                <a:lnTo>
                  <a:pt x="6846" y="16357"/>
                </a:lnTo>
                <a:lnTo>
                  <a:pt x="6873" y="16399"/>
                </a:lnTo>
                <a:lnTo>
                  <a:pt x="6903" y="16441"/>
                </a:lnTo>
                <a:lnTo>
                  <a:pt x="6933" y="16483"/>
                </a:lnTo>
                <a:lnTo>
                  <a:pt x="6965" y="16524"/>
                </a:lnTo>
                <a:lnTo>
                  <a:pt x="6997" y="16564"/>
                </a:lnTo>
                <a:lnTo>
                  <a:pt x="7031" y="16603"/>
                </a:lnTo>
                <a:lnTo>
                  <a:pt x="7066" y="16642"/>
                </a:lnTo>
                <a:lnTo>
                  <a:pt x="7102" y="16680"/>
                </a:lnTo>
                <a:lnTo>
                  <a:pt x="7139" y="16717"/>
                </a:lnTo>
                <a:lnTo>
                  <a:pt x="7178" y="16754"/>
                </a:lnTo>
                <a:lnTo>
                  <a:pt x="7218" y="16789"/>
                </a:lnTo>
                <a:lnTo>
                  <a:pt x="7260" y="16823"/>
                </a:lnTo>
                <a:lnTo>
                  <a:pt x="7302" y="16857"/>
                </a:lnTo>
                <a:lnTo>
                  <a:pt x="7345" y="16889"/>
                </a:lnTo>
                <a:lnTo>
                  <a:pt x="7390" y="16921"/>
                </a:lnTo>
                <a:lnTo>
                  <a:pt x="7436" y="16951"/>
                </a:lnTo>
                <a:lnTo>
                  <a:pt x="7483" y="16981"/>
                </a:lnTo>
                <a:lnTo>
                  <a:pt x="7531" y="17010"/>
                </a:lnTo>
                <a:lnTo>
                  <a:pt x="7582" y="17036"/>
                </a:lnTo>
                <a:lnTo>
                  <a:pt x="7633" y="17063"/>
                </a:lnTo>
                <a:lnTo>
                  <a:pt x="7686" y="17087"/>
                </a:lnTo>
                <a:lnTo>
                  <a:pt x="7739" y="17110"/>
                </a:lnTo>
                <a:lnTo>
                  <a:pt x="7795" y="17132"/>
                </a:lnTo>
                <a:lnTo>
                  <a:pt x="7851" y="17153"/>
                </a:lnTo>
                <a:lnTo>
                  <a:pt x="7909" y="17172"/>
                </a:lnTo>
                <a:lnTo>
                  <a:pt x="7968" y="17190"/>
                </a:lnTo>
                <a:lnTo>
                  <a:pt x="8029" y="17206"/>
                </a:lnTo>
                <a:lnTo>
                  <a:pt x="8091" y="17220"/>
                </a:lnTo>
                <a:lnTo>
                  <a:pt x="8155" y="17234"/>
                </a:lnTo>
                <a:lnTo>
                  <a:pt x="8219" y="17245"/>
                </a:lnTo>
                <a:lnTo>
                  <a:pt x="8285" y="17255"/>
                </a:lnTo>
                <a:lnTo>
                  <a:pt x="8354" y="17262"/>
                </a:lnTo>
                <a:lnTo>
                  <a:pt x="8422" y="17269"/>
                </a:lnTo>
                <a:lnTo>
                  <a:pt x="8493" y="17273"/>
                </a:lnTo>
                <a:lnTo>
                  <a:pt x="8566" y="17277"/>
                </a:lnTo>
                <a:lnTo>
                  <a:pt x="8638" y="17278"/>
                </a:lnTo>
                <a:lnTo>
                  <a:pt x="8638" y="17278"/>
                </a:lnTo>
                <a:lnTo>
                  <a:pt x="8730" y="17277"/>
                </a:lnTo>
                <a:lnTo>
                  <a:pt x="8822" y="17276"/>
                </a:lnTo>
                <a:lnTo>
                  <a:pt x="8911" y="17275"/>
                </a:lnTo>
                <a:lnTo>
                  <a:pt x="9001" y="17272"/>
                </a:lnTo>
                <a:lnTo>
                  <a:pt x="9089" y="17269"/>
                </a:lnTo>
                <a:lnTo>
                  <a:pt x="9177" y="17265"/>
                </a:lnTo>
                <a:lnTo>
                  <a:pt x="9264" y="17260"/>
                </a:lnTo>
                <a:lnTo>
                  <a:pt x="9350" y="17256"/>
                </a:lnTo>
                <a:lnTo>
                  <a:pt x="9435" y="17249"/>
                </a:lnTo>
                <a:lnTo>
                  <a:pt x="9520" y="17243"/>
                </a:lnTo>
                <a:lnTo>
                  <a:pt x="9604" y="17236"/>
                </a:lnTo>
                <a:lnTo>
                  <a:pt x="9688" y="17228"/>
                </a:lnTo>
                <a:lnTo>
                  <a:pt x="9770" y="17219"/>
                </a:lnTo>
                <a:lnTo>
                  <a:pt x="9852" y="17211"/>
                </a:lnTo>
                <a:lnTo>
                  <a:pt x="9933" y="17201"/>
                </a:lnTo>
                <a:lnTo>
                  <a:pt x="10014" y="17191"/>
                </a:lnTo>
                <a:lnTo>
                  <a:pt x="10093" y="17180"/>
                </a:lnTo>
                <a:lnTo>
                  <a:pt x="10172" y="17168"/>
                </a:lnTo>
                <a:lnTo>
                  <a:pt x="10250" y="17155"/>
                </a:lnTo>
                <a:lnTo>
                  <a:pt x="10327" y="17143"/>
                </a:lnTo>
                <a:lnTo>
                  <a:pt x="10405" y="17130"/>
                </a:lnTo>
                <a:lnTo>
                  <a:pt x="10481" y="17116"/>
                </a:lnTo>
                <a:lnTo>
                  <a:pt x="10556" y="17101"/>
                </a:lnTo>
                <a:lnTo>
                  <a:pt x="10630" y="17086"/>
                </a:lnTo>
                <a:lnTo>
                  <a:pt x="10704" y="17070"/>
                </a:lnTo>
                <a:lnTo>
                  <a:pt x="10778" y="17055"/>
                </a:lnTo>
                <a:lnTo>
                  <a:pt x="10850" y="17037"/>
                </a:lnTo>
                <a:lnTo>
                  <a:pt x="10921" y="17021"/>
                </a:lnTo>
                <a:lnTo>
                  <a:pt x="10993" y="17003"/>
                </a:lnTo>
                <a:lnTo>
                  <a:pt x="11064" y="16984"/>
                </a:lnTo>
                <a:lnTo>
                  <a:pt x="11133" y="16965"/>
                </a:lnTo>
                <a:lnTo>
                  <a:pt x="11202" y="16946"/>
                </a:lnTo>
                <a:lnTo>
                  <a:pt x="11270" y="16926"/>
                </a:lnTo>
                <a:lnTo>
                  <a:pt x="11339" y="16905"/>
                </a:lnTo>
                <a:lnTo>
                  <a:pt x="11405" y="16884"/>
                </a:lnTo>
                <a:lnTo>
                  <a:pt x="11472" y="16863"/>
                </a:lnTo>
                <a:lnTo>
                  <a:pt x="11537" y="16841"/>
                </a:lnTo>
                <a:lnTo>
                  <a:pt x="11603" y="16819"/>
                </a:lnTo>
                <a:lnTo>
                  <a:pt x="11668" y="16795"/>
                </a:lnTo>
                <a:lnTo>
                  <a:pt x="11731" y="16772"/>
                </a:lnTo>
                <a:lnTo>
                  <a:pt x="11794" y="16748"/>
                </a:lnTo>
                <a:lnTo>
                  <a:pt x="11856" y="16724"/>
                </a:lnTo>
                <a:lnTo>
                  <a:pt x="11980" y="16674"/>
                </a:lnTo>
                <a:lnTo>
                  <a:pt x="12100" y="16622"/>
                </a:lnTo>
                <a:lnTo>
                  <a:pt x="12219" y="16568"/>
                </a:lnTo>
                <a:lnTo>
                  <a:pt x="12333" y="16513"/>
                </a:lnTo>
                <a:lnTo>
                  <a:pt x="12447" y="16455"/>
                </a:lnTo>
                <a:lnTo>
                  <a:pt x="12557" y="16397"/>
                </a:lnTo>
                <a:lnTo>
                  <a:pt x="12666" y="16337"/>
                </a:lnTo>
                <a:lnTo>
                  <a:pt x="12772" y="16276"/>
                </a:lnTo>
                <a:lnTo>
                  <a:pt x="12875" y="16213"/>
                </a:lnTo>
                <a:lnTo>
                  <a:pt x="12976" y="16149"/>
                </a:lnTo>
                <a:lnTo>
                  <a:pt x="13075" y="16082"/>
                </a:lnTo>
                <a:lnTo>
                  <a:pt x="13171" y="16015"/>
                </a:lnTo>
                <a:lnTo>
                  <a:pt x="13266" y="15947"/>
                </a:lnTo>
                <a:lnTo>
                  <a:pt x="13358" y="15877"/>
                </a:lnTo>
                <a:lnTo>
                  <a:pt x="13448" y="15806"/>
                </a:lnTo>
                <a:lnTo>
                  <a:pt x="13536" y="15735"/>
                </a:lnTo>
                <a:lnTo>
                  <a:pt x="13622" y="15662"/>
                </a:lnTo>
                <a:lnTo>
                  <a:pt x="13704" y="15588"/>
                </a:lnTo>
                <a:lnTo>
                  <a:pt x="13786" y="15514"/>
                </a:lnTo>
                <a:lnTo>
                  <a:pt x="13866" y="15438"/>
                </a:lnTo>
                <a:lnTo>
                  <a:pt x="13943" y="15361"/>
                </a:lnTo>
                <a:lnTo>
                  <a:pt x="14018" y="15284"/>
                </a:lnTo>
                <a:lnTo>
                  <a:pt x="14091" y="15206"/>
                </a:lnTo>
                <a:lnTo>
                  <a:pt x="14163" y="15126"/>
                </a:lnTo>
                <a:lnTo>
                  <a:pt x="14232" y="15047"/>
                </a:lnTo>
                <a:lnTo>
                  <a:pt x="14299" y="14967"/>
                </a:lnTo>
                <a:lnTo>
                  <a:pt x="14366" y="14887"/>
                </a:lnTo>
                <a:lnTo>
                  <a:pt x="14429" y="14805"/>
                </a:lnTo>
                <a:lnTo>
                  <a:pt x="14490" y="14723"/>
                </a:lnTo>
                <a:lnTo>
                  <a:pt x="14551" y="14641"/>
                </a:lnTo>
                <a:lnTo>
                  <a:pt x="14610" y="14559"/>
                </a:lnTo>
                <a:lnTo>
                  <a:pt x="14666" y="14476"/>
                </a:lnTo>
                <a:lnTo>
                  <a:pt x="14721" y="14392"/>
                </a:lnTo>
                <a:lnTo>
                  <a:pt x="14774" y="14309"/>
                </a:lnTo>
                <a:lnTo>
                  <a:pt x="14826" y="14225"/>
                </a:lnTo>
                <a:lnTo>
                  <a:pt x="14876" y="14142"/>
                </a:lnTo>
                <a:lnTo>
                  <a:pt x="14924" y="14058"/>
                </a:lnTo>
                <a:lnTo>
                  <a:pt x="14971" y="13974"/>
                </a:lnTo>
                <a:lnTo>
                  <a:pt x="15016" y="13890"/>
                </a:lnTo>
                <a:lnTo>
                  <a:pt x="15059" y="13807"/>
                </a:lnTo>
                <a:lnTo>
                  <a:pt x="15102" y="13723"/>
                </a:lnTo>
                <a:lnTo>
                  <a:pt x="15142" y="13639"/>
                </a:lnTo>
                <a:lnTo>
                  <a:pt x="15182" y="13557"/>
                </a:lnTo>
                <a:lnTo>
                  <a:pt x="15182" y="13557"/>
                </a:lnTo>
                <a:lnTo>
                  <a:pt x="15238" y="13540"/>
                </a:lnTo>
                <a:lnTo>
                  <a:pt x="15293" y="13521"/>
                </a:lnTo>
                <a:lnTo>
                  <a:pt x="15349" y="13502"/>
                </a:lnTo>
                <a:lnTo>
                  <a:pt x="15403" y="13483"/>
                </a:lnTo>
                <a:lnTo>
                  <a:pt x="15457" y="13462"/>
                </a:lnTo>
                <a:lnTo>
                  <a:pt x="15512" y="13439"/>
                </a:lnTo>
                <a:lnTo>
                  <a:pt x="15565" y="13417"/>
                </a:lnTo>
                <a:lnTo>
                  <a:pt x="15618" y="13393"/>
                </a:lnTo>
                <a:lnTo>
                  <a:pt x="15669" y="13368"/>
                </a:lnTo>
                <a:lnTo>
                  <a:pt x="15721" y="13341"/>
                </a:lnTo>
                <a:lnTo>
                  <a:pt x="15772" y="13315"/>
                </a:lnTo>
                <a:lnTo>
                  <a:pt x="15823" y="13287"/>
                </a:lnTo>
                <a:lnTo>
                  <a:pt x="15873" y="13257"/>
                </a:lnTo>
                <a:lnTo>
                  <a:pt x="15921" y="13228"/>
                </a:lnTo>
                <a:lnTo>
                  <a:pt x="15970" y="13197"/>
                </a:lnTo>
                <a:lnTo>
                  <a:pt x="16017" y="13165"/>
                </a:lnTo>
                <a:lnTo>
                  <a:pt x="16065" y="13133"/>
                </a:lnTo>
                <a:lnTo>
                  <a:pt x="16111" y="13098"/>
                </a:lnTo>
                <a:lnTo>
                  <a:pt x="16157" y="13064"/>
                </a:lnTo>
                <a:lnTo>
                  <a:pt x="16202" y="13029"/>
                </a:lnTo>
                <a:lnTo>
                  <a:pt x="16246" y="12992"/>
                </a:lnTo>
                <a:lnTo>
                  <a:pt x="16290" y="12956"/>
                </a:lnTo>
                <a:lnTo>
                  <a:pt x="16333" y="12917"/>
                </a:lnTo>
                <a:lnTo>
                  <a:pt x="16375" y="12879"/>
                </a:lnTo>
                <a:lnTo>
                  <a:pt x="16416" y="12840"/>
                </a:lnTo>
                <a:lnTo>
                  <a:pt x="16457" y="12799"/>
                </a:lnTo>
                <a:lnTo>
                  <a:pt x="16496" y="12758"/>
                </a:lnTo>
                <a:lnTo>
                  <a:pt x="16535" y="12716"/>
                </a:lnTo>
                <a:lnTo>
                  <a:pt x="16572" y="12673"/>
                </a:lnTo>
                <a:lnTo>
                  <a:pt x="16610" y="12630"/>
                </a:lnTo>
                <a:lnTo>
                  <a:pt x="16646" y="12586"/>
                </a:lnTo>
                <a:lnTo>
                  <a:pt x="16682" y="12541"/>
                </a:lnTo>
                <a:lnTo>
                  <a:pt x="16716" y="12496"/>
                </a:lnTo>
                <a:lnTo>
                  <a:pt x="16750" y="12449"/>
                </a:lnTo>
                <a:lnTo>
                  <a:pt x="16782" y="12403"/>
                </a:lnTo>
                <a:lnTo>
                  <a:pt x="16814" y="12355"/>
                </a:lnTo>
                <a:lnTo>
                  <a:pt x="16845" y="12307"/>
                </a:lnTo>
                <a:lnTo>
                  <a:pt x="16875" y="12258"/>
                </a:lnTo>
                <a:lnTo>
                  <a:pt x="16905" y="12209"/>
                </a:lnTo>
                <a:lnTo>
                  <a:pt x="16932" y="12158"/>
                </a:lnTo>
                <a:lnTo>
                  <a:pt x="16959" y="12107"/>
                </a:lnTo>
                <a:lnTo>
                  <a:pt x="16985" y="12056"/>
                </a:lnTo>
                <a:lnTo>
                  <a:pt x="17011" y="12004"/>
                </a:lnTo>
                <a:lnTo>
                  <a:pt x="17034" y="11951"/>
                </a:lnTo>
                <a:lnTo>
                  <a:pt x="17057" y="11898"/>
                </a:lnTo>
                <a:lnTo>
                  <a:pt x="17079" y="11844"/>
                </a:lnTo>
                <a:lnTo>
                  <a:pt x="17100" y="11790"/>
                </a:lnTo>
                <a:lnTo>
                  <a:pt x="17120" y="11736"/>
                </a:lnTo>
                <a:lnTo>
                  <a:pt x="17139" y="11680"/>
                </a:lnTo>
                <a:lnTo>
                  <a:pt x="17155" y="11625"/>
                </a:lnTo>
                <a:lnTo>
                  <a:pt x="17172" y="11568"/>
                </a:lnTo>
                <a:lnTo>
                  <a:pt x="17187" y="11512"/>
                </a:lnTo>
                <a:lnTo>
                  <a:pt x="17202" y="11455"/>
                </a:lnTo>
                <a:lnTo>
                  <a:pt x="17215" y="11397"/>
                </a:lnTo>
                <a:lnTo>
                  <a:pt x="17226" y="11339"/>
                </a:lnTo>
                <a:lnTo>
                  <a:pt x="17237" y="11280"/>
                </a:lnTo>
                <a:lnTo>
                  <a:pt x="17247" y="11222"/>
                </a:lnTo>
                <a:lnTo>
                  <a:pt x="17255" y="11162"/>
                </a:lnTo>
                <a:lnTo>
                  <a:pt x="17261" y="11102"/>
                </a:lnTo>
                <a:lnTo>
                  <a:pt x="17267" y="11043"/>
                </a:lnTo>
                <a:lnTo>
                  <a:pt x="17272" y="10982"/>
                </a:lnTo>
                <a:lnTo>
                  <a:pt x="17275" y="10921"/>
                </a:lnTo>
                <a:lnTo>
                  <a:pt x="17277" y="10860"/>
                </a:lnTo>
                <a:lnTo>
                  <a:pt x="17278" y="10799"/>
                </a:lnTo>
                <a:lnTo>
                  <a:pt x="17278" y="10079"/>
                </a:lnTo>
                <a:lnTo>
                  <a:pt x="17278" y="10079"/>
                </a:lnTo>
                <a:lnTo>
                  <a:pt x="17277" y="10028"/>
                </a:lnTo>
                <a:lnTo>
                  <a:pt x="17276" y="9979"/>
                </a:lnTo>
                <a:lnTo>
                  <a:pt x="17273" y="9930"/>
                </a:lnTo>
                <a:lnTo>
                  <a:pt x="17271" y="9880"/>
                </a:lnTo>
                <a:lnTo>
                  <a:pt x="17267" y="9832"/>
                </a:lnTo>
                <a:lnTo>
                  <a:pt x="17262" y="9783"/>
                </a:lnTo>
                <a:lnTo>
                  <a:pt x="17257" y="9735"/>
                </a:lnTo>
                <a:lnTo>
                  <a:pt x="17250" y="9686"/>
                </a:lnTo>
                <a:lnTo>
                  <a:pt x="17244" y="9639"/>
                </a:lnTo>
                <a:lnTo>
                  <a:pt x="17236" y="9590"/>
                </a:lnTo>
                <a:lnTo>
                  <a:pt x="17227" y="9543"/>
                </a:lnTo>
                <a:lnTo>
                  <a:pt x="17217" y="9496"/>
                </a:lnTo>
                <a:lnTo>
                  <a:pt x="17207" y="9449"/>
                </a:lnTo>
                <a:lnTo>
                  <a:pt x="17196" y="9402"/>
                </a:lnTo>
                <a:lnTo>
                  <a:pt x="17185" y="9356"/>
                </a:lnTo>
                <a:lnTo>
                  <a:pt x="17172" y="9311"/>
                </a:lnTo>
                <a:lnTo>
                  <a:pt x="17159" y="9264"/>
                </a:lnTo>
                <a:lnTo>
                  <a:pt x="17145" y="9219"/>
                </a:lnTo>
                <a:lnTo>
                  <a:pt x="17130" y="9174"/>
                </a:lnTo>
                <a:lnTo>
                  <a:pt x="17115" y="9130"/>
                </a:lnTo>
                <a:lnTo>
                  <a:pt x="17099" y="9086"/>
                </a:lnTo>
                <a:lnTo>
                  <a:pt x="17081" y="9041"/>
                </a:lnTo>
                <a:lnTo>
                  <a:pt x="17064" y="8998"/>
                </a:lnTo>
                <a:lnTo>
                  <a:pt x="17046" y="8954"/>
                </a:lnTo>
                <a:lnTo>
                  <a:pt x="17027" y="8912"/>
                </a:lnTo>
                <a:lnTo>
                  <a:pt x="17007" y="8869"/>
                </a:lnTo>
                <a:lnTo>
                  <a:pt x="16986" y="8827"/>
                </a:lnTo>
                <a:lnTo>
                  <a:pt x="16965" y="8785"/>
                </a:lnTo>
                <a:lnTo>
                  <a:pt x="16945" y="8744"/>
                </a:lnTo>
                <a:lnTo>
                  <a:pt x="16921" y="8702"/>
                </a:lnTo>
                <a:lnTo>
                  <a:pt x="16899" y="8663"/>
                </a:lnTo>
                <a:lnTo>
                  <a:pt x="16875" y="8622"/>
                </a:lnTo>
                <a:lnTo>
                  <a:pt x="16851" y="8582"/>
                </a:lnTo>
                <a:lnTo>
                  <a:pt x="16826" y="8544"/>
                </a:lnTo>
                <a:lnTo>
                  <a:pt x="16801" y="8505"/>
                </a:lnTo>
                <a:lnTo>
                  <a:pt x="16774" y="8466"/>
                </a:lnTo>
                <a:lnTo>
                  <a:pt x="16748" y="8428"/>
                </a:lnTo>
                <a:lnTo>
                  <a:pt x="16720" y="8390"/>
                </a:lnTo>
                <a:lnTo>
                  <a:pt x="16693" y="8354"/>
                </a:lnTo>
                <a:lnTo>
                  <a:pt x="16664" y="8317"/>
                </a:lnTo>
                <a:lnTo>
                  <a:pt x="16635" y="8281"/>
                </a:lnTo>
                <a:lnTo>
                  <a:pt x="16606" y="8244"/>
                </a:lnTo>
                <a:lnTo>
                  <a:pt x="16576" y="8210"/>
                </a:lnTo>
                <a:lnTo>
                  <a:pt x="16545" y="8175"/>
                </a:lnTo>
                <a:lnTo>
                  <a:pt x="16513" y="8141"/>
                </a:lnTo>
                <a:lnTo>
                  <a:pt x="16482" y="8106"/>
                </a:lnTo>
                <a:lnTo>
                  <a:pt x="16449" y="8073"/>
                </a:lnTo>
                <a:lnTo>
                  <a:pt x="16417" y="8041"/>
                </a:lnTo>
                <a:lnTo>
                  <a:pt x="16383" y="8009"/>
                </a:lnTo>
                <a:lnTo>
                  <a:pt x="16349" y="7977"/>
                </a:lnTo>
                <a:lnTo>
                  <a:pt x="16314" y="7946"/>
                </a:lnTo>
                <a:lnTo>
                  <a:pt x="16280" y="7915"/>
                </a:lnTo>
                <a:lnTo>
                  <a:pt x="16245" y="7886"/>
                </a:lnTo>
                <a:lnTo>
                  <a:pt x="16208" y="7856"/>
                </a:lnTo>
                <a:lnTo>
                  <a:pt x="16172" y="7827"/>
                </a:lnTo>
                <a:lnTo>
                  <a:pt x="16135" y="7798"/>
                </a:lnTo>
                <a:lnTo>
                  <a:pt x="16098" y="7771"/>
                </a:lnTo>
                <a:lnTo>
                  <a:pt x="16060" y="7743"/>
                </a:lnTo>
                <a:lnTo>
                  <a:pt x="16023" y="7717"/>
                </a:lnTo>
                <a:lnTo>
                  <a:pt x="15984" y="7690"/>
                </a:lnTo>
                <a:lnTo>
                  <a:pt x="15944" y="7665"/>
                </a:lnTo>
                <a:lnTo>
                  <a:pt x="15906" y="7640"/>
                </a:lnTo>
                <a:lnTo>
                  <a:pt x="15865" y="7616"/>
                </a:lnTo>
                <a:lnTo>
                  <a:pt x="15825" y="7592"/>
                </a:lnTo>
                <a:lnTo>
                  <a:pt x="15825" y="7592"/>
                </a:lnTo>
                <a:lnTo>
                  <a:pt x="15830" y="7498"/>
                </a:lnTo>
                <a:lnTo>
                  <a:pt x="15834" y="7401"/>
                </a:lnTo>
                <a:lnTo>
                  <a:pt x="15837" y="7303"/>
                </a:lnTo>
                <a:lnTo>
                  <a:pt x="15838" y="7199"/>
                </a:lnTo>
                <a:lnTo>
                  <a:pt x="15838" y="7199"/>
                </a:lnTo>
                <a:lnTo>
                  <a:pt x="15837" y="7106"/>
                </a:lnTo>
                <a:lnTo>
                  <a:pt x="15835" y="7013"/>
                </a:lnTo>
                <a:lnTo>
                  <a:pt x="15833" y="6921"/>
                </a:lnTo>
                <a:lnTo>
                  <a:pt x="15828" y="6829"/>
                </a:lnTo>
                <a:lnTo>
                  <a:pt x="15823" y="6737"/>
                </a:lnTo>
                <a:lnTo>
                  <a:pt x="15817" y="6646"/>
                </a:lnTo>
                <a:lnTo>
                  <a:pt x="15810" y="6554"/>
                </a:lnTo>
                <a:lnTo>
                  <a:pt x="15801" y="6464"/>
                </a:lnTo>
                <a:lnTo>
                  <a:pt x="15791" y="6373"/>
                </a:lnTo>
                <a:lnTo>
                  <a:pt x="15780" y="6284"/>
                </a:lnTo>
                <a:lnTo>
                  <a:pt x="15768" y="6193"/>
                </a:lnTo>
                <a:lnTo>
                  <a:pt x="15754" y="6104"/>
                </a:lnTo>
                <a:lnTo>
                  <a:pt x="15740" y="6015"/>
                </a:lnTo>
                <a:lnTo>
                  <a:pt x="15726" y="5926"/>
                </a:lnTo>
                <a:lnTo>
                  <a:pt x="15709" y="5838"/>
                </a:lnTo>
                <a:lnTo>
                  <a:pt x="15692" y="5749"/>
                </a:lnTo>
                <a:lnTo>
                  <a:pt x="15673" y="5662"/>
                </a:lnTo>
                <a:lnTo>
                  <a:pt x="15653" y="5575"/>
                </a:lnTo>
                <a:lnTo>
                  <a:pt x="15633" y="5488"/>
                </a:lnTo>
                <a:lnTo>
                  <a:pt x="15611" y="5402"/>
                </a:lnTo>
                <a:lnTo>
                  <a:pt x="15588" y="5316"/>
                </a:lnTo>
                <a:lnTo>
                  <a:pt x="15565" y="5231"/>
                </a:lnTo>
                <a:lnTo>
                  <a:pt x="15539" y="5146"/>
                </a:lnTo>
                <a:lnTo>
                  <a:pt x="15514" y="5061"/>
                </a:lnTo>
                <a:lnTo>
                  <a:pt x="15487" y="4977"/>
                </a:lnTo>
                <a:lnTo>
                  <a:pt x="15459" y="4893"/>
                </a:lnTo>
                <a:lnTo>
                  <a:pt x="15430" y="4809"/>
                </a:lnTo>
                <a:lnTo>
                  <a:pt x="15400" y="4726"/>
                </a:lnTo>
                <a:lnTo>
                  <a:pt x="15369" y="4643"/>
                </a:lnTo>
                <a:lnTo>
                  <a:pt x="15337" y="4562"/>
                </a:lnTo>
                <a:lnTo>
                  <a:pt x="15305" y="4480"/>
                </a:lnTo>
                <a:lnTo>
                  <a:pt x="15271" y="4399"/>
                </a:lnTo>
                <a:lnTo>
                  <a:pt x="15237" y="4319"/>
                </a:lnTo>
                <a:lnTo>
                  <a:pt x="15201" y="4239"/>
                </a:lnTo>
                <a:lnTo>
                  <a:pt x="15164" y="4160"/>
                </a:lnTo>
                <a:lnTo>
                  <a:pt x="15126" y="4080"/>
                </a:lnTo>
                <a:lnTo>
                  <a:pt x="15089" y="4002"/>
                </a:lnTo>
                <a:lnTo>
                  <a:pt x="15049" y="3925"/>
                </a:lnTo>
                <a:lnTo>
                  <a:pt x="15009" y="3847"/>
                </a:lnTo>
                <a:lnTo>
                  <a:pt x="14967" y="3770"/>
                </a:lnTo>
                <a:lnTo>
                  <a:pt x="14925" y="3694"/>
                </a:lnTo>
                <a:lnTo>
                  <a:pt x="14882" y="3619"/>
                </a:lnTo>
                <a:lnTo>
                  <a:pt x="14839" y="3544"/>
                </a:lnTo>
                <a:lnTo>
                  <a:pt x="14794" y="3469"/>
                </a:lnTo>
                <a:lnTo>
                  <a:pt x="14749" y="3395"/>
                </a:lnTo>
                <a:lnTo>
                  <a:pt x="14702" y="3322"/>
                </a:lnTo>
                <a:lnTo>
                  <a:pt x="14655" y="3249"/>
                </a:lnTo>
                <a:lnTo>
                  <a:pt x="14606" y="3176"/>
                </a:lnTo>
                <a:lnTo>
                  <a:pt x="14558" y="3105"/>
                </a:lnTo>
                <a:lnTo>
                  <a:pt x="14508" y="3034"/>
                </a:lnTo>
                <a:lnTo>
                  <a:pt x="14457" y="2964"/>
                </a:lnTo>
                <a:lnTo>
                  <a:pt x="14405" y="2895"/>
                </a:lnTo>
                <a:lnTo>
                  <a:pt x="14354" y="2825"/>
                </a:lnTo>
                <a:lnTo>
                  <a:pt x="14301" y="2757"/>
                </a:lnTo>
                <a:lnTo>
                  <a:pt x="14246" y="2689"/>
                </a:lnTo>
                <a:lnTo>
                  <a:pt x="14192" y="2622"/>
                </a:lnTo>
                <a:lnTo>
                  <a:pt x="14136" y="2556"/>
                </a:lnTo>
                <a:lnTo>
                  <a:pt x="14080" y="2491"/>
                </a:lnTo>
                <a:lnTo>
                  <a:pt x="14023" y="2425"/>
                </a:lnTo>
                <a:lnTo>
                  <a:pt x="13965" y="2361"/>
                </a:lnTo>
                <a:lnTo>
                  <a:pt x="13906" y="2297"/>
                </a:lnTo>
                <a:lnTo>
                  <a:pt x="13848" y="2234"/>
                </a:lnTo>
                <a:lnTo>
                  <a:pt x="13787" y="2173"/>
                </a:lnTo>
                <a:lnTo>
                  <a:pt x="13727" y="2111"/>
                </a:lnTo>
                <a:lnTo>
                  <a:pt x="13666" y="2050"/>
                </a:lnTo>
                <a:lnTo>
                  <a:pt x="13603" y="1991"/>
                </a:lnTo>
                <a:lnTo>
                  <a:pt x="13540" y="1931"/>
                </a:lnTo>
                <a:lnTo>
                  <a:pt x="13477" y="1872"/>
                </a:lnTo>
                <a:lnTo>
                  <a:pt x="13412" y="1815"/>
                </a:lnTo>
                <a:lnTo>
                  <a:pt x="13348" y="1758"/>
                </a:lnTo>
                <a:lnTo>
                  <a:pt x="13282" y="1701"/>
                </a:lnTo>
                <a:lnTo>
                  <a:pt x="13215" y="1646"/>
                </a:lnTo>
                <a:lnTo>
                  <a:pt x="13148" y="1591"/>
                </a:lnTo>
                <a:lnTo>
                  <a:pt x="13081" y="1537"/>
                </a:lnTo>
                <a:lnTo>
                  <a:pt x="13012" y="1484"/>
                </a:lnTo>
                <a:lnTo>
                  <a:pt x="12944" y="1432"/>
                </a:lnTo>
                <a:lnTo>
                  <a:pt x="12873" y="1380"/>
                </a:lnTo>
                <a:lnTo>
                  <a:pt x="12804" y="1330"/>
                </a:lnTo>
                <a:lnTo>
                  <a:pt x="12733" y="1280"/>
                </a:lnTo>
                <a:lnTo>
                  <a:pt x="12661" y="1231"/>
                </a:lnTo>
                <a:lnTo>
                  <a:pt x="12588" y="1182"/>
                </a:lnTo>
                <a:lnTo>
                  <a:pt x="12517" y="1136"/>
                </a:lnTo>
                <a:lnTo>
                  <a:pt x="12443" y="1090"/>
                </a:lnTo>
                <a:lnTo>
                  <a:pt x="12369" y="1043"/>
                </a:lnTo>
                <a:lnTo>
                  <a:pt x="12295" y="999"/>
                </a:lnTo>
                <a:lnTo>
                  <a:pt x="12220" y="955"/>
                </a:lnTo>
                <a:lnTo>
                  <a:pt x="12143" y="912"/>
                </a:lnTo>
                <a:lnTo>
                  <a:pt x="12067" y="870"/>
                </a:lnTo>
                <a:lnTo>
                  <a:pt x="11991" y="829"/>
                </a:lnTo>
                <a:lnTo>
                  <a:pt x="11914" y="788"/>
                </a:lnTo>
                <a:lnTo>
                  <a:pt x="11835" y="750"/>
                </a:lnTo>
                <a:lnTo>
                  <a:pt x="11757" y="711"/>
                </a:lnTo>
                <a:lnTo>
                  <a:pt x="11678" y="674"/>
                </a:lnTo>
                <a:lnTo>
                  <a:pt x="11598" y="637"/>
                </a:lnTo>
                <a:lnTo>
                  <a:pt x="11519" y="601"/>
                </a:lnTo>
                <a:lnTo>
                  <a:pt x="11438" y="566"/>
                </a:lnTo>
                <a:lnTo>
                  <a:pt x="11357" y="533"/>
                </a:lnTo>
                <a:lnTo>
                  <a:pt x="11276" y="500"/>
                </a:lnTo>
                <a:lnTo>
                  <a:pt x="11194" y="468"/>
                </a:lnTo>
                <a:lnTo>
                  <a:pt x="11111" y="437"/>
                </a:lnTo>
                <a:lnTo>
                  <a:pt x="11028" y="407"/>
                </a:lnTo>
                <a:lnTo>
                  <a:pt x="10946" y="379"/>
                </a:lnTo>
                <a:lnTo>
                  <a:pt x="10862" y="351"/>
                </a:lnTo>
                <a:lnTo>
                  <a:pt x="10777" y="324"/>
                </a:lnTo>
                <a:lnTo>
                  <a:pt x="10693" y="298"/>
                </a:lnTo>
                <a:lnTo>
                  <a:pt x="10607" y="274"/>
                </a:lnTo>
                <a:lnTo>
                  <a:pt x="10522" y="250"/>
                </a:lnTo>
                <a:lnTo>
                  <a:pt x="10436" y="226"/>
                </a:lnTo>
                <a:lnTo>
                  <a:pt x="10350" y="205"/>
                </a:lnTo>
                <a:lnTo>
                  <a:pt x="10262" y="184"/>
                </a:lnTo>
                <a:lnTo>
                  <a:pt x="10175" y="165"/>
                </a:lnTo>
                <a:lnTo>
                  <a:pt x="10088" y="147"/>
                </a:lnTo>
                <a:lnTo>
                  <a:pt x="10000" y="129"/>
                </a:lnTo>
                <a:lnTo>
                  <a:pt x="9911" y="113"/>
                </a:lnTo>
                <a:lnTo>
                  <a:pt x="9823" y="97"/>
                </a:lnTo>
                <a:lnTo>
                  <a:pt x="9734" y="83"/>
                </a:lnTo>
                <a:lnTo>
                  <a:pt x="9644" y="70"/>
                </a:lnTo>
                <a:lnTo>
                  <a:pt x="9555" y="58"/>
                </a:lnTo>
                <a:lnTo>
                  <a:pt x="9464" y="46"/>
                </a:lnTo>
                <a:lnTo>
                  <a:pt x="9374" y="38"/>
                </a:lnTo>
                <a:lnTo>
                  <a:pt x="9283" y="29"/>
                </a:lnTo>
                <a:lnTo>
                  <a:pt x="9192" y="21"/>
                </a:lnTo>
                <a:lnTo>
                  <a:pt x="9100" y="14"/>
                </a:lnTo>
                <a:lnTo>
                  <a:pt x="9008" y="9"/>
                </a:lnTo>
                <a:lnTo>
                  <a:pt x="8917" y="6"/>
                </a:lnTo>
                <a:lnTo>
                  <a:pt x="8824" y="2"/>
                </a:lnTo>
                <a:lnTo>
                  <a:pt x="8731" y="0"/>
                </a:lnTo>
                <a:lnTo>
                  <a:pt x="8638" y="0"/>
                </a:lnTo>
                <a:lnTo>
                  <a:pt x="8638" y="0"/>
                </a:lnTo>
                <a:lnTo>
                  <a:pt x="8546" y="0"/>
                </a:lnTo>
                <a:lnTo>
                  <a:pt x="8453" y="2"/>
                </a:lnTo>
                <a:lnTo>
                  <a:pt x="8361" y="6"/>
                </a:lnTo>
                <a:lnTo>
                  <a:pt x="8269" y="9"/>
                </a:lnTo>
                <a:lnTo>
                  <a:pt x="8177" y="14"/>
                </a:lnTo>
                <a:lnTo>
                  <a:pt x="8085" y="21"/>
                </a:lnTo>
                <a:lnTo>
                  <a:pt x="7995" y="29"/>
                </a:lnTo>
                <a:lnTo>
                  <a:pt x="7904" y="38"/>
                </a:lnTo>
                <a:lnTo>
                  <a:pt x="7814" y="46"/>
                </a:lnTo>
                <a:lnTo>
                  <a:pt x="7723" y="58"/>
                </a:lnTo>
                <a:lnTo>
                  <a:pt x="7634" y="70"/>
                </a:lnTo>
                <a:lnTo>
                  <a:pt x="7544" y="83"/>
                </a:lnTo>
                <a:lnTo>
                  <a:pt x="7455" y="97"/>
                </a:lnTo>
                <a:lnTo>
                  <a:pt x="7367" y="113"/>
                </a:lnTo>
                <a:lnTo>
                  <a:pt x="7277" y="129"/>
                </a:lnTo>
                <a:lnTo>
                  <a:pt x="7190" y="147"/>
                </a:lnTo>
                <a:lnTo>
                  <a:pt x="7102" y="165"/>
                </a:lnTo>
                <a:lnTo>
                  <a:pt x="7015" y="184"/>
                </a:lnTo>
                <a:lnTo>
                  <a:pt x="6928" y="205"/>
                </a:lnTo>
                <a:lnTo>
                  <a:pt x="6842" y="226"/>
                </a:lnTo>
                <a:lnTo>
                  <a:pt x="6756" y="250"/>
                </a:lnTo>
                <a:lnTo>
                  <a:pt x="6670" y="274"/>
                </a:lnTo>
                <a:lnTo>
                  <a:pt x="6585" y="298"/>
                </a:lnTo>
                <a:lnTo>
                  <a:pt x="6500" y="324"/>
                </a:lnTo>
                <a:lnTo>
                  <a:pt x="6416" y="351"/>
                </a:lnTo>
                <a:lnTo>
                  <a:pt x="6332" y="379"/>
                </a:lnTo>
                <a:lnTo>
                  <a:pt x="6250" y="407"/>
                </a:lnTo>
                <a:lnTo>
                  <a:pt x="6167" y="437"/>
                </a:lnTo>
                <a:lnTo>
                  <a:pt x="6084" y="468"/>
                </a:lnTo>
                <a:lnTo>
                  <a:pt x="6002" y="500"/>
                </a:lnTo>
                <a:lnTo>
                  <a:pt x="5921" y="533"/>
                </a:lnTo>
                <a:lnTo>
                  <a:pt x="5839" y="566"/>
                </a:lnTo>
                <a:lnTo>
                  <a:pt x="5759" y="601"/>
                </a:lnTo>
                <a:lnTo>
                  <a:pt x="5679" y="637"/>
                </a:lnTo>
                <a:lnTo>
                  <a:pt x="5599" y="674"/>
                </a:lnTo>
                <a:lnTo>
                  <a:pt x="5521" y="711"/>
                </a:lnTo>
                <a:lnTo>
                  <a:pt x="5443" y="750"/>
                </a:lnTo>
                <a:lnTo>
                  <a:pt x="5364" y="788"/>
                </a:lnTo>
                <a:lnTo>
                  <a:pt x="5287" y="829"/>
                </a:lnTo>
                <a:lnTo>
                  <a:pt x="5211" y="870"/>
                </a:lnTo>
                <a:lnTo>
                  <a:pt x="5135" y="912"/>
                </a:lnTo>
                <a:lnTo>
                  <a:pt x="5058" y="955"/>
                </a:lnTo>
                <a:lnTo>
                  <a:pt x="4983" y="999"/>
                </a:lnTo>
                <a:lnTo>
                  <a:pt x="4908" y="1043"/>
                </a:lnTo>
                <a:lnTo>
                  <a:pt x="4835" y="1090"/>
                </a:lnTo>
                <a:lnTo>
                  <a:pt x="4761" y="1136"/>
                </a:lnTo>
                <a:lnTo>
                  <a:pt x="4689" y="1182"/>
                </a:lnTo>
                <a:lnTo>
                  <a:pt x="4617" y="1231"/>
                </a:lnTo>
                <a:lnTo>
                  <a:pt x="4545" y="1280"/>
                </a:lnTo>
                <a:lnTo>
                  <a:pt x="4474" y="1330"/>
                </a:lnTo>
                <a:lnTo>
                  <a:pt x="4404" y="1380"/>
                </a:lnTo>
                <a:lnTo>
                  <a:pt x="4334" y="1432"/>
                </a:lnTo>
                <a:lnTo>
                  <a:pt x="4266" y="1484"/>
                </a:lnTo>
                <a:lnTo>
                  <a:pt x="4197" y="1537"/>
                </a:lnTo>
                <a:lnTo>
                  <a:pt x="4129" y="1591"/>
                </a:lnTo>
                <a:lnTo>
                  <a:pt x="4063" y="1646"/>
                </a:lnTo>
                <a:lnTo>
                  <a:pt x="3996" y="1701"/>
                </a:lnTo>
                <a:lnTo>
                  <a:pt x="3930" y="1758"/>
                </a:lnTo>
                <a:lnTo>
                  <a:pt x="3865" y="1815"/>
                </a:lnTo>
                <a:lnTo>
                  <a:pt x="3801" y="1872"/>
                </a:lnTo>
                <a:lnTo>
                  <a:pt x="3737" y="1931"/>
                </a:lnTo>
                <a:lnTo>
                  <a:pt x="3674" y="1991"/>
                </a:lnTo>
                <a:lnTo>
                  <a:pt x="3612" y="2050"/>
                </a:lnTo>
                <a:lnTo>
                  <a:pt x="3550" y="2111"/>
                </a:lnTo>
                <a:lnTo>
                  <a:pt x="3490" y="2173"/>
                </a:lnTo>
                <a:lnTo>
                  <a:pt x="3430" y="2234"/>
                </a:lnTo>
                <a:lnTo>
                  <a:pt x="3370" y="2297"/>
                </a:lnTo>
                <a:lnTo>
                  <a:pt x="3312" y="2361"/>
                </a:lnTo>
                <a:lnTo>
                  <a:pt x="3255" y="2425"/>
                </a:lnTo>
                <a:lnTo>
                  <a:pt x="3197" y="2491"/>
                </a:lnTo>
                <a:lnTo>
                  <a:pt x="3141" y="2556"/>
                </a:lnTo>
                <a:lnTo>
                  <a:pt x="3086" y="2622"/>
                </a:lnTo>
                <a:lnTo>
                  <a:pt x="3032" y="2689"/>
                </a:lnTo>
                <a:lnTo>
                  <a:pt x="2977" y="2757"/>
                </a:lnTo>
                <a:lnTo>
                  <a:pt x="2924" y="2825"/>
                </a:lnTo>
                <a:lnTo>
                  <a:pt x="2871" y="2895"/>
                </a:lnTo>
                <a:lnTo>
                  <a:pt x="2821" y="2964"/>
                </a:lnTo>
                <a:lnTo>
                  <a:pt x="2770" y="3034"/>
                </a:lnTo>
                <a:lnTo>
                  <a:pt x="2720" y="3105"/>
                </a:lnTo>
                <a:lnTo>
                  <a:pt x="2671" y="3176"/>
                </a:lnTo>
                <a:lnTo>
                  <a:pt x="2623" y="3249"/>
                </a:lnTo>
                <a:lnTo>
                  <a:pt x="2576" y="3322"/>
                </a:lnTo>
                <a:lnTo>
                  <a:pt x="2529" y="3395"/>
                </a:lnTo>
                <a:lnTo>
                  <a:pt x="2484" y="3469"/>
                </a:lnTo>
                <a:lnTo>
                  <a:pt x="2439" y="3544"/>
                </a:lnTo>
                <a:lnTo>
                  <a:pt x="2395" y="3619"/>
                </a:lnTo>
                <a:lnTo>
                  <a:pt x="2351" y="3694"/>
                </a:lnTo>
                <a:lnTo>
                  <a:pt x="2310" y="3770"/>
                </a:lnTo>
                <a:lnTo>
                  <a:pt x="2269" y="3847"/>
                </a:lnTo>
                <a:lnTo>
                  <a:pt x="2229" y="3925"/>
                </a:lnTo>
                <a:lnTo>
                  <a:pt x="2189" y="4002"/>
                </a:lnTo>
                <a:lnTo>
                  <a:pt x="2151" y="4080"/>
                </a:lnTo>
                <a:lnTo>
                  <a:pt x="2113" y="4160"/>
                </a:lnTo>
                <a:lnTo>
                  <a:pt x="2077" y="4239"/>
                </a:lnTo>
                <a:lnTo>
                  <a:pt x="2041" y="4319"/>
                </a:lnTo>
                <a:lnTo>
                  <a:pt x="2006" y="4399"/>
                </a:lnTo>
                <a:lnTo>
                  <a:pt x="1973" y="4480"/>
                </a:lnTo>
                <a:lnTo>
                  <a:pt x="1940" y="4562"/>
                </a:lnTo>
                <a:lnTo>
                  <a:pt x="1908" y="4643"/>
                </a:lnTo>
                <a:lnTo>
                  <a:pt x="1877" y="4726"/>
                </a:lnTo>
                <a:lnTo>
                  <a:pt x="1847" y="4809"/>
                </a:lnTo>
                <a:lnTo>
                  <a:pt x="1818" y="4893"/>
                </a:lnTo>
                <a:lnTo>
                  <a:pt x="1791" y="4977"/>
                </a:lnTo>
                <a:lnTo>
                  <a:pt x="1764" y="5061"/>
                </a:lnTo>
                <a:lnTo>
                  <a:pt x="1738" y="5146"/>
                </a:lnTo>
                <a:lnTo>
                  <a:pt x="1713" y="5231"/>
                </a:lnTo>
                <a:lnTo>
                  <a:pt x="1689" y="5316"/>
                </a:lnTo>
                <a:lnTo>
                  <a:pt x="1667" y="5402"/>
                </a:lnTo>
                <a:lnTo>
                  <a:pt x="1645" y="5488"/>
                </a:lnTo>
                <a:lnTo>
                  <a:pt x="1624" y="5575"/>
                </a:lnTo>
                <a:lnTo>
                  <a:pt x="1605" y="5662"/>
                </a:lnTo>
                <a:lnTo>
                  <a:pt x="1586" y="5749"/>
                </a:lnTo>
                <a:lnTo>
                  <a:pt x="1569" y="5838"/>
                </a:lnTo>
                <a:lnTo>
                  <a:pt x="1552" y="5926"/>
                </a:lnTo>
                <a:lnTo>
                  <a:pt x="1537" y="6015"/>
                </a:lnTo>
                <a:lnTo>
                  <a:pt x="1522" y="6104"/>
                </a:lnTo>
                <a:lnTo>
                  <a:pt x="1509" y="6193"/>
                </a:lnTo>
                <a:lnTo>
                  <a:pt x="1498" y="6284"/>
                </a:lnTo>
                <a:lnTo>
                  <a:pt x="1487" y="6373"/>
                </a:lnTo>
                <a:lnTo>
                  <a:pt x="1477" y="6464"/>
                </a:lnTo>
                <a:lnTo>
                  <a:pt x="1468" y="6554"/>
                </a:lnTo>
                <a:lnTo>
                  <a:pt x="1461" y="6646"/>
                </a:lnTo>
                <a:lnTo>
                  <a:pt x="1454" y="6737"/>
                </a:lnTo>
                <a:lnTo>
                  <a:pt x="1450" y="6829"/>
                </a:lnTo>
                <a:lnTo>
                  <a:pt x="1445" y="6921"/>
                </a:lnTo>
                <a:lnTo>
                  <a:pt x="1442" y="7013"/>
                </a:lnTo>
                <a:lnTo>
                  <a:pt x="1441" y="7106"/>
                </a:lnTo>
                <a:lnTo>
                  <a:pt x="1440" y="7199"/>
                </a:lnTo>
                <a:lnTo>
                  <a:pt x="1440" y="7199"/>
                </a:lnTo>
                <a:lnTo>
                  <a:pt x="1441" y="7303"/>
                </a:lnTo>
                <a:lnTo>
                  <a:pt x="1444" y="7401"/>
                </a:lnTo>
                <a:lnTo>
                  <a:pt x="1447" y="7498"/>
                </a:lnTo>
                <a:lnTo>
                  <a:pt x="1453" y="7592"/>
                </a:lnTo>
                <a:lnTo>
                  <a:pt x="1453" y="7592"/>
                </a:lnTo>
                <a:lnTo>
                  <a:pt x="1412" y="7616"/>
                </a:lnTo>
                <a:lnTo>
                  <a:pt x="1372" y="7640"/>
                </a:lnTo>
                <a:lnTo>
                  <a:pt x="1333" y="7665"/>
                </a:lnTo>
                <a:lnTo>
                  <a:pt x="1294" y="7690"/>
                </a:lnTo>
                <a:lnTo>
                  <a:pt x="1255" y="7717"/>
                </a:lnTo>
                <a:lnTo>
                  <a:pt x="1218" y="7743"/>
                </a:lnTo>
                <a:lnTo>
                  <a:pt x="1179" y="7771"/>
                </a:lnTo>
                <a:lnTo>
                  <a:pt x="1143" y="7798"/>
                </a:lnTo>
                <a:lnTo>
                  <a:pt x="1105" y="7827"/>
                </a:lnTo>
                <a:lnTo>
                  <a:pt x="1069" y="7856"/>
                </a:lnTo>
                <a:lnTo>
                  <a:pt x="1033" y="7886"/>
                </a:lnTo>
                <a:lnTo>
                  <a:pt x="998" y="7915"/>
                </a:lnTo>
                <a:lnTo>
                  <a:pt x="963" y="7946"/>
                </a:lnTo>
                <a:lnTo>
                  <a:pt x="929" y="7977"/>
                </a:lnTo>
                <a:lnTo>
                  <a:pt x="894" y="8009"/>
                </a:lnTo>
                <a:lnTo>
                  <a:pt x="861" y="8041"/>
                </a:lnTo>
                <a:lnTo>
                  <a:pt x="828" y="8073"/>
                </a:lnTo>
                <a:lnTo>
                  <a:pt x="796" y="8106"/>
                </a:lnTo>
                <a:lnTo>
                  <a:pt x="764" y="8141"/>
                </a:lnTo>
                <a:lnTo>
                  <a:pt x="733" y="8175"/>
                </a:lnTo>
                <a:lnTo>
                  <a:pt x="702" y="8210"/>
                </a:lnTo>
                <a:lnTo>
                  <a:pt x="672" y="8244"/>
                </a:lnTo>
                <a:lnTo>
                  <a:pt x="643" y="8281"/>
                </a:lnTo>
                <a:lnTo>
                  <a:pt x="614" y="8317"/>
                </a:lnTo>
                <a:lnTo>
                  <a:pt x="585" y="8354"/>
                </a:lnTo>
                <a:lnTo>
                  <a:pt x="558" y="8390"/>
                </a:lnTo>
                <a:lnTo>
                  <a:pt x="530" y="8428"/>
                </a:lnTo>
                <a:lnTo>
                  <a:pt x="504" y="8466"/>
                </a:lnTo>
                <a:lnTo>
                  <a:pt x="477" y="8505"/>
                </a:lnTo>
                <a:lnTo>
                  <a:pt x="452" y="8544"/>
                </a:lnTo>
                <a:lnTo>
                  <a:pt x="426" y="8582"/>
                </a:lnTo>
                <a:lnTo>
                  <a:pt x="402" y="8622"/>
                </a:lnTo>
                <a:lnTo>
                  <a:pt x="379" y="8663"/>
                </a:lnTo>
                <a:lnTo>
                  <a:pt x="356" y="8702"/>
                </a:lnTo>
                <a:lnTo>
                  <a:pt x="333" y="8744"/>
                </a:lnTo>
                <a:lnTo>
                  <a:pt x="311" y="8785"/>
                </a:lnTo>
                <a:lnTo>
                  <a:pt x="290" y="8827"/>
                </a:lnTo>
                <a:lnTo>
                  <a:pt x="271" y="8869"/>
                </a:lnTo>
                <a:lnTo>
                  <a:pt x="251" y="8912"/>
                </a:lnTo>
                <a:lnTo>
                  <a:pt x="232" y="8954"/>
                </a:lnTo>
                <a:lnTo>
                  <a:pt x="213" y="8998"/>
                </a:lnTo>
                <a:lnTo>
                  <a:pt x="196" y="9041"/>
                </a:lnTo>
                <a:lnTo>
                  <a:pt x="179" y="9086"/>
                </a:lnTo>
                <a:lnTo>
                  <a:pt x="162" y="9130"/>
                </a:lnTo>
                <a:lnTo>
                  <a:pt x="147" y="9174"/>
                </a:lnTo>
                <a:lnTo>
                  <a:pt x="133" y="9219"/>
                </a:lnTo>
                <a:lnTo>
                  <a:pt x="118" y="9264"/>
                </a:lnTo>
                <a:lnTo>
                  <a:pt x="105" y="9311"/>
                </a:lnTo>
                <a:lnTo>
                  <a:pt x="93" y="9356"/>
                </a:lnTo>
                <a:lnTo>
                  <a:pt x="81" y="9402"/>
                </a:lnTo>
                <a:lnTo>
                  <a:pt x="71" y="9449"/>
                </a:lnTo>
                <a:lnTo>
                  <a:pt x="60" y="9496"/>
                </a:lnTo>
                <a:lnTo>
                  <a:pt x="51" y="9543"/>
                </a:lnTo>
                <a:lnTo>
                  <a:pt x="42" y="9590"/>
                </a:lnTo>
                <a:lnTo>
                  <a:pt x="34" y="9639"/>
                </a:lnTo>
                <a:lnTo>
                  <a:pt x="27" y="9686"/>
                </a:lnTo>
                <a:lnTo>
                  <a:pt x="21" y="9735"/>
                </a:lnTo>
                <a:lnTo>
                  <a:pt x="16" y="9783"/>
                </a:lnTo>
                <a:lnTo>
                  <a:pt x="10" y="9832"/>
                </a:lnTo>
                <a:lnTo>
                  <a:pt x="7" y="9880"/>
                </a:lnTo>
                <a:lnTo>
                  <a:pt x="3" y="9930"/>
                </a:lnTo>
                <a:lnTo>
                  <a:pt x="1" y="9979"/>
                </a:lnTo>
                <a:lnTo>
                  <a:pt x="0" y="10028"/>
                </a:lnTo>
                <a:lnTo>
                  <a:pt x="0" y="10079"/>
                </a:lnTo>
                <a:lnTo>
                  <a:pt x="0" y="10799"/>
                </a:lnTo>
                <a:lnTo>
                  <a:pt x="0" y="10799"/>
                </a:lnTo>
                <a:lnTo>
                  <a:pt x="1" y="10873"/>
                </a:lnTo>
                <a:lnTo>
                  <a:pt x="3" y="10947"/>
                </a:lnTo>
                <a:lnTo>
                  <a:pt x="8" y="11020"/>
                </a:lnTo>
                <a:lnTo>
                  <a:pt x="14" y="11093"/>
                </a:lnTo>
                <a:lnTo>
                  <a:pt x="23" y="11164"/>
                </a:lnTo>
                <a:lnTo>
                  <a:pt x="33" y="11236"/>
                </a:lnTo>
                <a:lnTo>
                  <a:pt x="45" y="11308"/>
                </a:lnTo>
                <a:lnTo>
                  <a:pt x="59" y="11378"/>
                </a:lnTo>
                <a:lnTo>
                  <a:pt x="74" y="11448"/>
                </a:lnTo>
                <a:lnTo>
                  <a:pt x="91" y="11518"/>
                </a:lnTo>
                <a:lnTo>
                  <a:pt x="109" y="11586"/>
                </a:lnTo>
                <a:lnTo>
                  <a:pt x="129" y="11653"/>
                </a:lnTo>
                <a:lnTo>
                  <a:pt x="151" y="11721"/>
                </a:lnTo>
                <a:lnTo>
                  <a:pt x="175" y="11788"/>
                </a:lnTo>
                <a:lnTo>
                  <a:pt x="200" y="11853"/>
                </a:lnTo>
                <a:lnTo>
                  <a:pt x="226" y="11918"/>
                </a:lnTo>
                <a:lnTo>
                  <a:pt x="255" y="11982"/>
                </a:lnTo>
                <a:lnTo>
                  <a:pt x="284" y="12046"/>
                </a:lnTo>
                <a:lnTo>
                  <a:pt x="316" y="12108"/>
                </a:lnTo>
                <a:lnTo>
                  <a:pt x="348" y="12170"/>
                </a:lnTo>
                <a:lnTo>
                  <a:pt x="382" y="12231"/>
                </a:lnTo>
                <a:lnTo>
                  <a:pt x="417" y="12290"/>
                </a:lnTo>
                <a:lnTo>
                  <a:pt x="454" y="12350"/>
                </a:lnTo>
                <a:lnTo>
                  <a:pt x="492" y="12407"/>
                </a:lnTo>
                <a:lnTo>
                  <a:pt x="532" y="12465"/>
                </a:lnTo>
                <a:lnTo>
                  <a:pt x="573" y="12520"/>
                </a:lnTo>
                <a:lnTo>
                  <a:pt x="615" y="12575"/>
                </a:lnTo>
                <a:lnTo>
                  <a:pt x="658" y="12629"/>
                </a:lnTo>
                <a:lnTo>
                  <a:pt x="703" y="12682"/>
                </a:lnTo>
                <a:lnTo>
                  <a:pt x="749" y="12734"/>
                </a:lnTo>
                <a:lnTo>
                  <a:pt x="796" y="12784"/>
                </a:lnTo>
                <a:lnTo>
                  <a:pt x="845" y="12833"/>
                </a:lnTo>
                <a:lnTo>
                  <a:pt x="893" y="12882"/>
                </a:lnTo>
                <a:lnTo>
                  <a:pt x="944" y="12929"/>
                </a:lnTo>
                <a:lnTo>
                  <a:pt x="996" y="12975"/>
                </a:lnTo>
                <a:lnTo>
                  <a:pt x="1049" y="13020"/>
                </a:lnTo>
                <a:lnTo>
                  <a:pt x="1103" y="13063"/>
                </a:lnTo>
                <a:lnTo>
                  <a:pt x="1157" y="13105"/>
                </a:lnTo>
                <a:lnTo>
                  <a:pt x="1213" y="13146"/>
                </a:lnTo>
                <a:lnTo>
                  <a:pt x="1271" y="13186"/>
                </a:lnTo>
                <a:lnTo>
                  <a:pt x="1328" y="13224"/>
                </a:lnTo>
                <a:lnTo>
                  <a:pt x="1388" y="13261"/>
                </a:lnTo>
                <a:lnTo>
                  <a:pt x="1447" y="13296"/>
                </a:lnTo>
                <a:lnTo>
                  <a:pt x="1508" y="13330"/>
                </a:lnTo>
                <a:lnTo>
                  <a:pt x="1570" y="13362"/>
                </a:lnTo>
                <a:lnTo>
                  <a:pt x="1632" y="13394"/>
                </a:lnTo>
                <a:lnTo>
                  <a:pt x="1696" y="13423"/>
                </a:lnTo>
                <a:lnTo>
                  <a:pt x="1760" y="13452"/>
                </a:lnTo>
                <a:lnTo>
                  <a:pt x="1825" y="13478"/>
                </a:lnTo>
                <a:lnTo>
                  <a:pt x="1890" y="13504"/>
                </a:lnTo>
                <a:lnTo>
                  <a:pt x="1956" y="13527"/>
                </a:lnTo>
                <a:lnTo>
                  <a:pt x="2024" y="13549"/>
                </a:lnTo>
                <a:lnTo>
                  <a:pt x="2092" y="13569"/>
                </a:lnTo>
                <a:lnTo>
                  <a:pt x="2161" y="13587"/>
                </a:lnTo>
                <a:lnTo>
                  <a:pt x="2230" y="13604"/>
                </a:lnTo>
                <a:lnTo>
                  <a:pt x="2300" y="13619"/>
                </a:lnTo>
                <a:lnTo>
                  <a:pt x="2370" y="13633"/>
                </a:lnTo>
                <a:lnTo>
                  <a:pt x="2442" y="13645"/>
                </a:lnTo>
                <a:lnTo>
                  <a:pt x="2514" y="13655"/>
                </a:lnTo>
                <a:lnTo>
                  <a:pt x="2586" y="13664"/>
                </a:lnTo>
                <a:lnTo>
                  <a:pt x="2658" y="13670"/>
                </a:lnTo>
                <a:lnTo>
                  <a:pt x="2731" y="13675"/>
                </a:lnTo>
                <a:lnTo>
                  <a:pt x="2805" y="13677"/>
                </a:lnTo>
                <a:lnTo>
                  <a:pt x="2879" y="13678"/>
                </a:lnTo>
                <a:lnTo>
                  <a:pt x="2879" y="13678"/>
                </a:lnTo>
                <a:close/>
                <a:moveTo>
                  <a:pt x="8638" y="15838"/>
                </a:moveTo>
                <a:lnTo>
                  <a:pt x="8638" y="15838"/>
                </a:lnTo>
                <a:lnTo>
                  <a:pt x="8585" y="15836"/>
                </a:lnTo>
                <a:lnTo>
                  <a:pt x="8536" y="15833"/>
                </a:lnTo>
                <a:lnTo>
                  <a:pt x="8487" y="15827"/>
                </a:lnTo>
                <a:lnTo>
                  <a:pt x="8442" y="15821"/>
                </a:lnTo>
                <a:lnTo>
                  <a:pt x="8399" y="15811"/>
                </a:lnTo>
                <a:lnTo>
                  <a:pt x="8358" y="15800"/>
                </a:lnTo>
                <a:lnTo>
                  <a:pt x="8319" y="15786"/>
                </a:lnTo>
                <a:lnTo>
                  <a:pt x="8283" y="15771"/>
                </a:lnTo>
                <a:lnTo>
                  <a:pt x="8249" y="15754"/>
                </a:lnTo>
                <a:lnTo>
                  <a:pt x="8217" y="15737"/>
                </a:lnTo>
                <a:lnTo>
                  <a:pt x="8187" y="15717"/>
                </a:lnTo>
                <a:lnTo>
                  <a:pt x="8158" y="15696"/>
                </a:lnTo>
                <a:lnTo>
                  <a:pt x="8132" y="15674"/>
                </a:lnTo>
                <a:lnTo>
                  <a:pt x="8107" y="15651"/>
                </a:lnTo>
                <a:lnTo>
                  <a:pt x="8085" y="15625"/>
                </a:lnTo>
                <a:lnTo>
                  <a:pt x="8064" y="15600"/>
                </a:lnTo>
                <a:lnTo>
                  <a:pt x="8046" y="15573"/>
                </a:lnTo>
                <a:lnTo>
                  <a:pt x="8028" y="15547"/>
                </a:lnTo>
                <a:lnTo>
                  <a:pt x="8011" y="15518"/>
                </a:lnTo>
                <a:lnTo>
                  <a:pt x="7997" y="15490"/>
                </a:lnTo>
                <a:lnTo>
                  <a:pt x="7985" y="15461"/>
                </a:lnTo>
                <a:lnTo>
                  <a:pt x="7973" y="15431"/>
                </a:lnTo>
                <a:lnTo>
                  <a:pt x="7963" y="15401"/>
                </a:lnTo>
                <a:lnTo>
                  <a:pt x="7953" y="15370"/>
                </a:lnTo>
                <a:lnTo>
                  <a:pt x="7945" y="15339"/>
                </a:lnTo>
                <a:lnTo>
                  <a:pt x="7939" y="15310"/>
                </a:lnTo>
                <a:lnTo>
                  <a:pt x="7933" y="15279"/>
                </a:lnTo>
                <a:lnTo>
                  <a:pt x="7929" y="15248"/>
                </a:lnTo>
                <a:lnTo>
                  <a:pt x="7925" y="15217"/>
                </a:lnTo>
                <a:lnTo>
                  <a:pt x="7922" y="15186"/>
                </a:lnTo>
                <a:lnTo>
                  <a:pt x="7920" y="15156"/>
                </a:lnTo>
                <a:lnTo>
                  <a:pt x="7919" y="15126"/>
                </a:lnTo>
                <a:lnTo>
                  <a:pt x="7919" y="15126"/>
                </a:lnTo>
                <a:lnTo>
                  <a:pt x="7920" y="15095"/>
                </a:lnTo>
                <a:lnTo>
                  <a:pt x="7922" y="15063"/>
                </a:lnTo>
                <a:lnTo>
                  <a:pt x="7925" y="15031"/>
                </a:lnTo>
                <a:lnTo>
                  <a:pt x="7929" y="14999"/>
                </a:lnTo>
                <a:lnTo>
                  <a:pt x="7933" y="14967"/>
                </a:lnTo>
                <a:lnTo>
                  <a:pt x="7939" y="14935"/>
                </a:lnTo>
                <a:lnTo>
                  <a:pt x="7945" y="14904"/>
                </a:lnTo>
                <a:lnTo>
                  <a:pt x="7953" y="14872"/>
                </a:lnTo>
                <a:lnTo>
                  <a:pt x="7963" y="14841"/>
                </a:lnTo>
                <a:lnTo>
                  <a:pt x="7973" y="14811"/>
                </a:lnTo>
                <a:lnTo>
                  <a:pt x="7985" y="14780"/>
                </a:lnTo>
                <a:lnTo>
                  <a:pt x="7997" y="14750"/>
                </a:lnTo>
                <a:lnTo>
                  <a:pt x="8011" y="14721"/>
                </a:lnTo>
                <a:lnTo>
                  <a:pt x="8028" y="14692"/>
                </a:lnTo>
                <a:lnTo>
                  <a:pt x="8046" y="14665"/>
                </a:lnTo>
                <a:lnTo>
                  <a:pt x="8064" y="14637"/>
                </a:lnTo>
                <a:lnTo>
                  <a:pt x="8085" y="14612"/>
                </a:lnTo>
                <a:lnTo>
                  <a:pt x="8107" y="14586"/>
                </a:lnTo>
                <a:lnTo>
                  <a:pt x="8132" y="14563"/>
                </a:lnTo>
                <a:lnTo>
                  <a:pt x="8158" y="14541"/>
                </a:lnTo>
                <a:lnTo>
                  <a:pt x="8187" y="14520"/>
                </a:lnTo>
                <a:lnTo>
                  <a:pt x="8217" y="14500"/>
                </a:lnTo>
                <a:lnTo>
                  <a:pt x="8249" y="14482"/>
                </a:lnTo>
                <a:lnTo>
                  <a:pt x="8283" y="14465"/>
                </a:lnTo>
                <a:lnTo>
                  <a:pt x="8319" y="14450"/>
                </a:lnTo>
                <a:lnTo>
                  <a:pt x="8358" y="14436"/>
                </a:lnTo>
                <a:lnTo>
                  <a:pt x="8399" y="14425"/>
                </a:lnTo>
                <a:lnTo>
                  <a:pt x="8442" y="14415"/>
                </a:lnTo>
                <a:lnTo>
                  <a:pt x="8487" y="14408"/>
                </a:lnTo>
                <a:lnTo>
                  <a:pt x="8536" y="14402"/>
                </a:lnTo>
                <a:lnTo>
                  <a:pt x="8585" y="14399"/>
                </a:lnTo>
                <a:lnTo>
                  <a:pt x="8638" y="14398"/>
                </a:lnTo>
                <a:lnTo>
                  <a:pt x="8638" y="14398"/>
                </a:lnTo>
                <a:lnTo>
                  <a:pt x="8691" y="14399"/>
                </a:lnTo>
                <a:lnTo>
                  <a:pt x="8742" y="14402"/>
                </a:lnTo>
                <a:lnTo>
                  <a:pt x="8791" y="14408"/>
                </a:lnTo>
                <a:lnTo>
                  <a:pt x="8836" y="14415"/>
                </a:lnTo>
                <a:lnTo>
                  <a:pt x="8879" y="14425"/>
                </a:lnTo>
                <a:lnTo>
                  <a:pt x="8920" y="14436"/>
                </a:lnTo>
                <a:lnTo>
                  <a:pt x="8959" y="14450"/>
                </a:lnTo>
                <a:lnTo>
                  <a:pt x="8995" y="14465"/>
                </a:lnTo>
                <a:lnTo>
                  <a:pt x="9029" y="14482"/>
                </a:lnTo>
                <a:lnTo>
                  <a:pt x="9061" y="14499"/>
                </a:lnTo>
                <a:lnTo>
                  <a:pt x="9091" y="14519"/>
                </a:lnTo>
                <a:lnTo>
                  <a:pt x="9120" y="14540"/>
                </a:lnTo>
                <a:lnTo>
                  <a:pt x="9145" y="14562"/>
                </a:lnTo>
                <a:lnTo>
                  <a:pt x="9169" y="14585"/>
                </a:lnTo>
                <a:lnTo>
                  <a:pt x="9193" y="14610"/>
                </a:lnTo>
                <a:lnTo>
                  <a:pt x="9214" y="14635"/>
                </a:lnTo>
                <a:lnTo>
                  <a:pt x="9232" y="14662"/>
                </a:lnTo>
                <a:lnTo>
                  <a:pt x="9250" y="14689"/>
                </a:lnTo>
                <a:lnTo>
                  <a:pt x="9265" y="14717"/>
                </a:lnTo>
                <a:lnTo>
                  <a:pt x="9280" y="14745"/>
                </a:lnTo>
                <a:lnTo>
                  <a:pt x="9293" y="14775"/>
                </a:lnTo>
                <a:lnTo>
                  <a:pt x="9305" y="14805"/>
                </a:lnTo>
                <a:lnTo>
                  <a:pt x="9315" y="14835"/>
                </a:lnTo>
                <a:lnTo>
                  <a:pt x="9324" y="14866"/>
                </a:lnTo>
                <a:lnTo>
                  <a:pt x="9332" y="14896"/>
                </a:lnTo>
                <a:lnTo>
                  <a:pt x="9338" y="14927"/>
                </a:lnTo>
                <a:lnTo>
                  <a:pt x="9345" y="14957"/>
                </a:lnTo>
                <a:lnTo>
                  <a:pt x="9349" y="14988"/>
                </a:lnTo>
                <a:lnTo>
                  <a:pt x="9353" y="15019"/>
                </a:lnTo>
                <a:lnTo>
                  <a:pt x="9356" y="15049"/>
                </a:lnTo>
                <a:lnTo>
                  <a:pt x="9357" y="15080"/>
                </a:lnTo>
                <a:lnTo>
                  <a:pt x="9358" y="15110"/>
                </a:lnTo>
                <a:lnTo>
                  <a:pt x="9358" y="15110"/>
                </a:lnTo>
                <a:lnTo>
                  <a:pt x="9357" y="15141"/>
                </a:lnTo>
                <a:lnTo>
                  <a:pt x="9356" y="15173"/>
                </a:lnTo>
                <a:lnTo>
                  <a:pt x="9353" y="15205"/>
                </a:lnTo>
                <a:lnTo>
                  <a:pt x="9349" y="15237"/>
                </a:lnTo>
                <a:lnTo>
                  <a:pt x="9345" y="15268"/>
                </a:lnTo>
                <a:lnTo>
                  <a:pt x="9338" y="15300"/>
                </a:lnTo>
                <a:lnTo>
                  <a:pt x="9332" y="15332"/>
                </a:lnTo>
                <a:lnTo>
                  <a:pt x="9324" y="15364"/>
                </a:lnTo>
                <a:lnTo>
                  <a:pt x="9315" y="15395"/>
                </a:lnTo>
                <a:lnTo>
                  <a:pt x="9305" y="15425"/>
                </a:lnTo>
                <a:lnTo>
                  <a:pt x="9293" y="15456"/>
                </a:lnTo>
                <a:lnTo>
                  <a:pt x="9280" y="15486"/>
                </a:lnTo>
                <a:lnTo>
                  <a:pt x="9265" y="15515"/>
                </a:lnTo>
                <a:lnTo>
                  <a:pt x="9250" y="15544"/>
                </a:lnTo>
                <a:lnTo>
                  <a:pt x="9232" y="15571"/>
                </a:lnTo>
                <a:lnTo>
                  <a:pt x="9214" y="15598"/>
                </a:lnTo>
                <a:lnTo>
                  <a:pt x="9193" y="15624"/>
                </a:lnTo>
                <a:lnTo>
                  <a:pt x="9169" y="15648"/>
                </a:lnTo>
                <a:lnTo>
                  <a:pt x="9145" y="15673"/>
                </a:lnTo>
                <a:lnTo>
                  <a:pt x="9120" y="15695"/>
                </a:lnTo>
                <a:lnTo>
                  <a:pt x="9091" y="15716"/>
                </a:lnTo>
                <a:lnTo>
                  <a:pt x="9061" y="15736"/>
                </a:lnTo>
                <a:lnTo>
                  <a:pt x="9029" y="15754"/>
                </a:lnTo>
                <a:lnTo>
                  <a:pt x="8995" y="15771"/>
                </a:lnTo>
                <a:lnTo>
                  <a:pt x="8959" y="15785"/>
                </a:lnTo>
                <a:lnTo>
                  <a:pt x="8920" y="15799"/>
                </a:lnTo>
                <a:lnTo>
                  <a:pt x="8879" y="15811"/>
                </a:lnTo>
                <a:lnTo>
                  <a:pt x="8836" y="15821"/>
                </a:lnTo>
                <a:lnTo>
                  <a:pt x="8791" y="15827"/>
                </a:lnTo>
                <a:lnTo>
                  <a:pt x="8742" y="15833"/>
                </a:lnTo>
                <a:lnTo>
                  <a:pt x="8691" y="15836"/>
                </a:lnTo>
                <a:lnTo>
                  <a:pt x="8638" y="15838"/>
                </a:lnTo>
                <a:lnTo>
                  <a:pt x="8638" y="15838"/>
                </a:lnTo>
                <a:close/>
                <a:moveTo>
                  <a:pt x="15838" y="10079"/>
                </a:moveTo>
                <a:lnTo>
                  <a:pt x="15838" y="10799"/>
                </a:lnTo>
                <a:lnTo>
                  <a:pt x="15838" y="10799"/>
                </a:lnTo>
                <a:lnTo>
                  <a:pt x="15837" y="10835"/>
                </a:lnTo>
                <a:lnTo>
                  <a:pt x="15836" y="10873"/>
                </a:lnTo>
                <a:lnTo>
                  <a:pt x="15834" y="10909"/>
                </a:lnTo>
                <a:lnTo>
                  <a:pt x="15831" y="10946"/>
                </a:lnTo>
                <a:lnTo>
                  <a:pt x="15826" y="10982"/>
                </a:lnTo>
                <a:lnTo>
                  <a:pt x="15822" y="11017"/>
                </a:lnTo>
                <a:lnTo>
                  <a:pt x="15815" y="11053"/>
                </a:lnTo>
                <a:lnTo>
                  <a:pt x="15809" y="11088"/>
                </a:lnTo>
                <a:lnTo>
                  <a:pt x="15801" y="11123"/>
                </a:lnTo>
                <a:lnTo>
                  <a:pt x="15792" y="11158"/>
                </a:lnTo>
                <a:lnTo>
                  <a:pt x="15783" y="11192"/>
                </a:lnTo>
                <a:lnTo>
                  <a:pt x="15773" y="11226"/>
                </a:lnTo>
                <a:lnTo>
                  <a:pt x="15762" y="11260"/>
                </a:lnTo>
                <a:lnTo>
                  <a:pt x="15750" y="11293"/>
                </a:lnTo>
                <a:lnTo>
                  <a:pt x="15738" y="11325"/>
                </a:lnTo>
                <a:lnTo>
                  <a:pt x="15725" y="11359"/>
                </a:lnTo>
                <a:lnTo>
                  <a:pt x="15710" y="11391"/>
                </a:lnTo>
                <a:lnTo>
                  <a:pt x="15696" y="11423"/>
                </a:lnTo>
                <a:lnTo>
                  <a:pt x="15680" y="11453"/>
                </a:lnTo>
                <a:lnTo>
                  <a:pt x="15664" y="11484"/>
                </a:lnTo>
                <a:lnTo>
                  <a:pt x="15646" y="11514"/>
                </a:lnTo>
                <a:lnTo>
                  <a:pt x="15629" y="11545"/>
                </a:lnTo>
                <a:lnTo>
                  <a:pt x="15611" y="11574"/>
                </a:lnTo>
                <a:lnTo>
                  <a:pt x="15591" y="11603"/>
                </a:lnTo>
                <a:lnTo>
                  <a:pt x="15572" y="11631"/>
                </a:lnTo>
                <a:lnTo>
                  <a:pt x="15551" y="11660"/>
                </a:lnTo>
                <a:lnTo>
                  <a:pt x="15530" y="11686"/>
                </a:lnTo>
                <a:lnTo>
                  <a:pt x="15508" y="11714"/>
                </a:lnTo>
                <a:lnTo>
                  <a:pt x="15486" y="11741"/>
                </a:lnTo>
                <a:lnTo>
                  <a:pt x="15463" y="11766"/>
                </a:lnTo>
                <a:lnTo>
                  <a:pt x="15440" y="11791"/>
                </a:lnTo>
                <a:lnTo>
                  <a:pt x="15416" y="11817"/>
                </a:lnTo>
                <a:lnTo>
                  <a:pt x="15391" y="11840"/>
                </a:lnTo>
                <a:lnTo>
                  <a:pt x="15366" y="11864"/>
                </a:lnTo>
                <a:lnTo>
                  <a:pt x="15339" y="11887"/>
                </a:lnTo>
                <a:lnTo>
                  <a:pt x="15313" y="11909"/>
                </a:lnTo>
                <a:lnTo>
                  <a:pt x="15286" y="11930"/>
                </a:lnTo>
                <a:lnTo>
                  <a:pt x="15259" y="11952"/>
                </a:lnTo>
                <a:lnTo>
                  <a:pt x="15231" y="11972"/>
                </a:lnTo>
                <a:lnTo>
                  <a:pt x="15202" y="11992"/>
                </a:lnTo>
                <a:lnTo>
                  <a:pt x="15174" y="12011"/>
                </a:lnTo>
                <a:lnTo>
                  <a:pt x="15144" y="12030"/>
                </a:lnTo>
                <a:lnTo>
                  <a:pt x="15114" y="12047"/>
                </a:lnTo>
                <a:lnTo>
                  <a:pt x="15083" y="12064"/>
                </a:lnTo>
                <a:lnTo>
                  <a:pt x="15053" y="12081"/>
                </a:lnTo>
                <a:lnTo>
                  <a:pt x="15021" y="12096"/>
                </a:lnTo>
                <a:lnTo>
                  <a:pt x="14991" y="12111"/>
                </a:lnTo>
                <a:lnTo>
                  <a:pt x="14957" y="12125"/>
                </a:lnTo>
                <a:lnTo>
                  <a:pt x="14925" y="12138"/>
                </a:lnTo>
                <a:lnTo>
                  <a:pt x="14892" y="12151"/>
                </a:lnTo>
                <a:lnTo>
                  <a:pt x="14859" y="12162"/>
                </a:lnTo>
                <a:lnTo>
                  <a:pt x="14826" y="12173"/>
                </a:lnTo>
                <a:lnTo>
                  <a:pt x="14792" y="12183"/>
                </a:lnTo>
                <a:lnTo>
                  <a:pt x="14758" y="12193"/>
                </a:lnTo>
                <a:lnTo>
                  <a:pt x="14722" y="12201"/>
                </a:lnTo>
                <a:lnTo>
                  <a:pt x="14688" y="12209"/>
                </a:lnTo>
                <a:lnTo>
                  <a:pt x="14653" y="12216"/>
                </a:lnTo>
                <a:lnTo>
                  <a:pt x="14617" y="12222"/>
                </a:lnTo>
                <a:lnTo>
                  <a:pt x="14581" y="12226"/>
                </a:lnTo>
                <a:lnTo>
                  <a:pt x="14545" y="12231"/>
                </a:lnTo>
                <a:lnTo>
                  <a:pt x="14509" y="12234"/>
                </a:lnTo>
                <a:lnTo>
                  <a:pt x="14472" y="12236"/>
                </a:lnTo>
                <a:lnTo>
                  <a:pt x="14435" y="12237"/>
                </a:lnTo>
                <a:lnTo>
                  <a:pt x="14398" y="12238"/>
                </a:lnTo>
                <a:lnTo>
                  <a:pt x="13678" y="12238"/>
                </a:lnTo>
                <a:lnTo>
                  <a:pt x="13678" y="8638"/>
                </a:lnTo>
                <a:lnTo>
                  <a:pt x="14398" y="8638"/>
                </a:lnTo>
                <a:lnTo>
                  <a:pt x="14398" y="8638"/>
                </a:lnTo>
                <a:lnTo>
                  <a:pt x="14435" y="8640"/>
                </a:lnTo>
                <a:lnTo>
                  <a:pt x="14472" y="8641"/>
                </a:lnTo>
                <a:lnTo>
                  <a:pt x="14509" y="8643"/>
                </a:lnTo>
                <a:lnTo>
                  <a:pt x="14545" y="8646"/>
                </a:lnTo>
                <a:lnTo>
                  <a:pt x="14581" y="8651"/>
                </a:lnTo>
                <a:lnTo>
                  <a:pt x="14617" y="8655"/>
                </a:lnTo>
                <a:lnTo>
                  <a:pt x="14653" y="8662"/>
                </a:lnTo>
                <a:lnTo>
                  <a:pt x="14688" y="8668"/>
                </a:lnTo>
                <a:lnTo>
                  <a:pt x="14722" y="8676"/>
                </a:lnTo>
                <a:lnTo>
                  <a:pt x="14758" y="8684"/>
                </a:lnTo>
                <a:lnTo>
                  <a:pt x="14792" y="8694"/>
                </a:lnTo>
                <a:lnTo>
                  <a:pt x="14826" y="8704"/>
                </a:lnTo>
                <a:lnTo>
                  <a:pt x="14859" y="8715"/>
                </a:lnTo>
                <a:lnTo>
                  <a:pt x="14892" y="8727"/>
                </a:lnTo>
                <a:lnTo>
                  <a:pt x="14925" y="8739"/>
                </a:lnTo>
                <a:lnTo>
                  <a:pt x="14957" y="8752"/>
                </a:lnTo>
                <a:lnTo>
                  <a:pt x="14991" y="8767"/>
                </a:lnTo>
                <a:lnTo>
                  <a:pt x="15021" y="8781"/>
                </a:lnTo>
                <a:lnTo>
                  <a:pt x="15053" y="8796"/>
                </a:lnTo>
                <a:lnTo>
                  <a:pt x="15083" y="8813"/>
                </a:lnTo>
                <a:lnTo>
                  <a:pt x="15114" y="8829"/>
                </a:lnTo>
                <a:lnTo>
                  <a:pt x="15144" y="8847"/>
                </a:lnTo>
                <a:lnTo>
                  <a:pt x="15174" y="8866"/>
                </a:lnTo>
                <a:lnTo>
                  <a:pt x="15202" y="8885"/>
                </a:lnTo>
                <a:lnTo>
                  <a:pt x="15231" y="8904"/>
                </a:lnTo>
                <a:lnTo>
                  <a:pt x="15259" y="8925"/>
                </a:lnTo>
                <a:lnTo>
                  <a:pt x="15286" y="8946"/>
                </a:lnTo>
                <a:lnTo>
                  <a:pt x="15313" y="8967"/>
                </a:lnTo>
                <a:lnTo>
                  <a:pt x="15339" y="8991"/>
                </a:lnTo>
                <a:lnTo>
                  <a:pt x="15366" y="9013"/>
                </a:lnTo>
                <a:lnTo>
                  <a:pt x="15391" y="9037"/>
                </a:lnTo>
                <a:lnTo>
                  <a:pt x="15416" y="9061"/>
                </a:lnTo>
                <a:lnTo>
                  <a:pt x="15440" y="9086"/>
                </a:lnTo>
                <a:lnTo>
                  <a:pt x="15463" y="9111"/>
                </a:lnTo>
                <a:lnTo>
                  <a:pt x="15486" y="9136"/>
                </a:lnTo>
                <a:lnTo>
                  <a:pt x="15508" y="9163"/>
                </a:lnTo>
                <a:lnTo>
                  <a:pt x="15530" y="9190"/>
                </a:lnTo>
                <a:lnTo>
                  <a:pt x="15551" y="9218"/>
                </a:lnTo>
                <a:lnTo>
                  <a:pt x="15572" y="9246"/>
                </a:lnTo>
                <a:lnTo>
                  <a:pt x="15591" y="9274"/>
                </a:lnTo>
                <a:lnTo>
                  <a:pt x="15611" y="9303"/>
                </a:lnTo>
                <a:lnTo>
                  <a:pt x="15629" y="9333"/>
                </a:lnTo>
                <a:lnTo>
                  <a:pt x="15646" y="9363"/>
                </a:lnTo>
                <a:lnTo>
                  <a:pt x="15664" y="9392"/>
                </a:lnTo>
                <a:lnTo>
                  <a:pt x="15680" y="9423"/>
                </a:lnTo>
                <a:lnTo>
                  <a:pt x="15696" y="9455"/>
                </a:lnTo>
                <a:lnTo>
                  <a:pt x="15710" y="9486"/>
                </a:lnTo>
                <a:lnTo>
                  <a:pt x="15725" y="9518"/>
                </a:lnTo>
                <a:lnTo>
                  <a:pt x="15738" y="9551"/>
                </a:lnTo>
                <a:lnTo>
                  <a:pt x="15750" y="9583"/>
                </a:lnTo>
                <a:lnTo>
                  <a:pt x="15762" y="9618"/>
                </a:lnTo>
                <a:lnTo>
                  <a:pt x="15773" y="9651"/>
                </a:lnTo>
                <a:lnTo>
                  <a:pt x="15783" y="9685"/>
                </a:lnTo>
                <a:lnTo>
                  <a:pt x="15792" y="9719"/>
                </a:lnTo>
                <a:lnTo>
                  <a:pt x="15801" y="9753"/>
                </a:lnTo>
                <a:lnTo>
                  <a:pt x="15809" y="9789"/>
                </a:lnTo>
                <a:lnTo>
                  <a:pt x="15815" y="9824"/>
                </a:lnTo>
                <a:lnTo>
                  <a:pt x="15822" y="9859"/>
                </a:lnTo>
                <a:lnTo>
                  <a:pt x="15826" y="9896"/>
                </a:lnTo>
                <a:lnTo>
                  <a:pt x="15831" y="9931"/>
                </a:lnTo>
                <a:lnTo>
                  <a:pt x="15834" y="9968"/>
                </a:lnTo>
                <a:lnTo>
                  <a:pt x="15836" y="10005"/>
                </a:lnTo>
                <a:lnTo>
                  <a:pt x="15837" y="10042"/>
                </a:lnTo>
                <a:lnTo>
                  <a:pt x="15838" y="10079"/>
                </a:lnTo>
                <a:lnTo>
                  <a:pt x="15838" y="10079"/>
                </a:lnTo>
                <a:close/>
                <a:moveTo>
                  <a:pt x="1440" y="10079"/>
                </a:moveTo>
                <a:lnTo>
                  <a:pt x="1440" y="10079"/>
                </a:lnTo>
                <a:lnTo>
                  <a:pt x="1441" y="10042"/>
                </a:lnTo>
                <a:lnTo>
                  <a:pt x="1442" y="10005"/>
                </a:lnTo>
                <a:lnTo>
                  <a:pt x="1444" y="9968"/>
                </a:lnTo>
                <a:lnTo>
                  <a:pt x="1447" y="9931"/>
                </a:lnTo>
                <a:lnTo>
                  <a:pt x="1452" y="9896"/>
                </a:lnTo>
                <a:lnTo>
                  <a:pt x="1456" y="9859"/>
                </a:lnTo>
                <a:lnTo>
                  <a:pt x="1462" y="9824"/>
                </a:lnTo>
                <a:lnTo>
                  <a:pt x="1469" y="9789"/>
                </a:lnTo>
                <a:lnTo>
                  <a:pt x="1477" y="9753"/>
                </a:lnTo>
                <a:lnTo>
                  <a:pt x="1485" y="9719"/>
                </a:lnTo>
                <a:lnTo>
                  <a:pt x="1495" y="9685"/>
                </a:lnTo>
                <a:lnTo>
                  <a:pt x="1505" y="9651"/>
                </a:lnTo>
                <a:lnTo>
                  <a:pt x="1516" y="9618"/>
                </a:lnTo>
                <a:lnTo>
                  <a:pt x="1527" y="9583"/>
                </a:lnTo>
                <a:lnTo>
                  <a:pt x="1540" y="9551"/>
                </a:lnTo>
                <a:lnTo>
                  <a:pt x="1553" y="9518"/>
                </a:lnTo>
                <a:lnTo>
                  <a:pt x="1568" y="9486"/>
                </a:lnTo>
                <a:lnTo>
                  <a:pt x="1582" y="9455"/>
                </a:lnTo>
                <a:lnTo>
                  <a:pt x="1598" y="9423"/>
                </a:lnTo>
                <a:lnTo>
                  <a:pt x="1614" y="9392"/>
                </a:lnTo>
                <a:lnTo>
                  <a:pt x="1631" y="9363"/>
                </a:lnTo>
                <a:lnTo>
                  <a:pt x="1648" y="9333"/>
                </a:lnTo>
                <a:lnTo>
                  <a:pt x="1667" y="9303"/>
                </a:lnTo>
                <a:lnTo>
                  <a:pt x="1686" y="9274"/>
                </a:lnTo>
                <a:lnTo>
                  <a:pt x="1706" y="9246"/>
                </a:lnTo>
                <a:lnTo>
                  <a:pt x="1727" y="9218"/>
                </a:lnTo>
                <a:lnTo>
                  <a:pt x="1748" y="9190"/>
                </a:lnTo>
                <a:lnTo>
                  <a:pt x="1769" y="9163"/>
                </a:lnTo>
                <a:lnTo>
                  <a:pt x="1792" y="9136"/>
                </a:lnTo>
                <a:lnTo>
                  <a:pt x="1814" y="9111"/>
                </a:lnTo>
                <a:lnTo>
                  <a:pt x="1838" y="9086"/>
                </a:lnTo>
                <a:lnTo>
                  <a:pt x="1862" y="9061"/>
                </a:lnTo>
                <a:lnTo>
                  <a:pt x="1887" y="9037"/>
                </a:lnTo>
                <a:lnTo>
                  <a:pt x="1912" y="9013"/>
                </a:lnTo>
                <a:lnTo>
                  <a:pt x="1938" y="8991"/>
                </a:lnTo>
                <a:lnTo>
                  <a:pt x="1964" y="8967"/>
                </a:lnTo>
                <a:lnTo>
                  <a:pt x="1992" y="8946"/>
                </a:lnTo>
                <a:lnTo>
                  <a:pt x="2019" y="8925"/>
                </a:lnTo>
                <a:lnTo>
                  <a:pt x="2047" y="8904"/>
                </a:lnTo>
                <a:lnTo>
                  <a:pt x="2076" y="8885"/>
                </a:lnTo>
                <a:lnTo>
                  <a:pt x="2104" y="8866"/>
                </a:lnTo>
                <a:lnTo>
                  <a:pt x="2134" y="8847"/>
                </a:lnTo>
                <a:lnTo>
                  <a:pt x="2164" y="8829"/>
                </a:lnTo>
                <a:lnTo>
                  <a:pt x="2194" y="8813"/>
                </a:lnTo>
                <a:lnTo>
                  <a:pt x="2225" y="8796"/>
                </a:lnTo>
                <a:lnTo>
                  <a:pt x="2255" y="8781"/>
                </a:lnTo>
                <a:lnTo>
                  <a:pt x="2287" y="8767"/>
                </a:lnTo>
                <a:lnTo>
                  <a:pt x="2319" y="8752"/>
                </a:lnTo>
                <a:lnTo>
                  <a:pt x="2353" y="8739"/>
                </a:lnTo>
                <a:lnTo>
                  <a:pt x="2385" y="8727"/>
                </a:lnTo>
                <a:lnTo>
                  <a:pt x="2419" y="8715"/>
                </a:lnTo>
                <a:lnTo>
                  <a:pt x="2452" y="8704"/>
                </a:lnTo>
                <a:lnTo>
                  <a:pt x="2486" y="8694"/>
                </a:lnTo>
                <a:lnTo>
                  <a:pt x="2520" y="8684"/>
                </a:lnTo>
                <a:lnTo>
                  <a:pt x="2555" y="8676"/>
                </a:lnTo>
                <a:lnTo>
                  <a:pt x="2590" y="8668"/>
                </a:lnTo>
                <a:lnTo>
                  <a:pt x="2625" y="8662"/>
                </a:lnTo>
                <a:lnTo>
                  <a:pt x="2661" y="8655"/>
                </a:lnTo>
                <a:lnTo>
                  <a:pt x="2696" y="8651"/>
                </a:lnTo>
                <a:lnTo>
                  <a:pt x="2732" y="8646"/>
                </a:lnTo>
                <a:lnTo>
                  <a:pt x="2769" y="8643"/>
                </a:lnTo>
                <a:lnTo>
                  <a:pt x="2805" y="8641"/>
                </a:lnTo>
                <a:lnTo>
                  <a:pt x="2843" y="8640"/>
                </a:lnTo>
                <a:lnTo>
                  <a:pt x="2879" y="8638"/>
                </a:lnTo>
                <a:lnTo>
                  <a:pt x="3599" y="8638"/>
                </a:lnTo>
                <a:lnTo>
                  <a:pt x="3599" y="12238"/>
                </a:lnTo>
                <a:lnTo>
                  <a:pt x="2879" y="12238"/>
                </a:lnTo>
                <a:lnTo>
                  <a:pt x="2879" y="12238"/>
                </a:lnTo>
                <a:lnTo>
                  <a:pt x="2843" y="12237"/>
                </a:lnTo>
                <a:lnTo>
                  <a:pt x="2805" y="12236"/>
                </a:lnTo>
                <a:lnTo>
                  <a:pt x="2769" y="12234"/>
                </a:lnTo>
                <a:lnTo>
                  <a:pt x="2732" y="12231"/>
                </a:lnTo>
                <a:lnTo>
                  <a:pt x="2696" y="12226"/>
                </a:lnTo>
                <a:lnTo>
                  <a:pt x="2661" y="12222"/>
                </a:lnTo>
                <a:lnTo>
                  <a:pt x="2625" y="12216"/>
                </a:lnTo>
                <a:lnTo>
                  <a:pt x="2590" y="12209"/>
                </a:lnTo>
                <a:lnTo>
                  <a:pt x="2555" y="12201"/>
                </a:lnTo>
                <a:lnTo>
                  <a:pt x="2520" y="12193"/>
                </a:lnTo>
                <a:lnTo>
                  <a:pt x="2486" y="12183"/>
                </a:lnTo>
                <a:lnTo>
                  <a:pt x="2452" y="12173"/>
                </a:lnTo>
                <a:lnTo>
                  <a:pt x="2419" y="12162"/>
                </a:lnTo>
                <a:lnTo>
                  <a:pt x="2385" y="12151"/>
                </a:lnTo>
                <a:lnTo>
                  <a:pt x="2353" y="12138"/>
                </a:lnTo>
                <a:lnTo>
                  <a:pt x="2319" y="12125"/>
                </a:lnTo>
                <a:lnTo>
                  <a:pt x="2287" y="12111"/>
                </a:lnTo>
                <a:lnTo>
                  <a:pt x="2255" y="12096"/>
                </a:lnTo>
                <a:lnTo>
                  <a:pt x="2225" y="12081"/>
                </a:lnTo>
                <a:lnTo>
                  <a:pt x="2194" y="12064"/>
                </a:lnTo>
                <a:lnTo>
                  <a:pt x="2164" y="12047"/>
                </a:lnTo>
                <a:lnTo>
                  <a:pt x="2134" y="12030"/>
                </a:lnTo>
                <a:lnTo>
                  <a:pt x="2104" y="12011"/>
                </a:lnTo>
                <a:lnTo>
                  <a:pt x="2076" y="11992"/>
                </a:lnTo>
                <a:lnTo>
                  <a:pt x="2047" y="11972"/>
                </a:lnTo>
                <a:lnTo>
                  <a:pt x="2019" y="11952"/>
                </a:lnTo>
                <a:lnTo>
                  <a:pt x="1992" y="11930"/>
                </a:lnTo>
                <a:lnTo>
                  <a:pt x="1964" y="11909"/>
                </a:lnTo>
                <a:lnTo>
                  <a:pt x="1938" y="11887"/>
                </a:lnTo>
                <a:lnTo>
                  <a:pt x="1912" y="11864"/>
                </a:lnTo>
                <a:lnTo>
                  <a:pt x="1887" y="11840"/>
                </a:lnTo>
                <a:lnTo>
                  <a:pt x="1862" y="11817"/>
                </a:lnTo>
                <a:lnTo>
                  <a:pt x="1838" y="11791"/>
                </a:lnTo>
                <a:lnTo>
                  <a:pt x="1814" y="11766"/>
                </a:lnTo>
                <a:lnTo>
                  <a:pt x="1792" y="11741"/>
                </a:lnTo>
                <a:lnTo>
                  <a:pt x="1769" y="11714"/>
                </a:lnTo>
                <a:lnTo>
                  <a:pt x="1748" y="11686"/>
                </a:lnTo>
                <a:lnTo>
                  <a:pt x="1727" y="11660"/>
                </a:lnTo>
                <a:lnTo>
                  <a:pt x="1706" y="11631"/>
                </a:lnTo>
                <a:lnTo>
                  <a:pt x="1686" y="11603"/>
                </a:lnTo>
                <a:lnTo>
                  <a:pt x="1667" y="11574"/>
                </a:lnTo>
                <a:lnTo>
                  <a:pt x="1648" y="11545"/>
                </a:lnTo>
                <a:lnTo>
                  <a:pt x="1631" y="11514"/>
                </a:lnTo>
                <a:lnTo>
                  <a:pt x="1614" y="11484"/>
                </a:lnTo>
                <a:lnTo>
                  <a:pt x="1598" y="11453"/>
                </a:lnTo>
                <a:lnTo>
                  <a:pt x="1582" y="11423"/>
                </a:lnTo>
                <a:lnTo>
                  <a:pt x="1568" y="11391"/>
                </a:lnTo>
                <a:lnTo>
                  <a:pt x="1553" y="11359"/>
                </a:lnTo>
                <a:lnTo>
                  <a:pt x="1540" y="11325"/>
                </a:lnTo>
                <a:lnTo>
                  <a:pt x="1527" y="11293"/>
                </a:lnTo>
                <a:lnTo>
                  <a:pt x="1516" y="11260"/>
                </a:lnTo>
                <a:lnTo>
                  <a:pt x="1505" y="11226"/>
                </a:lnTo>
                <a:lnTo>
                  <a:pt x="1495" y="11192"/>
                </a:lnTo>
                <a:lnTo>
                  <a:pt x="1485" y="11158"/>
                </a:lnTo>
                <a:lnTo>
                  <a:pt x="1477" y="11123"/>
                </a:lnTo>
                <a:lnTo>
                  <a:pt x="1469" y="11088"/>
                </a:lnTo>
                <a:lnTo>
                  <a:pt x="1462" y="11053"/>
                </a:lnTo>
                <a:lnTo>
                  <a:pt x="1456" y="11017"/>
                </a:lnTo>
                <a:lnTo>
                  <a:pt x="1452" y="10982"/>
                </a:lnTo>
                <a:lnTo>
                  <a:pt x="1447" y="10946"/>
                </a:lnTo>
                <a:lnTo>
                  <a:pt x="1444" y="10909"/>
                </a:lnTo>
                <a:lnTo>
                  <a:pt x="1442" y="10873"/>
                </a:lnTo>
                <a:lnTo>
                  <a:pt x="1441" y="10835"/>
                </a:lnTo>
                <a:lnTo>
                  <a:pt x="1440" y="10799"/>
                </a:lnTo>
                <a:lnTo>
                  <a:pt x="1440" y="1007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aseline="-25000"/>
          </a:p>
        </p:txBody>
      </p:sp>
      <p:sp>
        <p:nvSpPr>
          <p:cNvPr id="23" name="Freeform 210"/>
          <p:cNvSpPr>
            <a:spLocks noEditPoints="1"/>
          </p:cNvSpPr>
          <p:nvPr/>
        </p:nvSpPr>
        <p:spPr bwMode="auto">
          <a:xfrm>
            <a:off x="9505389" y="1948658"/>
            <a:ext cx="391086" cy="358492"/>
          </a:xfrm>
          <a:custGeom>
            <a:avLst/>
            <a:gdLst>
              <a:gd name="T0" fmla="*/ 13239 w 17278"/>
              <a:gd name="T1" fmla="*/ 56 h 15838"/>
              <a:gd name="T2" fmla="*/ 12381 w 17278"/>
              <a:gd name="T3" fmla="*/ 289 h 15838"/>
              <a:gd name="T4" fmla="*/ 4935 w 17278"/>
              <a:gd name="T5" fmla="*/ 347 h 15838"/>
              <a:gd name="T6" fmla="*/ 4106 w 17278"/>
              <a:gd name="T7" fmla="*/ 32 h 15838"/>
              <a:gd name="T8" fmla="*/ 2159 w 17278"/>
              <a:gd name="T9" fmla="*/ 1439 h 15838"/>
              <a:gd name="T10" fmla="*/ 827 w 17278"/>
              <a:gd name="T11" fmla="*/ 1901 h 15838"/>
              <a:gd name="T12" fmla="*/ 55 w 17278"/>
              <a:gd name="T13" fmla="*/ 3112 h 15838"/>
              <a:gd name="T14" fmla="*/ 191 w 17278"/>
              <a:gd name="T15" fmla="*/ 14566 h 15838"/>
              <a:gd name="T16" fmla="*/ 1177 w 17278"/>
              <a:gd name="T17" fmla="*/ 15601 h 15838"/>
              <a:gd name="T18" fmla="*/ 15499 w 17278"/>
              <a:gd name="T19" fmla="*/ 15804 h 15838"/>
              <a:gd name="T20" fmla="*/ 16750 w 17278"/>
              <a:gd name="T21" fmla="*/ 15091 h 15838"/>
              <a:gd name="T22" fmla="*/ 17277 w 17278"/>
              <a:gd name="T23" fmla="*/ 13734 h 15838"/>
              <a:gd name="T24" fmla="*/ 16878 w 17278"/>
              <a:gd name="T25" fmla="*/ 2350 h 15838"/>
              <a:gd name="T26" fmla="*/ 15708 w 17278"/>
              <a:gd name="T27" fmla="*/ 1522 h 15838"/>
              <a:gd name="T28" fmla="*/ 15674 w 17278"/>
              <a:gd name="T29" fmla="*/ 14136 h 15838"/>
              <a:gd name="T30" fmla="*/ 1880 w 17278"/>
              <a:gd name="T31" fmla="*/ 14341 h 15838"/>
              <a:gd name="T32" fmla="*/ 15838 w 17278"/>
              <a:gd name="T33" fmla="*/ 5759 h 15838"/>
              <a:gd name="T34" fmla="*/ 1912 w 17278"/>
              <a:gd name="T35" fmla="*/ 2923 h 15838"/>
              <a:gd name="T36" fmla="*/ 3862 w 17278"/>
              <a:gd name="T37" fmla="*/ 4155 h 15838"/>
              <a:gd name="T38" fmla="*/ 4750 w 17278"/>
              <a:gd name="T39" fmla="*/ 4176 h 15838"/>
              <a:gd name="T40" fmla="*/ 12260 w 17278"/>
              <a:gd name="T41" fmla="*/ 3780 h 15838"/>
              <a:gd name="T42" fmla="*/ 12958 w 17278"/>
              <a:gd name="T43" fmla="*/ 4320 h 15838"/>
              <a:gd name="T44" fmla="*/ 13664 w 17278"/>
              <a:gd name="T45" fmla="*/ 3744 h 15838"/>
              <a:gd name="T46" fmla="*/ 15733 w 17278"/>
              <a:gd name="T47" fmla="*/ 3227 h 15838"/>
              <a:gd name="T48" fmla="*/ 3763 w 17278"/>
              <a:gd name="T49" fmla="*/ 8901 h 15838"/>
              <a:gd name="T50" fmla="*/ 4631 w 17278"/>
              <a:gd name="T51" fmla="*/ 8710 h 15838"/>
              <a:gd name="T52" fmla="*/ 5024 w 17278"/>
              <a:gd name="T53" fmla="*/ 9504 h 15838"/>
              <a:gd name="T54" fmla="*/ 4320 w 17278"/>
              <a:gd name="T55" fmla="*/ 10079 h 15838"/>
              <a:gd name="T56" fmla="*/ 3622 w 17278"/>
              <a:gd name="T57" fmla="*/ 9539 h 15838"/>
              <a:gd name="T58" fmla="*/ 3917 w 17278"/>
              <a:gd name="T59" fmla="*/ 11641 h 15838"/>
              <a:gd name="T60" fmla="*/ 4803 w 17278"/>
              <a:gd name="T61" fmla="*/ 11705 h 15838"/>
              <a:gd name="T62" fmla="*/ 4952 w 17278"/>
              <a:gd name="T63" fmla="*/ 12581 h 15838"/>
              <a:gd name="T64" fmla="*/ 4140 w 17278"/>
              <a:gd name="T65" fmla="*/ 12936 h 15838"/>
              <a:gd name="T66" fmla="*/ 3599 w 17278"/>
              <a:gd name="T67" fmla="*/ 12238 h 15838"/>
              <a:gd name="T68" fmla="*/ 6985 w 17278"/>
              <a:gd name="T69" fmla="*/ 11550 h 15838"/>
              <a:gd name="T70" fmla="*/ 7815 w 17278"/>
              <a:gd name="T71" fmla="*/ 11865 h 15838"/>
              <a:gd name="T72" fmla="*/ 7708 w 17278"/>
              <a:gd name="T73" fmla="*/ 12747 h 15838"/>
              <a:gd name="T74" fmla="*/ 6826 w 17278"/>
              <a:gd name="T75" fmla="*/ 12854 h 15838"/>
              <a:gd name="T76" fmla="*/ 6493 w 17278"/>
              <a:gd name="T77" fmla="*/ 9213 h 15838"/>
              <a:gd name="T78" fmla="*/ 7199 w 17278"/>
              <a:gd name="T79" fmla="*/ 8638 h 15838"/>
              <a:gd name="T80" fmla="*/ 7897 w 17278"/>
              <a:gd name="T81" fmla="*/ 9179 h 15838"/>
              <a:gd name="T82" fmla="*/ 7542 w 17278"/>
              <a:gd name="T83" fmla="*/ 9992 h 15838"/>
              <a:gd name="T84" fmla="*/ 6666 w 17278"/>
              <a:gd name="T85" fmla="*/ 9843 h 15838"/>
              <a:gd name="T86" fmla="*/ 9445 w 17278"/>
              <a:gd name="T87" fmla="*/ 9016 h 15838"/>
              <a:gd name="T88" fmla="*/ 10259 w 17278"/>
              <a:gd name="T89" fmla="*/ 8661 h 15838"/>
              <a:gd name="T90" fmla="*/ 10799 w 17278"/>
              <a:gd name="T91" fmla="*/ 9359 h 15838"/>
              <a:gd name="T92" fmla="*/ 10224 w 17278"/>
              <a:gd name="T93" fmla="*/ 10063 h 15838"/>
              <a:gd name="T94" fmla="*/ 9430 w 17278"/>
              <a:gd name="T95" fmla="*/ 9670 h 15838"/>
              <a:gd name="T96" fmla="*/ 9569 w 17278"/>
              <a:gd name="T97" fmla="*/ 11729 h 15838"/>
              <a:gd name="T98" fmla="*/ 10452 w 17278"/>
              <a:gd name="T99" fmla="*/ 11622 h 15838"/>
              <a:gd name="T100" fmla="*/ 10766 w 17278"/>
              <a:gd name="T101" fmla="*/ 12452 h 15838"/>
              <a:gd name="T102" fmla="*/ 10042 w 17278"/>
              <a:gd name="T103" fmla="*/ 12957 h 15838"/>
              <a:gd name="T104" fmla="*/ 9367 w 17278"/>
              <a:gd name="T105" fmla="*/ 12347 h 15838"/>
              <a:gd name="T106" fmla="*/ 12615 w 17278"/>
              <a:gd name="T107" fmla="*/ 11606 h 15838"/>
              <a:gd name="T108" fmla="*/ 13491 w 17278"/>
              <a:gd name="T109" fmla="*/ 11755 h 15838"/>
              <a:gd name="T110" fmla="*/ 13555 w 17278"/>
              <a:gd name="T111" fmla="*/ 12641 h 15838"/>
              <a:gd name="T112" fmla="*/ 12711 w 17278"/>
              <a:gd name="T113" fmla="*/ 12915 h 15838"/>
              <a:gd name="T114" fmla="*/ 12238 w 17278"/>
              <a:gd name="T115" fmla="*/ 9359 h 15838"/>
              <a:gd name="T116" fmla="*/ 12814 w 17278"/>
              <a:gd name="T117" fmla="*/ 8654 h 15838"/>
              <a:gd name="T118" fmla="*/ 13607 w 17278"/>
              <a:gd name="T119" fmla="*/ 9047 h 15838"/>
              <a:gd name="T120" fmla="*/ 13416 w 17278"/>
              <a:gd name="T121" fmla="*/ 9914 h 15838"/>
              <a:gd name="T122" fmla="*/ 12528 w 17278"/>
              <a:gd name="T123" fmla="*/ 9935 h 15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278" h="15838">
                <a:moveTo>
                  <a:pt x="15117" y="1439"/>
                </a:moveTo>
                <a:lnTo>
                  <a:pt x="13678" y="1439"/>
                </a:lnTo>
                <a:lnTo>
                  <a:pt x="13678" y="720"/>
                </a:lnTo>
                <a:lnTo>
                  <a:pt x="13678" y="720"/>
                </a:lnTo>
                <a:lnTo>
                  <a:pt x="13677" y="682"/>
                </a:lnTo>
                <a:lnTo>
                  <a:pt x="13675" y="646"/>
                </a:lnTo>
                <a:lnTo>
                  <a:pt x="13670" y="610"/>
                </a:lnTo>
                <a:lnTo>
                  <a:pt x="13664" y="575"/>
                </a:lnTo>
                <a:lnTo>
                  <a:pt x="13656" y="540"/>
                </a:lnTo>
                <a:lnTo>
                  <a:pt x="13646" y="505"/>
                </a:lnTo>
                <a:lnTo>
                  <a:pt x="13635" y="472"/>
                </a:lnTo>
                <a:lnTo>
                  <a:pt x="13622" y="439"/>
                </a:lnTo>
                <a:lnTo>
                  <a:pt x="13607" y="407"/>
                </a:lnTo>
                <a:lnTo>
                  <a:pt x="13592" y="376"/>
                </a:lnTo>
                <a:lnTo>
                  <a:pt x="13574" y="347"/>
                </a:lnTo>
                <a:lnTo>
                  <a:pt x="13555" y="317"/>
                </a:lnTo>
                <a:lnTo>
                  <a:pt x="13536" y="289"/>
                </a:lnTo>
                <a:lnTo>
                  <a:pt x="13513" y="262"/>
                </a:lnTo>
                <a:lnTo>
                  <a:pt x="13491" y="236"/>
                </a:lnTo>
                <a:lnTo>
                  <a:pt x="13467" y="211"/>
                </a:lnTo>
                <a:lnTo>
                  <a:pt x="13443" y="186"/>
                </a:lnTo>
                <a:lnTo>
                  <a:pt x="13416" y="164"/>
                </a:lnTo>
                <a:lnTo>
                  <a:pt x="13389" y="142"/>
                </a:lnTo>
                <a:lnTo>
                  <a:pt x="13361" y="122"/>
                </a:lnTo>
                <a:lnTo>
                  <a:pt x="13331" y="104"/>
                </a:lnTo>
                <a:lnTo>
                  <a:pt x="13301" y="87"/>
                </a:lnTo>
                <a:lnTo>
                  <a:pt x="13271" y="71"/>
                </a:lnTo>
                <a:lnTo>
                  <a:pt x="13239" y="56"/>
                </a:lnTo>
                <a:lnTo>
                  <a:pt x="13205" y="43"/>
                </a:lnTo>
                <a:lnTo>
                  <a:pt x="13172" y="32"/>
                </a:lnTo>
                <a:lnTo>
                  <a:pt x="13138" y="22"/>
                </a:lnTo>
                <a:lnTo>
                  <a:pt x="13104" y="14"/>
                </a:lnTo>
                <a:lnTo>
                  <a:pt x="13067" y="8"/>
                </a:lnTo>
                <a:lnTo>
                  <a:pt x="13032" y="3"/>
                </a:lnTo>
                <a:lnTo>
                  <a:pt x="12996" y="1"/>
                </a:lnTo>
                <a:lnTo>
                  <a:pt x="12958" y="0"/>
                </a:lnTo>
                <a:lnTo>
                  <a:pt x="12958" y="0"/>
                </a:lnTo>
                <a:lnTo>
                  <a:pt x="12921" y="1"/>
                </a:lnTo>
                <a:lnTo>
                  <a:pt x="12884" y="3"/>
                </a:lnTo>
                <a:lnTo>
                  <a:pt x="12849" y="8"/>
                </a:lnTo>
                <a:lnTo>
                  <a:pt x="12814" y="14"/>
                </a:lnTo>
                <a:lnTo>
                  <a:pt x="12778" y="22"/>
                </a:lnTo>
                <a:lnTo>
                  <a:pt x="12744" y="32"/>
                </a:lnTo>
                <a:lnTo>
                  <a:pt x="12711" y="43"/>
                </a:lnTo>
                <a:lnTo>
                  <a:pt x="12678" y="56"/>
                </a:lnTo>
                <a:lnTo>
                  <a:pt x="12646" y="71"/>
                </a:lnTo>
                <a:lnTo>
                  <a:pt x="12615" y="87"/>
                </a:lnTo>
                <a:lnTo>
                  <a:pt x="12585" y="104"/>
                </a:lnTo>
                <a:lnTo>
                  <a:pt x="12555" y="122"/>
                </a:lnTo>
                <a:lnTo>
                  <a:pt x="12528" y="142"/>
                </a:lnTo>
                <a:lnTo>
                  <a:pt x="12500" y="164"/>
                </a:lnTo>
                <a:lnTo>
                  <a:pt x="12474" y="186"/>
                </a:lnTo>
                <a:lnTo>
                  <a:pt x="12449" y="211"/>
                </a:lnTo>
                <a:lnTo>
                  <a:pt x="12425" y="236"/>
                </a:lnTo>
                <a:lnTo>
                  <a:pt x="12403" y="262"/>
                </a:lnTo>
                <a:lnTo>
                  <a:pt x="12381" y="289"/>
                </a:lnTo>
                <a:lnTo>
                  <a:pt x="12361" y="317"/>
                </a:lnTo>
                <a:lnTo>
                  <a:pt x="12342" y="347"/>
                </a:lnTo>
                <a:lnTo>
                  <a:pt x="12326" y="376"/>
                </a:lnTo>
                <a:lnTo>
                  <a:pt x="12309" y="407"/>
                </a:lnTo>
                <a:lnTo>
                  <a:pt x="12295" y="439"/>
                </a:lnTo>
                <a:lnTo>
                  <a:pt x="12281" y="472"/>
                </a:lnTo>
                <a:lnTo>
                  <a:pt x="12270" y="505"/>
                </a:lnTo>
                <a:lnTo>
                  <a:pt x="12260" y="540"/>
                </a:lnTo>
                <a:lnTo>
                  <a:pt x="12253" y="575"/>
                </a:lnTo>
                <a:lnTo>
                  <a:pt x="12246" y="610"/>
                </a:lnTo>
                <a:lnTo>
                  <a:pt x="12242" y="646"/>
                </a:lnTo>
                <a:lnTo>
                  <a:pt x="12240" y="682"/>
                </a:lnTo>
                <a:lnTo>
                  <a:pt x="12238" y="720"/>
                </a:lnTo>
                <a:lnTo>
                  <a:pt x="12238" y="1439"/>
                </a:lnTo>
                <a:lnTo>
                  <a:pt x="5040" y="1439"/>
                </a:lnTo>
                <a:lnTo>
                  <a:pt x="5040" y="720"/>
                </a:lnTo>
                <a:lnTo>
                  <a:pt x="5040" y="720"/>
                </a:lnTo>
                <a:lnTo>
                  <a:pt x="5038" y="682"/>
                </a:lnTo>
                <a:lnTo>
                  <a:pt x="5035" y="646"/>
                </a:lnTo>
                <a:lnTo>
                  <a:pt x="5031" y="610"/>
                </a:lnTo>
                <a:lnTo>
                  <a:pt x="5024" y="575"/>
                </a:lnTo>
                <a:lnTo>
                  <a:pt x="5016" y="540"/>
                </a:lnTo>
                <a:lnTo>
                  <a:pt x="5006" y="505"/>
                </a:lnTo>
                <a:lnTo>
                  <a:pt x="4995" y="472"/>
                </a:lnTo>
                <a:lnTo>
                  <a:pt x="4982" y="439"/>
                </a:lnTo>
                <a:lnTo>
                  <a:pt x="4968" y="407"/>
                </a:lnTo>
                <a:lnTo>
                  <a:pt x="4952" y="376"/>
                </a:lnTo>
                <a:lnTo>
                  <a:pt x="4935" y="347"/>
                </a:lnTo>
                <a:lnTo>
                  <a:pt x="4916" y="317"/>
                </a:lnTo>
                <a:lnTo>
                  <a:pt x="4896" y="289"/>
                </a:lnTo>
                <a:lnTo>
                  <a:pt x="4875" y="262"/>
                </a:lnTo>
                <a:lnTo>
                  <a:pt x="4852" y="236"/>
                </a:lnTo>
                <a:lnTo>
                  <a:pt x="4829" y="211"/>
                </a:lnTo>
                <a:lnTo>
                  <a:pt x="4803" y="186"/>
                </a:lnTo>
                <a:lnTo>
                  <a:pt x="4777" y="164"/>
                </a:lnTo>
                <a:lnTo>
                  <a:pt x="4750" y="142"/>
                </a:lnTo>
                <a:lnTo>
                  <a:pt x="4722" y="122"/>
                </a:lnTo>
                <a:lnTo>
                  <a:pt x="4693" y="104"/>
                </a:lnTo>
                <a:lnTo>
                  <a:pt x="4662" y="87"/>
                </a:lnTo>
                <a:lnTo>
                  <a:pt x="4631" y="71"/>
                </a:lnTo>
                <a:lnTo>
                  <a:pt x="4599" y="56"/>
                </a:lnTo>
                <a:lnTo>
                  <a:pt x="4567" y="43"/>
                </a:lnTo>
                <a:lnTo>
                  <a:pt x="4533" y="32"/>
                </a:lnTo>
                <a:lnTo>
                  <a:pt x="4500" y="22"/>
                </a:lnTo>
                <a:lnTo>
                  <a:pt x="4464" y="14"/>
                </a:lnTo>
                <a:lnTo>
                  <a:pt x="4429" y="8"/>
                </a:lnTo>
                <a:lnTo>
                  <a:pt x="4393" y="3"/>
                </a:lnTo>
                <a:lnTo>
                  <a:pt x="4356" y="1"/>
                </a:lnTo>
                <a:lnTo>
                  <a:pt x="4320" y="0"/>
                </a:lnTo>
                <a:lnTo>
                  <a:pt x="4320" y="0"/>
                </a:lnTo>
                <a:lnTo>
                  <a:pt x="4282" y="1"/>
                </a:lnTo>
                <a:lnTo>
                  <a:pt x="4246" y="3"/>
                </a:lnTo>
                <a:lnTo>
                  <a:pt x="4209" y="8"/>
                </a:lnTo>
                <a:lnTo>
                  <a:pt x="4174" y="14"/>
                </a:lnTo>
                <a:lnTo>
                  <a:pt x="4140" y="22"/>
                </a:lnTo>
                <a:lnTo>
                  <a:pt x="4106" y="32"/>
                </a:lnTo>
                <a:lnTo>
                  <a:pt x="4071" y="43"/>
                </a:lnTo>
                <a:lnTo>
                  <a:pt x="4039" y="56"/>
                </a:lnTo>
                <a:lnTo>
                  <a:pt x="4007" y="71"/>
                </a:lnTo>
                <a:lnTo>
                  <a:pt x="3977" y="87"/>
                </a:lnTo>
                <a:lnTo>
                  <a:pt x="3946" y="104"/>
                </a:lnTo>
                <a:lnTo>
                  <a:pt x="3917" y="122"/>
                </a:lnTo>
                <a:lnTo>
                  <a:pt x="3888" y="142"/>
                </a:lnTo>
                <a:lnTo>
                  <a:pt x="3862" y="164"/>
                </a:lnTo>
                <a:lnTo>
                  <a:pt x="3835" y="186"/>
                </a:lnTo>
                <a:lnTo>
                  <a:pt x="3810" y="211"/>
                </a:lnTo>
                <a:lnTo>
                  <a:pt x="3787" y="236"/>
                </a:lnTo>
                <a:lnTo>
                  <a:pt x="3763" y="262"/>
                </a:lnTo>
                <a:lnTo>
                  <a:pt x="3742" y="289"/>
                </a:lnTo>
                <a:lnTo>
                  <a:pt x="3723" y="317"/>
                </a:lnTo>
                <a:lnTo>
                  <a:pt x="3704" y="347"/>
                </a:lnTo>
                <a:lnTo>
                  <a:pt x="3686" y="376"/>
                </a:lnTo>
                <a:lnTo>
                  <a:pt x="3671" y="407"/>
                </a:lnTo>
                <a:lnTo>
                  <a:pt x="3656" y="439"/>
                </a:lnTo>
                <a:lnTo>
                  <a:pt x="3643" y="472"/>
                </a:lnTo>
                <a:lnTo>
                  <a:pt x="3632" y="505"/>
                </a:lnTo>
                <a:lnTo>
                  <a:pt x="3622" y="540"/>
                </a:lnTo>
                <a:lnTo>
                  <a:pt x="3614" y="575"/>
                </a:lnTo>
                <a:lnTo>
                  <a:pt x="3608" y="610"/>
                </a:lnTo>
                <a:lnTo>
                  <a:pt x="3603" y="646"/>
                </a:lnTo>
                <a:lnTo>
                  <a:pt x="3600" y="682"/>
                </a:lnTo>
                <a:lnTo>
                  <a:pt x="3599" y="720"/>
                </a:lnTo>
                <a:lnTo>
                  <a:pt x="3599" y="1439"/>
                </a:lnTo>
                <a:lnTo>
                  <a:pt x="2159" y="1439"/>
                </a:lnTo>
                <a:lnTo>
                  <a:pt x="2159" y="1439"/>
                </a:lnTo>
                <a:lnTo>
                  <a:pt x="2104" y="1441"/>
                </a:lnTo>
                <a:lnTo>
                  <a:pt x="2049" y="1443"/>
                </a:lnTo>
                <a:lnTo>
                  <a:pt x="1994" y="1446"/>
                </a:lnTo>
                <a:lnTo>
                  <a:pt x="1939" y="1450"/>
                </a:lnTo>
                <a:lnTo>
                  <a:pt x="1885" y="1457"/>
                </a:lnTo>
                <a:lnTo>
                  <a:pt x="1832" y="1465"/>
                </a:lnTo>
                <a:lnTo>
                  <a:pt x="1777" y="1474"/>
                </a:lnTo>
                <a:lnTo>
                  <a:pt x="1724" y="1484"/>
                </a:lnTo>
                <a:lnTo>
                  <a:pt x="1673" y="1495"/>
                </a:lnTo>
                <a:lnTo>
                  <a:pt x="1621" y="1508"/>
                </a:lnTo>
                <a:lnTo>
                  <a:pt x="1569" y="1522"/>
                </a:lnTo>
                <a:lnTo>
                  <a:pt x="1518" y="1537"/>
                </a:lnTo>
                <a:lnTo>
                  <a:pt x="1467" y="1553"/>
                </a:lnTo>
                <a:lnTo>
                  <a:pt x="1418" y="1571"/>
                </a:lnTo>
                <a:lnTo>
                  <a:pt x="1369" y="1590"/>
                </a:lnTo>
                <a:lnTo>
                  <a:pt x="1319" y="1609"/>
                </a:lnTo>
                <a:lnTo>
                  <a:pt x="1272" y="1630"/>
                </a:lnTo>
                <a:lnTo>
                  <a:pt x="1224" y="1652"/>
                </a:lnTo>
                <a:lnTo>
                  <a:pt x="1177" y="1677"/>
                </a:lnTo>
                <a:lnTo>
                  <a:pt x="1131" y="1701"/>
                </a:lnTo>
                <a:lnTo>
                  <a:pt x="1085" y="1726"/>
                </a:lnTo>
                <a:lnTo>
                  <a:pt x="1040" y="1753"/>
                </a:lnTo>
                <a:lnTo>
                  <a:pt x="996" y="1781"/>
                </a:lnTo>
                <a:lnTo>
                  <a:pt x="953" y="1809"/>
                </a:lnTo>
                <a:lnTo>
                  <a:pt x="910" y="1839"/>
                </a:lnTo>
                <a:lnTo>
                  <a:pt x="868" y="1869"/>
                </a:lnTo>
                <a:lnTo>
                  <a:pt x="827" y="1901"/>
                </a:lnTo>
                <a:lnTo>
                  <a:pt x="786" y="1933"/>
                </a:lnTo>
                <a:lnTo>
                  <a:pt x="747" y="1967"/>
                </a:lnTo>
                <a:lnTo>
                  <a:pt x="708" y="2001"/>
                </a:lnTo>
                <a:lnTo>
                  <a:pt x="670" y="2037"/>
                </a:lnTo>
                <a:lnTo>
                  <a:pt x="633" y="2073"/>
                </a:lnTo>
                <a:lnTo>
                  <a:pt x="597" y="2110"/>
                </a:lnTo>
                <a:lnTo>
                  <a:pt x="562" y="2148"/>
                </a:lnTo>
                <a:lnTo>
                  <a:pt x="527" y="2187"/>
                </a:lnTo>
                <a:lnTo>
                  <a:pt x="494" y="2227"/>
                </a:lnTo>
                <a:lnTo>
                  <a:pt x="462" y="2266"/>
                </a:lnTo>
                <a:lnTo>
                  <a:pt x="430" y="2308"/>
                </a:lnTo>
                <a:lnTo>
                  <a:pt x="399" y="2350"/>
                </a:lnTo>
                <a:lnTo>
                  <a:pt x="369" y="2392"/>
                </a:lnTo>
                <a:lnTo>
                  <a:pt x="340" y="2436"/>
                </a:lnTo>
                <a:lnTo>
                  <a:pt x="313" y="2480"/>
                </a:lnTo>
                <a:lnTo>
                  <a:pt x="286" y="2525"/>
                </a:lnTo>
                <a:lnTo>
                  <a:pt x="261" y="2571"/>
                </a:lnTo>
                <a:lnTo>
                  <a:pt x="236" y="2617"/>
                </a:lnTo>
                <a:lnTo>
                  <a:pt x="213" y="2664"/>
                </a:lnTo>
                <a:lnTo>
                  <a:pt x="191" y="2711"/>
                </a:lnTo>
                <a:lnTo>
                  <a:pt x="170" y="2760"/>
                </a:lnTo>
                <a:lnTo>
                  <a:pt x="150" y="2808"/>
                </a:lnTo>
                <a:lnTo>
                  <a:pt x="131" y="2858"/>
                </a:lnTo>
                <a:lnTo>
                  <a:pt x="114" y="2908"/>
                </a:lnTo>
                <a:lnTo>
                  <a:pt x="97" y="2957"/>
                </a:lnTo>
                <a:lnTo>
                  <a:pt x="82" y="3009"/>
                </a:lnTo>
                <a:lnTo>
                  <a:pt x="69" y="3060"/>
                </a:lnTo>
                <a:lnTo>
                  <a:pt x="55" y="3112"/>
                </a:lnTo>
                <a:lnTo>
                  <a:pt x="44" y="3165"/>
                </a:lnTo>
                <a:lnTo>
                  <a:pt x="33" y="3218"/>
                </a:lnTo>
                <a:lnTo>
                  <a:pt x="24" y="3271"/>
                </a:lnTo>
                <a:lnTo>
                  <a:pt x="18" y="3325"/>
                </a:lnTo>
                <a:lnTo>
                  <a:pt x="11" y="3379"/>
                </a:lnTo>
                <a:lnTo>
                  <a:pt x="7" y="3433"/>
                </a:lnTo>
                <a:lnTo>
                  <a:pt x="2" y="3488"/>
                </a:lnTo>
                <a:lnTo>
                  <a:pt x="0" y="3544"/>
                </a:lnTo>
                <a:lnTo>
                  <a:pt x="0" y="3600"/>
                </a:lnTo>
                <a:lnTo>
                  <a:pt x="0" y="13678"/>
                </a:lnTo>
                <a:lnTo>
                  <a:pt x="0" y="13678"/>
                </a:lnTo>
                <a:lnTo>
                  <a:pt x="0" y="13734"/>
                </a:lnTo>
                <a:lnTo>
                  <a:pt x="2" y="13789"/>
                </a:lnTo>
                <a:lnTo>
                  <a:pt x="7" y="13844"/>
                </a:lnTo>
                <a:lnTo>
                  <a:pt x="11" y="13899"/>
                </a:lnTo>
                <a:lnTo>
                  <a:pt x="18" y="13953"/>
                </a:lnTo>
                <a:lnTo>
                  <a:pt x="24" y="14007"/>
                </a:lnTo>
                <a:lnTo>
                  <a:pt x="33" y="14060"/>
                </a:lnTo>
                <a:lnTo>
                  <a:pt x="44" y="14113"/>
                </a:lnTo>
                <a:lnTo>
                  <a:pt x="55" y="14166"/>
                </a:lnTo>
                <a:lnTo>
                  <a:pt x="69" y="14218"/>
                </a:lnTo>
                <a:lnTo>
                  <a:pt x="82" y="14268"/>
                </a:lnTo>
                <a:lnTo>
                  <a:pt x="97" y="14319"/>
                </a:lnTo>
                <a:lnTo>
                  <a:pt x="114" y="14370"/>
                </a:lnTo>
                <a:lnTo>
                  <a:pt x="131" y="14420"/>
                </a:lnTo>
                <a:lnTo>
                  <a:pt x="150" y="14469"/>
                </a:lnTo>
                <a:lnTo>
                  <a:pt x="170" y="14518"/>
                </a:lnTo>
                <a:lnTo>
                  <a:pt x="191" y="14566"/>
                </a:lnTo>
                <a:lnTo>
                  <a:pt x="213" y="14614"/>
                </a:lnTo>
                <a:lnTo>
                  <a:pt x="236" y="14660"/>
                </a:lnTo>
                <a:lnTo>
                  <a:pt x="261" y="14707"/>
                </a:lnTo>
                <a:lnTo>
                  <a:pt x="286" y="14752"/>
                </a:lnTo>
                <a:lnTo>
                  <a:pt x="313" y="14797"/>
                </a:lnTo>
                <a:lnTo>
                  <a:pt x="340" y="14841"/>
                </a:lnTo>
                <a:lnTo>
                  <a:pt x="369" y="14884"/>
                </a:lnTo>
                <a:lnTo>
                  <a:pt x="399" y="14927"/>
                </a:lnTo>
                <a:lnTo>
                  <a:pt x="430" y="14969"/>
                </a:lnTo>
                <a:lnTo>
                  <a:pt x="462" y="15010"/>
                </a:lnTo>
                <a:lnTo>
                  <a:pt x="494" y="15051"/>
                </a:lnTo>
                <a:lnTo>
                  <a:pt x="527" y="15091"/>
                </a:lnTo>
                <a:lnTo>
                  <a:pt x="562" y="15129"/>
                </a:lnTo>
                <a:lnTo>
                  <a:pt x="597" y="15167"/>
                </a:lnTo>
                <a:lnTo>
                  <a:pt x="633" y="15204"/>
                </a:lnTo>
                <a:lnTo>
                  <a:pt x="670" y="15241"/>
                </a:lnTo>
                <a:lnTo>
                  <a:pt x="708" y="15276"/>
                </a:lnTo>
                <a:lnTo>
                  <a:pt x="747" y="15310"/>
                </a:lnTo>
                <a:lnTo>
                  <a:pt x="786" y="15344"/>
                </a:lnTo>
                <a:lnTo>
                  <a:pt x="827" y="15377"/>
                </a:lnTo>
                <a:lnTo>
                  <a:pt x="868" y="15409"/>
                </a:lnTo>
                <a:lnTo>
                  <a:pt x="910" y="15438"/>
                </a:lnTo>
                <a:lnTo>
                  <a:pt x="953" y="15468"/>
                </a:lnTo>
                <a:lnTo>
                  <a:pt x="996" y="15497"/>
                </a:lnTo>
                <a:lnTo>
                  <a:pt x="1040" y="15525"/>
                </a:lnTo>
                <a:lnTo>
                  <a:pt x="1085" y="15551"/>
                </a:lnTo>
                <a:lnTo>
                  <a:pt x="1131" y="15576"/>
                </a:lnTo>
                <a:lnTo>
                  <a:pt x="1177" y="15601"/>
                </a:lnTo>
                <a:lnTo>
                  <a:pt x="1224" y="15624"/>
                </a:lnTo>
                <a:lnTo>
                  <a:pt x="1272" y="15647"/>
                </a:lnTo>
                <a:lnTo>
                  <a:pt x="1319" y="15668"/>
                </a:lnTo>
                <a:lnTo>
                  <a:pt x="1369" y="15688"/>
                </a:lnTo>
                <a:lnTo>
                  <a:pt x="1418" y="15707"/>
                </a:lnTo>
                <a:lnTo>
                  <a:pt x="1467" y="15724"/>
                </a:lnTo>
                <a:lnTo>
                  <a:pt x="1518" y="15741"/>
                </a:lnTo>
                <a:lnTo>
                  <a:pt x="1569" y="15755"/>
                </a:lnTo>
                <a:lnTo>
                  <a:pt x="1621" y="15770"/>
                </a:lnTo>
                <a:lnTo>
                  <a:pt x="1673" y="15782"/>
                </a:lnTo>
                <a:lnTo>
                  <a:pt x="1724" y="15794"/>
                </a:lnTo>
                <a:lnTo>
                  <a:pt x="1777" y="15804"/>
                </a:lnTo>
                <a:lnTo>
                  <a:pt x="1832" y="15813"/>
                </a:lnTo>
                <a:lnTo>
                  <a:pt x="1885" y="15820"/>
                </a:lnTo>
                <a:lnTo>
                  <a:pt x="1939" y="15827"/>
                </a:lnTo>
                <a:lnTo>
                  <a:pt x="1994" y="15832"/>
                </a:lnTo>
                <a:lnTo>
                  <a:pt x="2049" y="15835"/>
                </a:lnTo>
                <a:lnTo>
                  <a:pt x="2104" y="15837"/>
                </a:lnTo>
                <a:lnTo>
                  <a:pt x="2159" y="15838"/>
                </a:lnTo>
                <a:lnTo>
                  <a:pt x="15117" y="15838"/>
                </a:lnTo>
                <a:lnTo>
                  <a:pt x="15117" y="15838"/>
                </a:lnTo>
                <a:lnTo>
                  <a:pt x="15174" y="15837"/>
                </a:lnTo>
                <a:lnTo>
                  <a:pt x="15229" y="15835"/>
                </a:lnTo>
                <a:lnTo>
                  <a:pt x="15284" y="15832"/>
                </a:lnTo>
                <a:lnTo>
                  <a:pt x="15338" y="15827"/>
                </a:lnTo>
                <a:lnTo>
                  <a:pt x="15392" y="15820"/>
                </a:lnTo>
                <a:lnTo>
                  <a:pt x="15446" y="15813"/>
                </a:lnTo>
                <a:lnTo>
                  <a:pt x="15499" y="15804"/>
                </a:lnTo>
                <a:lnTo>
                  <a:pt x="15552" y="15794"/>
                </a:lnTo>
                <a:lnTo>
                  <a:pt x="15605" y="15782"/>
                </a:lnTo>
                <a:lnTo>
                  <a:pt x="15657" y="15770"/>
                </a:lnTo>
                <a:lnTo>
                  <a:pt x="15708" y="15755"/>
                </a:lnTo>
                <a:lnTo>
                  <a:pt x="15760" y="15741"/>
                </a:lnTo>
                <a:lnTo>
                  <a:pt x="15810" y="15724"/>
                </a:lnTo>
                <a:lnTo>
                  <a:pt x="15859" y="15707"/>
                </a:lnTo>
                <a:lnTo>
                  <a:pt x="15909" y="15688"/>
                </a:lnTo>
                <a:lnTo>
                  <a:pt x="15958" y="15668"/>
                </a:lnTo>
                <a:lnTo>
                  <a:pt x="16006" y="15647"/>
                </a:lnTo>
                <a:lnTo>
                  <a:pt x="16054" y="15624"/>
                </a:lnTo>
                <a:lnTo>
                  <a:pt x="16100" y="15601"/>
                </a:lnTo>
                <a:lnTo>
                  <a:pt x="16146" y="15576"/>
                </a:lnTo>
                <a:lnTo>
                  <a:pt x="16193" y="15551"/>
                </a:lnTo>
                <a:lnTo>
                  <a:pt x="16237" y="15525"/>
                </a:lnTo>
                <a:lnTo>
                  <a:pt x="16281" y="15497"/>
                </a:lnTo>
                <a:lnTo>
                  <a:pt x="16325" y="15468"/>
                </a:lnTo>
                <a:lnTo>
                  <a:pt x="16367" y="15438"/>
                </a:lnTo>
                <a:lnTo>
                  <a:pt x="16409" y="15409"/>
                </a:lnTo>
                <a:lnTo>
                  <a:pt x="16451" y="15377"/>
                </a:lnTo>
                <a:lnTo>
                  <a:pt x="16491" y="15344"/>
                </a:lnTo>
                <a:lnTo>
                  <a:pt x="16531" y="15310"/>
                </a:lnTo>
                <a:lnTo>
                  <a:pt x="16569" y="15276"/>
                </a:lnTo>
                <a:lnTo>
                  <a:pt x="16608" y="15241"/>
                </a:lnTo>
                <a:lnTo>
                  <a:pt x="16644" y="15204"/>
                </a:lnTo>
                <a:lnTo>
                  <a:pt x="16681" y="15167"/>
                </a:lnTo>
                <a:lnTo>
                  <a:pt x="16716" y="15129"/>
                </a:lnTo>
                <a:lnTo>
                  <a:pt x="16750" y="15091"/>
                </a:lnTo>
                <a:lnTo>
                  <a:pt x="16784" y="15051"/>
                </a:lnTo>
                <a:lnTo>
                  <a:pt x="16816" y="15010"/>
                </a:lnTo>
                <a:lnTo>
                  <a:pt x="16848" y="14969"/>
                </a:lnTo>
                <a:lnTo>
                  <a:pt x="16878" y="14927"/>
                </a:lnTo>
                <a:lnTo>
                  <a:pt x="16908" y="14884"/>
                </a:lnTo>
                <a:lnTo>
                  <a:pt x="16937" y="14841"/>
                </a:lnTo>
                <a:lnTo>
                  <a:pt x="16964" y="14797"/>
                </a:lnTo>
                <a:lnTo>
                  <a:pt x="16991" y="14752"/>
                </a:lnTo>
                <a:lnTo>
                  <a:pt x="17016" y="14707"/>
                </a:lnTo>
                <a:lnTo>
                  <a:pt x="17041" y="14660"/>
                </a:lnTo>
                <a:lnTo>
                  <a:pt x="17065" y="14614"/>
                </a:lnTo>
                <a:lnTo>
                  <a:pt x="17087" y="14566"/>
                </a:lnTo>
                <a:lnTo>
                  <a:pt x="17108" y="14518"/>
                </a:lnTo>
                <a:lnTo>
                  <a:pt x="17128" y="14469"/>
                </a:lnTo>
                <a:lnTo>
                  <a:pt x="17147" y="14420"/>
                </a:lnTo>
                <a:lnTo>
                  <a:pt x="17164" y="14370"/>
                </a:lnTo>
                <a:lnTo>
                  <a:pt x="17181" y="14319"/>
                </a:lnTo>
                <a:lnTo>
                  <a:pt x="17195" y="14268"/>
                </a:lnTo>
                <a:lnTo>
                  <a:pt x="17209" y="14218"/>
                </a:lnTo>
                <a:lnTo>
                  <a:pt x="17223" y="14166"/>
                </a:lnTo>
                <a:lnTo>
                  <a:pt x="17234" y="14113"/>
                </a:lnTo>
                <a:lnTo>
                  <a:pt x="17244" y="14060"/>
                </a:lnTo>
                <a:lnTo>
                  <a:pt x="17253" y="14007"/>
                </a:lnTo>
                <a:lnTo>
                  <a:pt x="17260" y="13953"/>
                </a:lnTo>
                <a:lnTo>
                  <a:pt x="17267" y="13899"/>
                </a:lnTo>
                <a:lnTo>
                  <a:pt x="17271" y="13844"/>
                </a:lnTo>
                <a:lnTo>
                  <a:pt x="17275" y="13789"/>
                </a:lnTo>
                <a:lnTo>
                  <a:pt x="17277" y="13734"/>
                </a:lnTo>
                <a:lnTo>
                  <a:pt x="17278" y="13678"/>
                </a:lnTo>
                <a:lnTo>
                  <a:pt x="17278" y="3600"/>
                </a:lnTo>
                <a:lnTo>
                  <a:pt x="17278" y="3600"/>
                </a:lnTo>
                <a:lnTo>
                  <a:pt x="17277" y="3544"/>
                </a:lnTo>
                <a:lnTo>
                  <a:pt x="17275" y="3488"/>
                </a:lnTo>
                <a:lnTo>
                  <a:pt x="17271" y="3433"/>
                </a:lnTo>
                <a:lnTo>
                  <a:pt x="17267" y="3379"/>
                </a:lnTo>
                <a:lnTo>
                  <a:pt x="17260" y="3325"/>
                </a:lnTo>
                <a:lnTo>
                  <a:pt x="17253" y="3271"/>
                </a:lnTo>
                <a:lnTo>
                  <a:pt x="17244" y="3218"/>
                </a:lnTo>
                <a:lnTo>
                  <a:pt x="17234" y="3165"/>
                </a:lnTo>
                <a:lnTo>
                  <a:pt x="17223" y="3112"/>
                </a:lnTo>
                <a:lnTo>
                  <a:pt x="17209" y="3060"/>
                </a:lnTo>
                <a:lnTo>
                  <a:pt x="17195" y="3009"/>
                </a:lnTo>
                <a:lnTo>
                  <a:pt x="17181" y="2957"/>
                </a:lnTo>
                <a:lnTo>
                  <a:pt x="17164" y="2908"/>
                </a:lnTo>
                <a:lnTo>
                  <a:pt x="17147" y="2858"/>
                </a:lnTo>
                <a:lnTo>
                  <a:pt x="17128" y="2808"/>
                </a:lnTo>
                <a:lnTo>
                  <a:pt x="17108" y="2760"/>
                </a:lnTo>
                <a:lnTo>
                  <a:pt x="17087" y="2711"/>
                </a:lnTo>
                <a:lnTo>
                  <a:pt x="17065" y="2664"/>
                </a:lnTo>
                <a:lnTo>
                  <a:pt x="17041" y="2617"/>
                </a:lnTo>
                <a:lnTo>
                  <a:pt x="17016" y="2571"/>
                </a:lnTo>
                <a:lnTo>
                  <a:pt x="16991" y="2525"/>
                </a:lnTo>
                <a:lnTo>
                  <a:pt x="16964" y="2480"/>
                </a:lnTo>
                <a:lnTo>
                  <a:pt x="16937" y="2436"/>
                </a:lnTo>
                <a:lnTo>
                  <a:pt x="16908" y="2392"/>
                </a:lnTo>
                <a:lnTo>
                  <a:pt x="16878" y="2350"/>
                </a:lnTo>
                <a:lnTo>
                  <a:pt x="16848" y="2308"/>
                </a:lnTo>
                <a:lnTo>
                  <a:pt x="16816" y="2266"/>
                </a:lnTo>
                <a:lnTo>
                  <a:pt x="16784" y="2227"/>
                </a:lnTo>
                <a:lnTo>
                  <a:pt x="16750" y="2187"/>
                </a:lnTo>
                <a:lnTo>
                  <a:pt x="16716" y="2148"/>
                </a:lnTo>
                <a:lnTo>
                  <a:pt x="16681" y="2110"/>
                </a:lnTo>
                <a:lnTo>
                  <a:pt x="16644" y="2073"/>
                </a:lnTo>
                <a:lnTo>
                  <a:pt x="16608" y="2037"/>
                </a:lnTo>
                <a:lnTo>
                  <a:pt x="16569" y="2001"/>
                </a:lnTo>
                <a:lnTo>
                  <a:pt x="16531" y="1967"/>
                </a:lnTo>
                <a:lnTo>
                  <a:pt x="16491" y="1933"/>
                </a:lnTo>
                <a:lnTo>
                  <a:pt x="16451" y="1901"/>
                </a:lnTo>
                <a:lnTo>
                  <a:pt x="16409" y="1869"/>
                </a:lnTo>
                <a:lnTo>
                  <a:pt x="16367" y="1839"/>
                </a:lnTo>
                <a:lnTo>
                  <a:pt x="16325" y="1809"/>
                </a:lnTo>
                <a:lnTo>
                  <a:pt x="16281" y="1781"/>
                </a:lnTo>
                <a:lnTo>
                  <a:pt x="16237" y="1753"/>
                </a:lnTo>
                <a:lnTo>
                  <a:pt x="16193" y="1726"/>
                </a:lnTo>
                <a:lnTo>
                  <a:pt x="16146" y="1701"/>
                </a:lnTo>
                <a:lnTo>
                  <a:pt x="16100" y="1677"/>
                </a:lnTo>
                <a:lnTo>
                  <a:pt x="16054" y="1652"/>
                </a:lnTo>
                <a:lnTo>
                  <a:pt x="16006" y="1630"/>
                </a:lnTo>
                <a:lnTo>
                  <a:pt x="15958" y="1609"/>
                </a:lnTo>
                <a:lnTo>
                  <a:pt x="15909" y="1590"/>
                </a:lnTo>
                <a:lnTo>
                  <a:pt x="15859" y="1571"/>
                </a:lnTo>
                <a:lnTo>
                  <a:pt x="15810" y="1553"/>
                </a:lnTo>
                <a:lnTo>
                  <a:pt x="15760" y="1537"/>
                </a:lnTo>
                <a:lnTo>
                  <a:pt x="15708" y="1522"/>
                </a:lnTo>
                <a:lnTo>
                  <a:pt x="15657" y="1508"/>
                </a:lnTo>
                <a:lnTo>
                  <a:pt x="15605" y="1495"/>
                </a:lnTo>
                <a:lnTo>
                  <a:pt x="15552" y="1484"/>
                </a:lnTo>
                <a:lnTo>
                  <a:pt x="15499" y="1474"/>
                </a:lnTo>
                <a:lnTo>
                  <a:pt x="15446" y="1465"/>
                </a:lnTo>
                <a:lnTo>
                  <a:pt x="15392" y="1457"/>
                </a:lnTo>
                <a:lnTo>
                  <a:pt x="15338" y="1450"/>
                </a:lnTo>
                <a:lnTo>
                  <a:pt x="15284" y="1446"/>
                </a:lnTo>
                <a:lnTo>
                  <a:pt x="15229" y="1443"/>
                </a:lnTo>
                <a:lnTo>
                  <a:pt x="15174" y="1441"/>
                </a:lnTo>
                <a:lnTo>
                  <a:pt x="15117" y="1439"/>
                </a:lnTo>
                <a:lnTo>
                  <a:pt x="15117" y="1439"/>
                </a:lnTo>
                <a:close/>
                <a:moveTo>
                  <a:pt x="15838" y="13678"/>
                </a:moveTo>
                <a:lnTo>
                  <a:pt x="15838" y="13678"/>
                </a:lnTo>
                <a:lnTo>
                  <a:pt x="15837" y="13715"/>
                </a:lnTo>
                <a:lnTo>
                  <a:pt x="15834" y="13752"/>
                </a:lnTo>
                <a:lnTo>
                  <a:pt x="15830" y="13787"/>
                </a:lnTo>
                <a:lnTo>
                  <a:pt x="15823" y="13823"/>
                </a:lnTo>
                <a:lnTo>
                  <a:pt x="15815" y="13858"/>
                </a:lnTo>
                <a:lnTo>
                  <a:pt x="15805" y="13892"/>
                </a:lnTo>
                <a:lnTo>
                  <a:pt x="15794" y="13925"/>
                </a:lnTo>
                <a:lnTo>
                  <a:pt x="15781" y="13958"/>
                </a:lnTo>
                <a:lnTo>
                  <a:pt x="15767" y="13990"/>
                </a:lnTo>
                <a:lnTo>
                  <a:pt x="15751" y="14021"/>
                </a:lnTo>
                <a:lnTo>
                  <a:pt x="15733" y="14051"/>
                </a:lnTo>
                <a:lnTo>
                  <a:pt x="15715" y="14081"/>
                </a:lnTo>
                <a:lnTo>
                  <a:pt x="15695" y="14108"/>
                </a:lnTo>
                <a:lnTo>
                  <a:pt x="15674" y="14136"/>
                </a:lnTo>
                <a:lnTo>
                  <a:pt x="15651" y="14161"/>
                </a:lnTo>
                <a:lnTo>
                  <a:pt x="15626" y="14187"/>
                </a:lnTo>
                <a:lnTo>
                  <a:pt x="15602" y="14211"/>
                </a:lnTo>
                <a:lnTo>
                  <a:pt x="15576" y="14233"/>
                </a:lnTo>
                <a:lnTo>
                  <a:pt x="15548" y="14255"/>
                </a:lnTo>
                <a:lnTo>
                  <a:pt x="15520" y="14275"/>
                </a:lnTo>
                <a:lnTo>
                  <a:pt x="15491" y="14294"/>
                </a:lnTo>
                <a:lnTo>
                  <a:pt x="15461" y="14311"/>
                </a:lnTo>
                <a:lnTo>
                  <a:pt x="15430" y="14327"/>
                </a:lnTo>
                <a:lnTo>
                  <a:pt x="15398" y="14341"/>
                </a:lnTo>
                <a:lnTo>
                  <a:pt x="15366" y="14354"/>
                </a:lnTo>
                <a:lnTo>
                  <a:pt x="15332" y="14365"/>
                </a:lnTo>
                <a:lnTo>
                  <a:pt x="15297" y="14375"/>
                </a:lnTo>
                <a:lnTo>
                  <a:pt x="15263" y="14383"/>
                </a:lnTo>
                <a:lnTo>
                  <a:pt x="15228" y="14390"/>
                </a:lnTo>
                <a:lnTo>
                  <a:pt x="15191" y="14394"/>
                </a:lnTo>
                <a:lnTo>
                  <a:pt x="15155" y="14397"/>
                </a:lnTo>
                <a:lnTo>
                  <a:pt x="15117" y="14397"/>
                </a:lnTo>
                <a:lnTo>
                  <a:pt x="2159" y="14397"/>
                </a:lnTo>
                <a:lnTo>
                  <a:pt x="2159" y="14397"/>
                </a:lnTo>
                <a:lnTo>
                  <a:pt x="2123" y="14397"/>
                </a:lnTo>
                <a:lnTo>
                  <a:pt x="2087" y="14394"/>
                </a:lnTo>
                <a:lnTo>
                  <a:pt x="2050" y="14390"/>
                </a:lnTo>
                <a:lnTo>
                  <a:pt x="2015" y="14383"/>
                </a:lnTo>
                <a:lnTo>
                  <a:pt x="1979" y="14375"/>
                </a:lnTo>
                <a:lnTo>
                  <a:pt x="1946" y="14365"/>
                </a:lnTo>
                <a:lnTo>
                  <a:pt x="1912" y="14354"/>
                </a:lnTo>
                <a:lnTo>
                  <a:pt x="1880" y="14341"/>
                </a:lnTo>
                <a:lnTo>
                  <a:pt x="1848" y="14327"/>
                </a:lnTo>
                <a:lnTo>
                  <a:pt x="1817" y="14311"/>
                </a:lnTo>
                <a:lnTo>
                  <a:pt x="1786" y="14294"/>
                </a:lnTo>
                <a:lnTo>
                  <a:pt x="1758" y="14275"/>
                </a:lnTo>
                <a:lnTo>
                  <a:pt x="1729" y="14255"/>
                </a:lnTo>
                <a:lnTo>
                  <a:pt x="1702" y="14233"/>
                </a:lnTo>
                <a:lnTo>
                  <a:pt x="1676" y="14211"/>
                </a:lnTo>
                <a:lnTo>
                  <a:pt x="1650" y="14187"/>
                </a:lnTo>
                <a:lnTo>
                  <a:pt x="1627" y="14161"/>
                </a:lnTo>
                <a:lnTo>
                  <a:pt x="1604" y="14136"/>
                </a:lnTo>
                <a:lnTo>
                  <a:pt x="1583" y="14108"/>
                </a:lnTo>
                <a:lnTo>
                  <a:pt x="1563" y="14081"/>
                </a:lnTo>
                <a:lnTo>
                  <a:pt x="1545" y="14051"/>
                </a:lnTo>
                <a:lnTo>
                  <a:pt x="1527" y="14021"/>
                </a:lnTo>
                <a:lnTo>
                  <a:pt x="1511" y="13990"/>
                </a:lnTo>
                <a:lnTo>
                  <a:pt x="1496" y="13958"/>
                </a:lnTo>
                <a:lnTo>
                  <a:pt x="1484" y="13925"/>
                </a:lnTo>
                <a:lnTo>
                  <a:pt x="1472" y="13892"/>
                </a:lnTo>
                <a:lnTo>
                  <a:pt x="1463" y="13858"/>
                </a:lnTo>
                <a:lnTo>
                  <a:pt x="1454" y="13823"/>
                </a:lnTo>
                <a:lnTo>
                  <a:pt x="1448" y="13787"/>
                </a:lnTo>
                <a:lnTo>
                  <a:pt x="1443" y="13752"/>
                </a:lnTo>
                <a:lnTo>
                  <a:pt x="1441" y="13715"/>
                </a:lnTo>
                <a:lnTo>
                  <a:pt x="1440" y="13678"/>
                </a:lnTo>
                <a:lnTo>
                  <a:pt x="1440" y="7199"/>
                </a:lnTo>
                <a:lnTo>
                  <a:pt x="15838" y="7199"/>
                </a:lnTo>
                <a:lnTo>
                  <a:pt x="15838" y="13678"/>
                </a:lnTo>
                <a:close/>
                <a:moveTo>
                  <a:pt x="15838" y="5759"/>
                </a:moveTo>
                <a:lnTo>
                  <a:pt x="1440" y="5759"/>
                </a:lnTo>
                <a:lnTo>
                  <a:pt x="1440" y="3600"/>
                </a:lnTo>
                <a:lnTo>
                  <a:pt x="1440" y="3600"/>
                </a:lnTo>
                <a:lnTo>
                  <a:pt x="1441" y="3562"/>
                </a:lnTo>
                <a:lnTo>
                  <a:pt x="1443" y="3526"/>
                </a:lnTo>
                <a:lnTo>
                  <a:pt x="1448" y="3489"/>
                </a:lnTo>
                <a:lnTo>
                  <a:pt x="1454" y="3454"/>
                </a:lnTo>
                <a:lnTo>
                  <a:pt x="1463" y="3420"/>
                </a:lnTo>
                <a:lnTo>
                  <a:pt x="1472" y="3386"/>
                </a:lnTo>
                <a:lnTo>
                  <a:pt x="1484" y="3353"/>
                </a:lnTo>
                <a:lnTo>
                  <a:pt x="1496" y="3319"/>
                </a:lnTo>
                <a:lnTo>
                  <a:pt x="1511" y="3287"/>
                </a:lnTo>
                <a:lnTo>
                  <a:pt x="1527" y="3257"/>
                </a:lnTo>
                <a:lnTo>
                  <a:pt x="1545" y="3227"/>
                </a:lnTo>
                <a:lnTo>
                  <a:pt x="1563" y="3197"/>
                </a:lnTo>
                <a:lnTo>
                  <a:pt x="1583" y="3169"/>
                </a:lnTo>
                <a:lnTo>
                  <a:pt x="1604" y="3142"/>
                </a:lnTo>
                <a:lnTo>
                  <a:pt x="1627" y="3115"/>
                </a:lnTo>
                <a:lnTo>
                  <a:pt x="1650" y="3091"/>
                </a:lnTo>
                <a:lnTo>
                  <a:pt x="1676" y="3067"/>
                </a:lnTo>
                <a:lnTo>
                  <a:pt x="1702" y="3045"/>
                </a:lnTo>
                <a:lnTo>
                  <a:pt x="1729" y="3022"/>
                </a:lnTo>
                <a:lnTo>
                  <a:pt x="1758" y="3003"/>
                </a:lnTo>
                <a:lnTo>
                  <a:pt x="1786" y="2984"/>
                </a:lnTo>
                <a:lnTo>
                  <a:pt x="1817" y="2966"/>
                </a:lnTo>
                <a:lnTo>
                  <a:pt x="1848" y="2951"/>
                </a:lnTo>
                <a:lnTo>
                  <a:pt x="1880" y="2936"/>
                </a:lnTo>
                <a:lnTo>
                  <a:pt x="1912" y="2923"/>
                </a:lnTo>
                <a:lnTo>
                  <a:pt x="1946" y="2912"/>
                </a:lnTo>
                <a:lnTo>
                  <a:pt x="1979" y="2902"/>
                </a:lnTo>
                <a:lnTo>
                  <a:pt x="2015" y="2894"/>
                </a:lnTo>
                <a:lnTo>
                  <a:pt x="2050" y="2888"/>
                </a:lnTo>
                <a:lnTo>
                  <a:pt x="2087" y="2883"/>
                </a:lnTo>
                <a:lnTo>
                  <a:pt x="2123" y="2880"/>
                </a:lnTo>
                <a:lnTo>
                  <a:pt x="2159" y="2879"/>
                </a:lnTo>
                <a:lnTo>
                  <a:pt x="3599" y="2879"/>
                </a:lnTo>
                <a:lnTo>
                  <a:pt x="3599" y="3600"/>
                </a:lnTo>
                <a:lnTo>
                  <a:pt x="3599" y="3600"/>
                </a:lnTo>
                <a:lnTo>
                  <a:pt x="3600" y="3636"/>
                </a:lnTo>
                <a:lnTo>
                  <a:pt x="3603" y="3673"/>
                </a:lnTo>
                <a:lnTo>
                  <a:pt x="3608" y="3709"/>
                </a:lnTo>
                <a:lnTo>
                  <a:pt x="3614" y="3744"/>
                </a:lnTo>
                <a:lnTo>
                  <a:pt x="3622" y="3780"/>
                </a:lnTo>
                <a:lnTo>
                  <a:pt x="3632" y="3813"/>
                </a:lnTo>
                <a:lnTo>
                  <a:pt x="3643" y="3847"/>
                </a:lnTo>
                <a:lnTo>
                  <a:pt x="3656" y="3879"/>
                </a:lnTo>
                <a:lnTo>
                  <a:pt x="3671" y="3911"/>
                </a:lnTo>
                <a:lnTo>
                  <a:pt x="3686" y="3942"/>
                </a:lnTo>
                <a:lnTo>
                  <a:pt x="3704" y="3973"/>
                </a:lnTo>
                <a:lnTo>
                  <a:pt x="3723" y="4002"/>
                </a:lnTo>
                <a:lnTo>
                  <a:pt x="3742" y="4030"/>
                </a:lnTo>
                <a:lnTo>
                  <a:pt x="3763" y="4057"/>
                </a:lnTo>
                <a:lnTo>
                  <a:pt x="3787" y="4083"/>
                </a:lnTo>
                <a:lnTo>
                  <a:pt x="3810" y="4109"/>
                </a:lnTo>
                <a:lnTo>
                  <a:pt x="3835" y="4132"/>
                </a:lnTo>
                <a:lnTo>
                  <a:pt x="3862" y="4155"/>
                </a:lnTo>
                <a:lnTo>
                  <a:pt x="3888" y="4176"/>
                </a:lnTo>
                <a:lnTo>
                  <a:pt x="3917" y="4196"/>
                </a:lnTo>
                <a:lnTo>
                  <a:pt x="3946" y="4215"/>
                </a:lnTo>
                <a:lnTo>
                  <a:pt x="3977" y="4232"/>
                </a:lnTo>
                <a:lnTo>
                  <a:pt x="4007" y="4248"/>
                </a:lnTo>
                <a:lnTo>
                  <a:pt x="4039" y="4262"/>
                </a:lnTo>
                <a:lnTo>
                  <a:pt x="4071" y="4275"/>
                </a:lnTo>
                <a:lnTo>
                  <a:pt x="4106" y="4286"/>
                </a:lnTo>
                <a:lnTo>
                  <a:pt x="4140" y="4296"/>
                </a:lnTo>
                <a:lnTo>
                  <a:pt x="4174" y="4304"/>
                </a:lnTo>
                <a:lnTo>
                  <a:pt x="4209" y="4311"/>
                </a:lnTo>
                <a:lnTo>
                  <a:pt x="4246" y="4315"/>
                </a:lnTo>
                <a:lnTo>
                  <a:pt x="4282" y="4318"/>
                </a:lnTo>
                <a:lnTo>
                  <a:pt x="4320" y="4320"/>
                </a:lnTo>
                <a:lnTo>
                  <a:pt x="4320" y="4320"/>
                </a:lnTo>
                <a:lnTo>
                  <a:pt x="4356" y="4318"/>
                </a:lnTo>
                <a:lnTo>
                  <a:pt x="4393" y="4315"/>
                </a:lnTo>
                <a:lnTo>
                  <a:pt x="4429" y="4311"/>
                </a:lnTo>
                <a:lnTo>
                  <a:pt x="4464" y="4304"/>
                </a:lnTo>
                <a:lnTo>
                  <a:pt x="4500" y="4296"/>
                </a:lnTo>
                <a:lnTo>
                  <a:pt x="4533" y="4286"/>
                </a:lnTo>
                <a:lnTo>
                  <a:pt x="4567" y="4275"/>
                </a:lnTo>
                <a:lnTo>
                  <a:pt x="4599" y="4262"/>
                </a:lnTo>
                <a:lnTo>
                  <a:pt x="4631" y="4248"/>
                </a:lnTo>
                <a:lnTo>
                  <a:pt x="4662" y="4232"/>
                </a:lnTo>
                <a:lnTo>
                  <a:pt x="4693" y="4215"/>
                </a:lnTo>
                <a:lnTo>
                  <a:pt x="4722" y="4196"/>
                </a:lnTo>
                <a:lnTo>
                  <a:pt x="4750" y="4176"/>
                </a:lnTo>
                <a:lnTo>
                  <a:pt x="4777" y="4155"/>
                </a:lnTo>
                <a:lnTo>
                  <a:pt x="4803" y="4132"/>
                </a:lnTo>
                <a:lnTo>
                  <a:pt x="4829" y="4109"/>
                </a:lnTo>
                <a:lnTo>
                  <a:pt x="4852" y="4083"/>
                </a:lnTo>
                <a:lnTo>
                  <a:pt x="4875" y="4057"/>
                </a:lnTo>
                <a:lnTo>
                  <a:pt x="4896" y="4030"/>
                </a:lnTo>
                <a:lnTo>
                  <a:pt x="4916" y="4002"/>
                </a:lnTo>
                <a:lnTo>
                  <a:pt x="4935" y="3973"/>
                </a:lnTo>
                <a:lnTo>
                  <a:pt x="4952" y="3942"/>
                </a:lnTo>
                <a:lnTo>
                  <a:pt x="4968" y="3911"/>
                </a:lnTo>
                <a:lnTo>
                  <a:pt x="4982" y="3879"/>
                </a:lnTo>
                <a:lnTo>
                  <a:pt x="4995" y="3847"/>
                </a:lnTo>
                <a:lnTo>
                  <a:pt x="5006" y="3813"/>
                </a:lnTo>
                <a:lnTo>
                  <a:pt x="5016" y="3780"/>
                </a:lnTo>
                <a:lnTo>
                  <a:pt x="5024" y="3744"/>
                </a:lnTo>
                <a:lnTo>
                  <a:pt x="5031" y="3709"/>
                </a:lnTo>
                <a:lnTo>
                  <a:pt x="5035" y="3673"/>
                </a:lnTo>
                <a:lnTo>
                  <a:pt x="5038" y="3636"/>
                </a:lnTo>
                <a:lnTo>
                  <a:pt x="5040" y="3600"/>
                </a:lnTo>
                <a:lnTo>
                  <a:pt x="5040" y="2879"/>
                </a:lnTo>
                <a:lnTo>
                  <a:pt x="12238" y="2879"/>
                </a:lnTo>
                <a:lnTo>
                  <a:pt x="12238" y="3600"/>
                </a:lnTo>
                <a:lnTo>
                  <a:pt x="12238" y="3600"/>
                </a:lnTo>
                <a:lnTo>
                  <a:pt x="12240" y="3636"/>
                </a:lnTo>
                <a:lnTo>
                  <a:pt x="12242" y="3673"/>
                </a:lnTo>
                <a:lnTo>
                  <a:pt x="12246" y="3709"/>
                </a:lnTo>
                <a:lnTo>
                  <a:pt x="12253" y="3744"/>
                </a:lnTo>
                <a:lnTo>
                  <a:pt x="12260" y="3780"/>
                </a:lnTo>
                <a:lnTo>
                  <a:pt x="12270" y="3813"/>
                </a:lnTo>
                <a:lnTo>
                  <a:pt x="12281" y="3847"/>
                </a:lnTo>
                <a:lnTo>
                  <a:pt x="12295" y="3879"/>
                </a:lnTo>
                <a:lnTo>
                  <a:pt x="12309" y="3911"/>
                </a:lnTo>
                <a:lnTo>
                  <a:pt x="12326" y="3942"/>
                </a:lnTo>
                <a:lnTo>
                  <a:pt x="12342" y="3973"/>
                </a:lnTo>
                <a:lnTo>
                  <a:pt x="12361" y="4002"/>
                </a:lnTo>
                <a:lnTo>
                  <a:pt x="12381" y="4030"/>
                </a:lnTo>
                <a:lnTo>
                  <a:pt x="12403" y="4057"/>
                </a:lnTo>
                <a:lnTo>
                  <a:pt x="12425" y="4083"/>
                </a:lnTo>
                <a:lnTo>
                  <a:pt x="12449" y="4109"/>
                </a:lnTo>
                <a:lnTo>
                  <a:pt x="12474" y="4132"/>
                </a:lnTo>
                <a:lnTo>
                  <a:pt x="12500" y="4155"/>
                </a:lnTo>
                <a:lnTo>
                  <a:pt x="12528" y="4176"/>
                </a:lnTo>
                <a:lnTo>
                  <a:pt x="12555" y="4196"/>
                </a:lnTo>
                <a:lnTo>
                  <a:pt x="12585" y="4215"/>
                </a:lnTo>
                <a:lnTo>
                  <a:pt x="12615" y="4232"/>
                </a:lnTo>
                <a:lnTo>
                  <a:pt x="12646" y="4248"/>
                </a:lnTo>
                <a:lnTo>
                  <a:pt x="12678" y="4262"/>
                </a:lnTo>
                <a:lnTo>
                  <a:pt x="12711" y="4275"/>
                </a:lnTo>
                <a:lnTo>
                  <a:pt x="12744" y="4286"/>
                </a:lnTo>
                <a:lnTo>
                  <a:pt x="12778" y="4296"/>
                </a:lnTo>
                <a:lnTo>
                  <a:pt x="12814" y="4304"/>
                </a:lnTo>
                <a:lnTo>
                  <a:pt x="12849" y="4311"/>
                </a:lnTo>
                <a:lnTo>
                  <a:pt x="12884" y="4315"/>
                </a:lnTo>
                <a:lnTo>
                  <a:pt x="12921" y="4318"/>
                </a:lnTo>
                <a:lnTo>
                  <a:pt x="12958" y="4320"/>
                </a:lnTo>
                <a:lnTo>
                  <a:pt x="12958" y="4320"/>
                </a:lnTo>
                <a:lnTo>
                  <a:pt x="12996" y="4318"/>
                </a:lnTo>
                <a:lnTo>
                  <a:pt x="13032" y="4315"/>
                </a:lnTo>
                <a:lnTo>
                  <a:pt x="13067" y="4311"/>
                </a:lnTo>
                <a:lnTo>
                  <a:pt x="13104" y="4304"/>
                </a:lnTo>
                <a:lnTo>
                  <a:pt x="13138" y="4296"/>
                </a:lnTo>
                <a:lnTo>
                  <a:pt x="13172" y="4286"/>
                </a:lnTo>
                <a:lnTo>
                  <a:pt x="13205" y="4275"/>
                </a:lnTo>
                <a:lnTo>
                  <a:pt x="13239" y="4262"/>
                </a:lnTo>
                <a:lnTo>
                  <a:pt x="13271" y="4248"/>
                </a:lnTo>
                <a:lnTo>
                  <a:pt x="13301" y="4232"/>
                </a:lnTo>
                <a:lnTo>
                  <a:pt x="13331" y="4215"/>
                </a:lnTo>
                <a:lnTo>
                  <a:pt x="13361" y="4196"/>
                </a:lnTo>
                <a:lnTo>
                  <a:pt x="13389" y="4176"/>
                </a:lnTo>
                <a:lnTo>
                  <a:pt x="13416" y="4155"/>
                </a:lnTo>
                <a:lnTo>
                  <a:pt x="13443" y="4132"/>
                </a:lnTo>
                <a:lnTo>
                  <a:pt x="13467" y="4109"/>
                </a:lnTo>
                <a:lnTo>
                  <a:pt x="13491" y="4083"/>
                </a:lnTo>
                <a:lnTo>
                  <a:pt x="13513" y="4057"/>
                </a:lnTo>
                <a:lnTo>
                  <a:pt x="13536" y="4030"/>
                </a:lnTo>
                <a:lnTo>
                  <a:pt x="13555" y="4002"/>
                </a:lnTo>
                <a:lnTo>
                  <a:pt x="13574" y="3973"/>
                </a:lnTo>
                <a:lnTo>
                  <a:pt x="13592" y="3942"/>
                </a:lnTo>
                <a:lnTo>
                  <a:pt x="13607" y="3911"/>
                </a:lnTo>
                <a:lnTo>
                  <a:pt x="13622" y="3879"/>
                </a:lnTo>
                <a:lnTo>
                  <a:pt x="13635" y="3847"/>
                </a:lnTo>
                <a:lnTo>
                  <a:pt x="13646" y="3813"/>
                </a:lnTo>
                <a:lnTo>
                  <a:pt x="13656" y="3780"/>
                </a:lnTo>
                <a:lnTo>
                  <a:pt x="13664" y="3744"/>
                </a:lnTo>
                <a:lnTo>
                  <a:pt x="13670" y="3709"/>
                </a:lnTo>
                <a:lnTo>
                  <a:pt x="13675" y="3673"/>
                </a:lnTo>
                <a:lnTo>
                  <a:pt x="13677" y="3636"/>
                </a:lnTo>
                <a:lnTo>
                  <a:pt x="13678" y="3600"/>
                </a:lnTo>
                <a:lnTo>
                  <a:pt x="13678" y="2879"/>
                </a:lnTo>
                <a:lnTo>
                  <a:pt x="15117" y="2879"/>
                </a:lnTo>
                <a:lnTo>
                  <a:pt x="15117" y="2879"/>
                </a:lnTo>
                <a:lnTo>
                  <a:pt x="15155" y="2880"/>
                </a:lnTo>
                <a:lnTo>
                  <a:pt x="15191" y="2883"/>
                </a:lnTo>
                <a:lnTo>
                  <a:pt x="15228" y="2888"/>
                </a:lnTo>
                <a:lnTo>
                  <a:pt x="15263" y="2894"/>
                </a:lnTo>
                <a:lnTo>
                  <a:pt x="15297" y="2902"/>
                </a:lnTo>
                <a:lnTo>
                  <a:pt x="15332" y="2912"/>
                </a:lnTo>
                <a:lnTo>
                  <a:pt x="15366" y="2923"/>
                </a:lnTo>
                <a:lnTo>
                  <a:pt x="15398" y="2936"/>
                </a:lnTo>
                <a:lnTo>
                  <a:pt x="15430" y="2951"/>
                </a:lnTo>
                <a:lnTo>
                  <a:pt x="15461" y="2966"/>
                </a:lnTo>
                <a:lnTo>
                  <a:pt x="15491" y="2984"/>
                </a:lnTo>
                <a:lnTo>
                  <a:pt x="15520" y="3003"/>
                </a:lnTo>
                <a:lnTo>
                  <a:pt x="15548" y="3022"/>
                </a:lnTo>
                <a:lnTo>
                  <a:pt x="15576" y="3045"/>
                </a:lnTo>
                <a:lnTo>
                  <a:pt x="15602" y="3067"/>
                </a:lnTo>
                <a:lnTo>
                  <a:pt x="15626" y="3091"/>
                </a:lnTo>
                <a:lnTo>
                  <a:pt x="15651" y="3115"/>
                </a:lnTo>
                <a:lnTo>
                  <a:pt x="15674" y="3142"/>
                </a:lnTo>
                <a:lnTo>
                  <a:pt x="15695" y="3169"/>
                </a:lnTo>
                <a:lnTo>
                  <a:pt x="15715" y="3197"/>
                </a:lnTo>
                <a:lnTo>
                  <a:pt x="15733" y="3227"/>
                </a:lnTo>
                <a:lnTo>
                  <a:pt x="15751" y="3257"/>
                </a:lnTo>
                <a:lnTo>
                  <a:pt x="15767" y="3287"/>
                </a:lnTo>
                <a:lnTo>
                  <a:pt x="15781" y="3319"/>
                </a:lnTo>
                <a:lnTo>
                  <a:pt x="15794" y="3353"/>
                </a:lnTo>
                <a:lnTo>
                  <a:pt x="15805" y="3386"/>
                </a:lnTo>
                <a:lnTo>
                  <a:pt x="15815" y="3420"/>
                </a:lnTo>
                <a:lnTo>
                  <a:pt x="15823" y="3454"/>
                </a:lnTo>
                <a:lnTo>
                  <a:pt x="15830" y="3489"/>
                </a:lnTo>
                <a:lnTo>
                  <a:pt x="15834" y="3526"/>
                </a:lnTo>
                <a:lnTo>
                  <a:pt x="15837" y="3562"/>
                </a:lnTo>
                <a:lnTo>
                  <a:pt x="15838" y="3600"/>
                </a:lnTo>
                <a:lnTo>
                  <a:pt x="15838" y="5759"/>
                </a:lnTo>
                <a:close/>
                <a:moveTo>
                  <a:pt x="3599" y="9359"/>
                </a:moveTo>
                <a:lnTo>
                  <a:pt x="3599" y="9359"/>
                </a:lnTo>
                <a:lnTo>
                  <a:pt x="3600" y="9322"/>
                </a:lnTo>
                <a:lnTo>
                  <a:pt x="3603" y="9285"/>
                </a:lnTo>
                <a:lnTo>
                  <a:pt x="3608" y="9249"/>
                </a:lnTo>
                <a:lnTo>
                  <a:pt x="3614" y="9213"/>
                </a:lnTo>
                <a:lnTo>
                  <a:pt x="3622" y="9179"/>
                </a:lnTo>
                <a:lnTo>
                  <a:pt x="3632" y="9145"/>
                </a:lnTo>
                <a:lnTo>
                  <a:pt x="3643" y="9111"/>
                </a:lnTo>
                <a:lnTo>
                  <a:pt x="3656" y="9079"/>
                </a:lnTo>
                <a:lnTo>
                  <a:pt x="3671" y="9047"/>
                </a:lnTo>
                <a:lnTo>
                  <a:pt x="3686" y="9016"/>
                </a:lnTo>
                <a:lnTo>
                  <a:pt x="3704" y="8985"/>
                </a:lnTo>
                <a:lnTo>
                  <a:pt x="3723" y="8956"/>
                </a:lnTo>
                <a:lnTo>
                  <a:pt x="3742" y="8927"/>
                </a:lnTo>
                <a:lnTo>
                  <a:pt x="3763" y="8901"/>
                </a:lnTo>
                <a:lnTo>
                  <a:pt x="3787" y="8874"/>
                </a:lnTo>
                <a:lnTo>
                  <a:pt x="3810" y="8849"/>
                </a:lnTo>
                <a:lnTo>
                  <a:pt x="3835" y="8826"/>
                </a:lnTo>
                <a:lnTo>
                  <a:pt x="3862" y="8803"/>
                </a:lnTo>
                <a:lnTo>
                  <a:pt x="3888" y="8782"/>
                </a:lnTo>
                <a:lnTo>
                  <a:pt x="3917" y="8762"/>
                </a:lnTo>
                <a:lnTo>
                  <a:pt x="3946" y="8743"/>
                </a:lnTo>
                <a:lnTo>
                  <a:pt x="3977" y="8725"/>
                </a:lnTo>
                <a:lnTo>
                  <a:pt x="4007" y="8710"/>
                </a:lnTo>
                <a:lnTo>
                  <a:pt x="4039" y="8696"/>
                </a:lnTo>
                <a:lnTo>
                  <a:pt x="4071" y="8682"/>
                </a:lnTo>
                <a:lnTo>
                  <a:pt x="4106" y="8671"/>
                </a:lnTo>
                <a:lnTo>
                  <a:pt x="4140" y="8661"/>
                </a:lnTo>
                <a:lnTo>
                  <a:pt x="4174" y="8654"/>
                </a:lnTo>
                <a:lnTo>
                  <a:pt x="4209" y="8647"/>
                </a:lnTo>
                <a:lnTo>
                  <a:pt x="4246" y="8643"/>
                </a:lnTo>
                <a:lnTo>
                  <a:pt x="4282" y="8639"/>
                </a:lnTo>
                <a:lnTo>
                  <a:pt x="4320" y="8638"/>
                </a:lnTo>
                <a:lnTo>
                  <a:pt x="4320" y="8638"/>
                </a:lnTo>
                <a:lnTo>
                  <a:pt x="4356" y="8639"/>
                </a:lnTo>
                <a:lnTo>
                  <a:pt x="4393" y="8643"/>
                </a:lnTo>
                <a:lnTo>
                  <a:pt x="4429" y="8647"/>
                </a:lnTo>
                <a:lnTo>
                  <a:pt x="4464" y="8654"/>
                </a:lnTo>
                <a:lnTo>
                  <a:pt x="4500" y="8661"/>
                </a:lnTo>
                <a:lnTo>
                  <a:pt x="4534" y="8671"/>
                </a:lnTo>
                <a:lnTo>
                  <a:pt x="4567" y="8682"/>
                </a:lnTo>
                <a:lnTo>
                  <a:pt x="4599" y="8696"/>
                </a:lnTo>
                <a:lnTo>
                  <a:pt x="4631" y="8710"/>
                </a:lnTo>
                <a:lnTo>
                  <a:pt x="4662" y="8725"/>
                </a:lnTo>
                <a:lnTo>
                  <a:pt x="4693" y="8743"/>
                </a:lnTo>
                <a:lnTo>
                  <a:pt x="4722" y="8762"/>
                </a:lnTo>
                <a:lnTo>
                  <a:pt x="4750" y="8782"/>
                </a:lnTo>
                <a:lnTo>
                  <a:pt x="4777" y="8803"/>
                </a:lnTo>
                <a:lnTo>
                  <a:pt x="4803" y="8826"/>
                </a:lnTo>
                <a:lnTo>
                  <a:pt x="4829" y="8849"/>
                </a:lnTo>
                <a:lnTo>
                  <a:pt x="4852" y="8874"/>
                </a:lnTo>
                <a:lnTo>
                  <a:pt x="4875" y="8901"/>
                </a:lnTo>
                <a:lnTo>
                  <a:pt x="4896" y="8927"/>
                </a:lnTo>
                <a:lnTo>
                  <a:pt x="4916" y="8956"/>
                </a:lnTo>
                <a:lnTo>
                  <a:pt x="4935" y="8985"/>
                </a:lnTo>
                <a:lnTo>
                  <a:pt x="4952" y="9016"/>
                </a:lnTo>
                <a:lnTo>
                  <a:pt x="4968" y="9047"/>
                </a:lnTo>
                <a:lnTo>
                  <a:pt x="4982" y="9079"/>
                </a:lnTo>
                <a:lnTo>
                  <a:pt x="4995" y="9111"/>
                </a:lnTo>
                <a:lnTo>
                  <a:pt x="5006" y="9145"/>
                </a:lnTo>
                <a:lnTo>
                  <a:pt x="5016" y="9179"/>
                </a:lnTo>
                <a:lnTo>
                  <a:pt x="5024" y="9213"/>
                </a:lnTo>
                <a:lnTo>
                  <a:pt x="5031" y="9249"/>
                </a:lnTo>
                <a:lnTo>
                  <a:pt x="5035" y="9285"/>
                </a:lnTo>
                <a:lnTo>
                  <a:pt x="5038" y="9322"/>
                </a:lnTo>
                <a:lnTo>
                  <a:pt x="5040" y="9359"/>
                </a:lnTo>
                <a:lnTo>
                  <a:pt x="5040" y="9359"/>
                </a:lnTo>
                <a:lnTo>
                  <a:pt x="5038" y="9396"/>
                </a:lnTo>
                <a:lnTo>
                  <a:pt x="5035" y="9432"/>
                </a:lnTo>
                <a:lnTo>
                  <a:pt x="5031" y="9468"/>
                </a:lnTo>
                <a:lnTo>
                  <a:pt x="5024" y="9504"/>
                </a:lnTo>
                <a:lnTo>
                  <a:pt x="5016" y="9539"/>
                </a:lnTo>
                <a:lnTo>
                  <a:pt x="5006" y="9572"/>
                </a:lnTo>
                <a:lnTo>
                  <a:pt x="4995" y="9606"/>
                </a:lnTo>
                <a:lnTo>
                  <a:pt x="4982" y="9638"/>
                </a:lnTo>
                <a:lnTo>
                  <a:pt x="4968" y="9670"/>
                </a:lnTo>
                <a:lnTo>
                  <a:pt x="4952" y="9701"/>
                </a:lnTo>
                <a:lnTo>
                  <a:pt x="4935" y="9732"/>
                </a:lnTo>
                <a:lnTo>
                  <a:pt x="4916" y="9761"/>
                </a:lnTo>
                <a:lnTo>
                  <a:pt x="4896" y="9790"/>
                </a:lnTo>
                <a:lnTo>
                  <a:pt x="4875" y="9816"/>
                </a:lnTo>
                <a:lnTo>
                  <a:pt x="4852" y="9843"/>
                </a:lnTo>
                <a:lnTo>
                  <a:pt x="4829" y="9868"/>
                </a:lnTo>
                <a:lnTo>
                  <a:pt x="4803" y="9891"/>
                </a:lnTo>
                <a:lnTo>
                  <a:pt x="4777" y="9914"/>
                </a:lnTo>
                <a:lnTo>
                  <a:pt x="4750" y="9935"/>
                </a:lnTo>
                <a:lnTo>
                  <a:pt x="4722" y="9955"/>
                </a:lnTo>
                <a:lnTo>
                  <a:pt x="4693" y="9974"/>
                </a:lnTo>
                <a:lnTo>
                  <a:pt x="4662" y="9992"/>
                </a:lnTo>
                <a:lnTo>
                  <a:pt x="4631" y="10007"/>
                </a:lnTo>
                <a:lnTo>
                  <a:pt x="4599" y="10021"/>
                </a:lnTo>
                <a:lnTo>
                  <a:pt x="4567" y="10035"/>
                </a:lnTo>
                <a:lnTo>
                  <a:pt x="4534" y="10046"/>
                </a:lnTo>
                <a:lnTo>
                  <a:pt x="4500" y="10056"/>
                </a:lnTo>
                <a:lnTo>
                  <a:pt x="4464" y="10063"/>
                </a:lnTo>
                <a:lnTo>
                  <a:pt x="4429" y="10070"/>
                </a:lnTo>
                <a:lnTo>
                  <a:pt x="4393" y="10074"/>
                </a:lnTo>
                <a:lnTo>
                  <a:pt x="4356" y="10078"/>
                </a:lnTo>
                <a:lnTo>
                  <a:pt x="4320" y="10079"/>
                </a:lnTo>
                <a:lnTo>
                  <a:pt x="4320" y="10079"/>
                </a:lnTo>
                <a:lnTo>
                  <a:pt x="4282" y="10078"/>
                </a:lnTo>
                <a:lnTo>
                  <a:pt x="4246" y="10074"/>
                </a:lnTo>
                <a:lnTo>
                  <a:pt x="4209" y="10070"/>
                </a:lnTo>
                <a:lnTo>
                  <a:pt x="4174" y="10063"/>
                </a:lnTo>
                <a:lnTo>
                  <a:pt x="4140" y="10056"/>
                </a:lnTo>
                <a:lnTo>
                  <a:pt x="4106" y="10046"/>
                </a:lnTo>
                <a:lnTo>
                  <a:pt x="4071" y="10035"/>
                </a:lnTo>
                <a:lnTo>
                  <a:pt x="4039" y="10021"/>
                </a:lnTo>
                <a:lnTo>
                  <a:pt x="4007" y="10007"/>
                </a:lnTo>
                <a:lnTo>
                  <a:pt x="3977" y="9992"/>
                </a:lnTo>
                <a:lnTo>
                  <a:pt x="3946" y="9974"/>
                </a:lnTo>
                <a:lnTo>
                  <a:pt x="3917" y="9955"/>
                </a:lnTo>
                <a:lnTo>
                  <a:pt x="3888" y="9935"/>
                </a:lnTo>
                <a:lnTo>
                  <a:pt x="3862" y="9914"/>
                </a:lnTo>
                <a:lnTo>
                  <a:pt x="3835" y="9891"/>
                </a:lnTo>
                <a:lnTo>
                  <a:pt x="3810" y="9868"/>
                </a:lnTo>
                <a:lnTo>
                  <a:pt x="3787" y="9843"/>
                </a:lnTo>
                <a:lnTo>
                  <a:pt x="3763" y="9816"/>
                </a:lnTo>
                <a:lnTo>
                  <a:pt x="3742" y="9790"/>
                </a:lnTo>
                <a:lnTo>
                  <a:pt x="3723" y="9761"/>
                </a:lnTo>
                <a:lnTo>
                  <a:pt x="3704" y="9732"/>
                </a:lnTo>
                <a:lnTo>
                  <a:pt x="3686" y="9701"/>
                </a:lnTo>
                <a:lnTo>
                  <a:pt x="3671" y="9670"/>
                </a:lnTo>
                <a:lnTo>
                  <a:pt x="3656" y="9638"/>
                </a:lnTo>
                <a:lnTo>
                  <a:pt x="3643" y="9606"/>
                </a:lnTo>
                <a:lnTo>
                  <a:pt x="3632" y="9572"/>
                </a:lnTo>
                <a:lnTo>
                  <a:pt x="3622" y="9539"/>
                </a:lnTo>
                <a:lnTo>
                  <a:pt x="3614" y="9504"/>
                </a:lnTo>
                <a:lnTo>
                  <a:pt x="3608" y="9468"/>
                </a:lnTo>
                <a:lnTo>
                  <a:pt x="3603" y="9432"/>
                </a:lnTo>
                <a:lnTo>
                  <a:pt x="3600" y="9396"/>
                </a:lnTo>
                <a:lnTo>
                  <a:pt x="3599" y="9359"/>
                </a:lnTo>
                <a:lnTo>
                  <a:pt x="3599" y="9359"/>
                </a:lnTo>
                <a:close/>
                <a:moveTo>
                  <a:pt x="3599" y="12238"/>
                </a:moveTo>
                <a:lnTo>
                  <a:pt x="3599" y="12238"/>
                </a:lnTo>
                <a:lnTo>
                  <a:pt x="3600" y="12201"/>
                </a:lnTo>
                <a:lnTo>
                  <a:pt x="3603" y="12164"/>
                </a:lnTo>
                <a:lnTo>
                  <a:pt x="3608" y="12129"/>
                </a:lnTo>
                <a:lnTo>
                  <a:pt x="3614" y="12094"/>
                </a:lnTo>
                <a:lnTo>
                  <a:pt x="3622" y="12058"/>
                </a:lnTo>
                <a:lnTo>
                  <a:pt x="3632" y="12024"/>
                </a:lnTo>
                <a:lnTo>
                  <a:pt x="3643" y="11991"/>
                </a:lnTo>
                <a:lnTo>
                  <a:pt x="3656" y="11958"/>
                </a:lnTo>
                <a:lnTo>
                  <a:pt x="3671" y="11926"/>
                </a:lnTo>
                <a:lnTo>
                  <a:pt x="3686" y="11895"/>
                </a:lnTo>
                <a:lnTo>
                  <a:pt x="3704" y="11865"/>
                </a:lnTo>
                <a:lnTo>
                  <a:pt x="3723" y="11835"/>
                </a:lnTo>
                <a:lnTo>
                  <a:pt x="3742" y="11808"/>
                </a:lnTo>
                <a:lnTo>
                  <a:pt x="3763" y="11780"/>
                </a:lnTo>
                <a:lnTo>
                  <a:pt x="3787" y="11755"/>
                </a:lnTo>
                <a:lnTo>
                  <a:pt x="3810" y="11729"/>
                </a:lnTo>
                <a:lnTo>
                  <a:pt x="3835" y="11705"/>
                </a:lnTo>
                <a:lnTo>
                  <a:pt x="3862" y="11683"/>
                </a:lnTo>
                <a:lnTo>
                  <a:pt x="3888" y="11661"/>
                </a:lnTo>
                <a:lnTo>
                  <a:pt x="3917" y="11641"/>
                </a:lnTo>
                <a:lnTo>
                  <a:pt x="3946" y="11622"/>
                </a:lnTo>
                <a:lnTo>
                  <a:pt x="3977" y="11606"/>
                </a:lnTo>
                <a:lnTo>
                  <a:pt x="4007" y="11589"/>
                </a:lnTo>
                <a:lnTo>
                  <a:pt x="4039" y="11575"/>
                </a:lnTo>
                <a:lnTo>
                  <a:pt x="4071" y="11561"/>
                </a:lnTo>
                <a:lnTo>
                  <a:pt x="4106" y="11550"/>
                </a:lnTo>
                <a:lnTo>
                  <a:pt x="4140" y="11540"/>
                </a:lnTo>
                <a:lnTo>
                  <a:pt x="4174" y="11533"/>
                </a:lnTo>
                <a:lnTo>
                  <a:pt x="4209" y="11526"/>
                </a:lnTo>
                <a:lnTo>
                  <a:pt x="4246" y="11522"/>
                </a:lnTo>
                <a:lnTo>
                  <a:pt x="4282" y="11520"/>
                </a:lnTo>
                <a:lnTo>
                  <a:pt x="4320" y="11518"/>
                </a:lnTo>
                <a:lnTo>
                  <a:pt x="4320" y="11518"/>
                </a:lnTo>
                <a:lnTo>
                  <a:pt x="4356" y="11520"/>
                </a:lnTo>
                <a:lnTo>
                  <a:pt x="4393" y="11522"/>
                </a:lnTo>
                <a:lnTo>
                  <a:pt x="4429" y="11526"/>
                </a:lnTo>
                <a:lnTo>
                  <a:pt x="4464" y="11533"/>
                </a:lnTo>
                <a:lnTo>
                  <a:pt x="4500" y="11540"/>
                </a:lnTo>
                <a:lnTo>
                  <a:pt x="4534" y="11550"/>
                </a:lnTo>
                <a:lnTo>
                  <a:pt x="4567" y="11561"/>
                </a:lnTo>
                <a:lnTo>
                  <a:pt x="4599" y="11575"/>
                </a:lnTo>
                <a:lnTo>
                  <a:pt x="4631" y="11589"/>
                </a:lnTo>
                <a:lnTo>
                  <a:pt x="4662" y="11606"/>
                </a:lnTo>
                <a:lnTo>
                  <a:pt x="4693" y="11622"/>
                </a:lnTo>
                <a:lnTo>
                  <a:pt x="4722" y="11641"/>
                </a:lnTo>
                <a:lnTo>
                  <a:pt x="4750" y="11661"/>
                </a:lnTo>
                <a:lnTo>
                  <a:pt x="4777" y="11683"/>
                </a:lnTo>
                <a:lnTo>
                  <a:pt x="4803" y="11705"/>
                </a:lnTo>
                <a:lnTo>
                  <a:pt x="4829" y="11729"/>
                </a:lnTo>
                <a:lnTo>
                  <a:pt x="4852" y="11755"/>
                </a:lnTo>
                <a:lnTo>
                  <a:pt x="4875" y="11780"/>
                </a:lnTo>
                <a:lnTo>
                  <a:pt x="4896" y="11808"/>
                </a:lnTo>
                <a:lnTo>
                  <a:pt x="4916" y="11835"/>
                </a:lnTo>
                <a:lnTo>
                  <a:pt x="4935" y="11865"/>
                </a:lnTo>
                <a:lnTo>
                  <a:pt x="4952" y="11895"/>
                </a:lnTo>
                <a:lnTo>
                  <a:pt x="4968" y="11926"/>
                </a:lnTo>
                <a:lnTo>
                  <a:pt x="4982" y="11958"/>
                </a:lnTo>
                <a:lnTo>
                  <a:pt x="4995" y="11991"/>
                </a:lnTo>
                <a:lnTo>
                  <a:pt x="5006" y="12024"/>
                </a:lnTo>
                <a:lnTo>
                  <a:pt x="5016" y="12058"/>
                </a:lnTo>
                <a:lnTo>
                  <a:pt x="5024" y="12094"/>
                </a:lnTo>
                <a:lnTo>
                  <a:pt x="5031" y="12129"/>
                </a:lnTo>
                <a:lnTo>
                  <a:pt x="5035" y="12164"/>
                </a:lnTo>
                <a:lnTo>
                  <a:pt x="5038" y="12201"/>
                </a:lnTo>
                <a:lnTo>
                  <a:pt x="5040" y="12238"/>
                </a:lnTo>
                <a:lnTo>
                  <a:pt x="5040" y="12238"/>
                </a:lnTo>
                <a:lnTo>
                  <a:pt x="5038" y="12276"/>
                </a:lnTo>
                <a:lnTo>
                  <a:pt x="5035" y="12312"/>
                </a:lnTo>
                <a:lnTo>
                  <a:pt x="5031" y="12347"/>
                </a:lnTo>
                <a:lnTo>
                  <a:pt x="5024" y="12383"/>
                </a:lnTo>
                <a:lnTo>
                  <a:pt x="5016" y="12418"/>
                </a:lnTo>
                <a:lnTo>
                  <a:pt x="5006" y="12452"/>
                </a:lnTo>
                <a:lnTo>
                  <a:pt x="4995" y="12485"/>
                </a:lnTo>
                <a:lnTo>
                  <a:pt x="4982" y="12519"/>
                </a:lnTo>
                <a:lnTo>
                  <a:pt x="4968" y="12551"/>
                </a:lnTo>
                <a:lnTo>
                  <a:pt x="4952" y="12581"/>
                </a:lnTo>
                <a:lnTo>
                  <a:pt x="4935" y="12611"/>
                </a:lnTo>
                <a:lnTo>
                  <a:pt x="4916" y="12641"/>
                </a:lnTo>
                <a:lnTo>
                  <a:pt x="4896" y="12669"/>
                </a:lnTo>
                <a:lnTo>
                  <a:pt x="4875" y="12696"/>
                </a:lnTo>
                <a:lnTo>
                  <a:pt x="4852" y="12723"/>
                </a:lnTo>
                <a:lnTo>
                  <a:pt x="4829" y="12747"/>
                </a:lnTo>
                <a:lnTo>
                  <a:pt x="4803" y="12771"/>
                </a:lnTo>
                <a:lnTo>
                  <a:pt x="4777" y="12793"/>
                </a:lnTo>
                <a:lnTo>
                  <a:pt x="4750" y="12816"/>
                </a:lnTo>
                <a:lnTo>
                  <a:pt x="4722" y="12835"/>
                </a:lnTo>
                <a:lnTo>
                  <a:pt x="4693" y="12854"/>
                </a:lnTo>
                <a:lnTo>
                  <a:pt x="4662" y="12871"/>
                </a:lnTo>
                <a:lnTo>
                  <a:pt x="4631" y="12887"/>
                </a:lnTo>
                <a:lnTo>
                  <a:pt x="4599" y="12902"/>
                </a:lnTo>
                <a:lnTo>
                  <a:pt x="4567" y="12915"/>
                </a:lnTo>
                <a:lnTo>
                  <a:pt x="4534" y="12926"/>
                </a:lnTo>
                <a:lnTo>
                  <a:pt x="4500" y="12936"/>
                </a:lnTo>
                <a:lnTo>
                  <a:pt x="4464" y="12944"/>
                </a:lnTo>
                <a:lnTo>
                  <a:pt x="4429" y="12950"/>
                </a:lnTo>
                <a:lnTo>
                  <a:pt x="4393" y="12955"/>
                </a:lnTo>
                <a:lnTo>
                  <a:pt x="4356" y="12957"/>
                </a:lnTo>
                <a:lnTo>
                  <a:pt x="4320" y="12958"/>
                </a:lnTo>
                <a:lnTo>
                  <a:pt x="4320" y="12958"/>
                </a:lnTo>
                <a:lnTo>
                  <a:pt x="4282" y="12957"/>
                </a:lnTo>
                <a:lnTo>
                  <a:pt x="4246" y="12955"/>
                </a:lnTo>
                <a:lnTo>
                  <a:pt x="4209" y="12950"/>
                </a:lnTo>
                <a:lnTo>
                  <a:pt x="4174" y="12944"/>
                </a:lnTo>
                <a:lnTo>
                  <a:pt x="4140" y="12936"/>
                </a:lnTo>
                <a:lnTo>
                  <a:pt x="4106" y="12926"/>
                </a:lnTo>
                <a:lnTo>
                  <a:pt x="4071" y="12915"/>
                </a:lnTo>
                <a:lnTo>
                  <a:pt x="4039" y="12902"/>
                </a:lnTo>
                <a:lnTo>
                  <a:pt x="4007" y="12887"/>
                </a:lnTo>
                <a:lnTo>
                  <a:pt x="3977" y="12871"/>
                </a:lnTo>
                <a:lnTo>
                  <a:pt x="3946" y="12854"/>
                </a:lnTo>
                <a:lnTo>
                  <a:pt x="3917" y="12835"/>
                </a:lnTo>
                <a:lnTo>
                  <a:pt x="3888" y="12816"/>
                </a:lnTo>
                <a:lnTo>
                  <a:pt x="3862" y="12793"/>
                </a:lnTo>
                <a:lnTo>
                  <a:pt x="3835" y="12771"/>
                </a:lnTo>
                <a:lnTo>
                  <a:pt x="3810" y="12747"/>
                </a:lnTo>
                <a:lnTo>
                  <a:pt x="3787" y="12723"/>
                </a:lnTo>
                <a:lnTo>
                  <a:pt x="3763" y="12696"/>
                </a:lnTo>
                <a:lnTo>
                  <a:pt x="3742" y="12669"/>
                </a:lnTo>
                <a:lnTo>
                  <a:pt x="3723" y="12641"/>
                </a:lnTo>
                <a:lnTo>
                  <a:pt x="3704" y="12611"/>
                </a:lnTo>
                <a:lnTo>
                  <a:pt x="3686" y="12581"/>
                </a:lnTo>
                <a:lnTo>
                  <a:pt x="3671" y="12551"/>
                </a:lnTo>
                <a:lnTo>
                  <a:pt x="3656" y="12519"/>
                </a:lnTo>
                <a:lnTo>
                  <a:pt x="3643" y="12485"/>
                </a:lnTo>
                <a:lnTo>
                  <a:pt x="3632" y="12452"/>
                </a:lnTo>
                <a:lnTo>
                  <a:pt x="3622" y="12418"/>
                </a:lnTo>
                <a:lnTo>
                  <a:pt x="3614" y="12383"/>
                </a:lnTo>
                <a:lnTo>
                  <a:pt x="3608" y="12347"/>
                </a:lnTo>
                <a:lnTo>
                  <a:pt x="3603" y="12312"/>
                </a:lnTo>
                <a:lnTo>
                  <a:pt x="3600" y="12276"/>
                </a:lnTo>
                <a:lnTo>
                  <a:pt x="3599" y="12238"/>
                </a:lnTo>
                <a:lnTo>
                  <a:pt x="3599" y="12238"/>
                </a:lnTo>
                <a:close/>
                <a:moveTo>
                  <a:pt x="6479" y="12238"/>
                </a:moveTo>
                <a:lnTo>
                  <a:pt x="6479" y="12238"/>
                </a:lnTo>
                <a:lnTo>
                  <a:pt x="6480" y="12201"/>
                </a:lnTo>
                <a:lnTo>
                  <a:pt x="6482" y="12164"/>
                </a:lnTo>
                <a:lnTo>
                  <a:pt x="6487" y="12129"/>
                </a:lnTo>
                <a:lnTo>
                  <a:pt x="6493" y="12094"/>
                </a:lnTo>
                <a:lnTo>
                  <a:pt x="6501" y="12058"/>
                </a:lnTo>
                <a:lnTo>
                  <a:pt x="6511" y="12024"/>
                </a:lnTo>
                <a:lnTo>
                  <a:pt x="6523" y="11991"/>
                </a:lnTo>
                <a:lnTo>
                  <a:pt x="6535" y="11958"/>
                </a:lnTo>
                <a:lnTo>
                  <a:pt x="6550" y="11926"/>
                </a:lnTo>
                <a:lnTo>
                  <a:pt x="6566" y="11895"/>
                </a:lnTo>
                <a:lnTo>
                  <a:pt x="6583" y="11865"/>
                </a:lnTo>
                <a:lnTo>
                  <a:pt x="6602" y="11835"/>
                </a:lnTo>
                <a:lnTo>
                  <a:pt x="6623" y="11808"/>
                </a:lnTo>
                <a:lnTo>
                  <a:pt x="6644" y="11780"/>
                </a:lnTo>
                <a:lnTo>
                  <a:pt x="6666" y="11755"/>
                </a:lnTo>
                <a:lnTo>
                  <a:pt x="6690" y="11729"/>
                </a:lnTo>
                <a:lnTo>
                  <a:pt x="6715" y="11705"/>
                </a:lnTo>
                <a:lnTo>
                  <a:pt x="6741" y="11683"/>
                </a:lnTo>
                <a:lnTo>
                  <a:pt x="6768" y="11661"/>
                </a:lnTo>
                <a:lnTo>
                  <a:pt x="6796" y="11641"/>
                </a:lnTo>
                <a:lnTo>
                  <a:pt x="6826" y="11622"/>
                </a:lnTo>
                <a:lnTo>
                  <a:pt x="6856" y="11606"/>
                </a:lnTo>
                <a:lnTo>
                  <a:pt x="6886" y="11589"/>
                </a:lnTo>
                <a:lnTo>
                  <a:pt x="6919" y="11575"/>
                </a:lnTo>
                <a:lnTo>
                  <a:pt x="6952" y="11561"/>
                </a:lnTo>
                <a:lnTo>
                  <a:pt x="6985" y="11550"/>
                </a:lnTo>
                <a:lnTo>
                  <a:pt x="7019" y="11540"/>
                </a:lnTo>
                <a:lnTo>
                  <a:pt x="7054" y="11533"/>
                </a:lnTo>
                <a:lnTo>
                  <a:pt x="7090" y="11526"/>
                </a:lnTo>
                <a:lnTo>
                  <a:pt x="7125" y="11522"/>
                </a:lnTo>
                <a:lnTo>
                  <a:pt x="7162" y="11520"/>
                </a:lnTo>
                <a:lnTo>
                  <a:pt x="7199" y="11518"/>
                </a:lnTo>
                <a:lnTo>
                  <a:pt x="7199" y="11518"/>
                </a:lnTo>
                <a:lnTo>
                  <a:pt x="7236" y="11520"/>
                </a:lnTo>
                <a:lnTo>
                  <a:pt x="7273" y="11522"/>
                </a:lnTo>
                <a:lnTo>
                  <a:pt x="7308" y="11526"/>
                </a:lnTo>
                <a:lnTo>
                  <a:pt x="7345" y="11533"/>
                </a:lnTo>
                <a:lnTo>
                  <a:pt x="7379" y="11540"/>
                </a:lnTo>
                <a:lnTo>
                  <a:pt x="7413" y="11550"/>
                </a:lnTo>
                <a:lnTo>
                  <a:pt x="7446" y="11561"/>
                </a:lnTo>
                <a:lnTo>
                  <a:pt x="7479" y="11575"/>
                </a:lnTo>
                <a:lnTo>
                  <a:pt x="7511" y="11589"/>
                </a:lnTo>
                <a:lnTo>
                  <a:pt x="7542" y="11606"/>
                </a:lnTo>
                <a:lnTo>
                  <a:pt x="7572" y="11622"/>
                </a:lnTo>
                <a:lnTo>
                  <a:pt x="7602" y="11641"/>
                </a:lnTo>
                <a:lnTo>
                  <a:pt x="7629" y="11661"/>
                </a:lnTo>
                <a:lnTo>
                  <a:pt x="7657" y="11683"/>
                </a:lnTo>
                <a:lnTo>
                  <a:pt x="7684" y="11705"/>
                </a:lnTo>
                <a:lnTo>
                  <a:pt x="7708" y="11729"/>
                </a:lnTo>
                <a:lnTo>
                  <a:pt x="7732" y="11755"/>
                </a:lnTo>
                <a:lnTo>
                  <a:pt x="7754" y="11780"/>
                </a:lnTo>
                <a:lnTo>
                  <a:pt x="7776" y="11808"/>
                </a:lnTo>
                <a:lnTo>
                  <a:pt x="7796" y="11835"/>
                </a:lnTo>
                <a:lnTo>
                  <a:pt x="7815" y="11865"/>
                </a:lnTo>
                <a:lnTo>
                  <a:pt x="7831" y="11895"/>
                </a:lnTo>
                <a:lnTo>
                  <a:pt x="7848" y="11926"/>
                </a:lnTo>
                <a:lnTo>
                  <a:pt x="7862" y="11958"/>
                </a:lnTo>
                <a:lnTo>
                  <a:pt x="7876" y="11991"/>
                </a:lnTo>
                <a:lnTo>
                  <a:pt x="7887" y="12024"/>
                </a:lnTo>
                <a:lnTo>
                  <a:pt x="7897" y="12058"/>
                </a:lnTo>
                <a:lnTo>
                  <a:pt x="7904" y="12094"/>
                </a:lnTo>
                <a:lnTo>
                  <a:pt x="7911" y="12129"/>
                </a:lnTo>
                <a:lnTo>
                  <a:pt x="7915" y="12164"/>
                </a:lnTo>
                <a:lnTo>
                  <a:pt x="7918" y="12201"/>
                </a:lnTo>
                <a:lnTo>
                  <a:pt x="7919" y="12238"/>
                </a:lnTo>
                <a:lnTo>
                  <a:pt x="7919" y="12238"/>
                </a:lnTo>
                <a:lnTo>
                  <a:pt x="7918" y="12276"/>
                </a:lnTo>
                <a:lnTo>
                  <a:pt x="7915" y="12312"/>
                </a:lnTo>
                <a:lnTo>
                  <a:pt x="7911" y="12347"/>
                </a:lnTo>
                <a:lnTo>
                  <a:pt x="7904" y="12383"/>
                </a:lnTo>
                <a:lnTo>
                  <a:pt x="7897" y="12418"/>
                </a:lnTo>
                <a:lnTo>
                  <a:pt x="7887" y="12452"/>
                </a:lnTo>
                <a:lnTo>
                  <a:pt x="7876" y="12485"/>
                </a:lnTo>
                <a:lnTo>
                  <a:pt x="7862" y="12519"/>
                </a:lnTo>
                <a:lnTo>
                  <a:pt x="7848" y="12551"/>
                </a:lnTo>
                <a:lnTo>
                  <a:pt x="7831" y="12581"/>
                </a:lnTo>
                <a:lnTo>
                  <a:pt x="7815" y="12611"/>
                </a:lnTo>
                <a:lnTo>
                  <a:pt x="7796" y="12641"/>
                </a:lnTo>
                <a:lnTo>
                  <a:pt x="7776" y="12669"/>
                </a:lnTo>
                <a:lnTo>
                  <a:pt x="7754" y="12696"/>
                </a:lnTo>
                <a:lnTo>
                  <a:pt x="7732" y="12723"/>
                </a:lnTo>
                <a:lnTo>
                  <a:pt x="7708" y="12747"/>
                </a:lnTo>
                <a:lnTo>
                  <a:pt x="7684" y="12771"/>
                </a:lnTo>
                <a:lnTo>
                  <a:pt x="7657" y="12793"/>
                </a:lnTo>
                <a:lnTo>
                  <a:pt x="7629" y="12816"/>
                </a:lnTo>
                <a:lnTo>
                  <a:pt x="7602" y="12835"/>
                </a:lnTo>
                <a:lnTo>
                  <a:pt x="7572" y="12854"/>
                </a:lnTo>
                <a:lnTo>
                  <a:pt x="7542" y="12871"/>
                </a:lnTo>
                <a:lnTo>
                  <a:pt x="7511" y="12887"/>
                </a:lnTo>
                <a:lnTo>
                  <a:pt x="7479" y="12902"/>
                </a:lnTo>
                <a:lnTo>
                  <a:pt x="7446" y="12915"/>
                </a:lnTo>
                <a:lnTo>
                  <a:pt x="7413" y="12926"/>
                </a:lnTo>
                <a:lnTo>
                  <a:pt x="7379" y="12936"/>
                </a:lnTo>
                <a:lnTo>
                  <a:pt x="7345" y="12944"/>
                </a:lnTo>
                <a:lnTo>
                  <a:pt x="7308" y="12950"/>
                </a:lnTo>
                <a:lnTo>
                  <a:pt x="7273" y="12955"/>
                </a:lnTo>
                <a:lnTo>
                  <a:pt x="7236" y="12957"/>
                </a:lnTo>
                <a:lnTo>
                  <a:pt x="7199" y="12958"/>
                </a:lnTo>
                <a:lnTo>
                  <a:pt x="7199" y="12958"/>
                </a:lnTo>
                <a:lnTo>
                  <a:pt x="7162" y="12957"/>
                </a:lnTo>
                <a:lnTo>
                  <a:pt x="7125" y="12955"/>
                </a:lnTo>
                <a:lnTo>
                  <a:pt x="7090" y="12950"/>
                </a:lnTo>
                <a:lnTo>
                  <a:pt x="7054" y="12944"/>
                </a:lnTo>
                <a:lnTo>
                  <a:pt x="7019" y="12936"/>
                </a:lnTo>
                <a:lnTo>
                  <a:pt x="6985" y="12926"/>
                </a:lnTo>
                <a:lnTo>
                  <a:pt x="6952" y="12915"/>
                </a:lnTo>
                <a:lnTo>
                  <a:pt x="6919" y="12902"/>
                </a:lnTo>
                <a:lnTo>
                  <a:pt x="6886" y="12887"/>
                </a:lnTo>
                <a:lnTo>
                  <a:pt x="6856" y="12871"/>
                </a:lnTo>
                <a:lnTo>
                  <a:pt x="6826" y="12854"/>
                </a:lnTo>
                <a:lnTo>
                  <a:pt x="6796" y="12835"/>
                </a:lnTo>
                <a:lnTo>
                  <a:pt x="6768" y="12816"/>
                </a:lnTo>
                <a:lnTo>
                  <a:pt x="6741" y="12793"/>
                </a:lnTo>
                <a:lnTo>
                  <a:pt x="6715" y="12771"/>
                </a:lnTo>
                <a:lnTo>
                  <a:pt x="6690" y="12747"/>
                </a:lnTo>
                <a:lnTo>
                  <a:pt x="6666" y="12723"/>
                </a:lnTo>
                <a:lnTo>
                  <a:pt x="6644" y="12696"/>
                </a:lnTo>
                <a:lnTo>
                  <a:pt x="6623" y="12669"/>
                </a:lnTo>
                <a:lnTo>
                  <a:pt x="6602" y="12641"/>
                </a:lnTo>
                <a:lnTo>
                  <a:pt x="6583" y="12611"/>
                </a:lnTo>
                <a:lnTo>
                  <a:pt x="6566" y="12581"/>
                </a:lnTo>
                <a:lnTo>
                  <a:pt x="6550" y="12551"/>
                </a:lnTo>
                <a:lnTo>
                  <a:pt x="6535" y="12519"/>
                </a:lnTo>
                <a:lnTo>
                  <a:pt x="6523" y="12485"/>
                </a:lnTo>
                <a:lnTo>
                  <a:pt x="6511" y="12452"/>
                </a:lnTo>
                <a:lnTo>
                  <a:pt x="6501" y="12418"/>
                </a:lnTo>
                <a:lnTo>
                  <a:pt x="6493" y="12383"/>
                </a:lnTo>
                <a:lnTo>
                  <a:pt x="6487" y="12347"/>
                </a:lnTo>
                <a:lnTo>
                  <a:pt x="6482" y="12312"/>
                </a:lnTo>
                <a:lnTo>
                  <a:pt x="6480" y="12276"/>
                </a:lnTo>
                <a:lnTo>
                  <a:pt x="6479" y="12238"/>
                </a:lnTo>
                <a:lnTo>
                  <a:pt x="6479" y="12238"/>
                </a:lnTo>
                <a:close/>
                <a:moveTo>
                  <a:pt x="6479" y="9359"/>
                </a:moveTo>
                <a:lnTo>
                  <a:pt x="6479" y="9359"/>
                </a:lnTo>
                <a:lnTo>
                  <a:pt x="6480" y="9322"/>
                </a:lnTo>
                <a:lnTo>
                  <a:pt x="6482" y="9285"/>
                </a:lnTo>
                <a:lnTo>
                  <a:pt x="6487" y="9249"/>
                </a:lnTo>
                <a:lnTo>
                  <a:pt x="6493" y="9213"/>
                </a:lnTo>
                <a:lnTo>
                  <a:pt x="6501" y="9179"/>
                </a:lnTo>
                <a:lnTo>
                  <a:pt x="6511" y="9145"/>
                </a:lnTo>
                <a:lnTo>
                  <a:pt x="6523" y="9111"/>
                </a:lnTo>
                <a:lnTo>
                  <a:pt x="6535" y="9079"/>
                </a:lnTo>
                <a:lnTo>
                  <a:pt x="6550" y="9047"/>
                </a:lnTo>
                <a:lnTo>
                  <a:pt x="6566" y="9016"/>
                </a:lnTo>
                <a:lnTo>
                  <a:pt x="6583" y="8985"/>
                </a:lnTo>
                <a:lnTo>
                  <a:pt x="6602" y="8956"/>
                </a:lnTo>
                <a:lnTo>
                  <a:pt x="6623" y="8927"/>
                </a:lnTo>
                <a:lnTo>
                  <a:pt x="6644" y="8901"/>
                </a:lnTo>
                <a:lnTo>
                  <a:pt x="6666" y="8874"/>
                </a:lnTo>
                <a:lnTo>
                  <a:pt x="6690" y="8849"/>
                </a:lnTo>
                <a:lnTo>
                  <a:pt x="6715" y="8826"/>
                </a:lnTo>
                <a:lnTo>
                  <a:pt x="6741" y="8803"/>
                </a:lnTo>
                <a:lnTo>
                  <a:pt x="6768" y="8782"/>
                </a:lnTo>
                <a:lnTo>
                  <a:pt x="6796" y="8762"/>
                </a:lnTo>
                <a:lnTo>
                  <a:pt x="6826" y="8743"/>
                </a:lnTo>
                <a:lnTo>
                  <a:pt x="6856" y="8725"/>
                </a:lnTo>
                <a:lnTo>
                  <a:pt x="6886" y="8710"/>
                </a:lnTo>
                <a:lnTo>
                  <a:pt x="6919" y="8696"/>
                </a:lnTo>
                <a:lnTo>
                  <a:pt x="6952" y="8682"/>
                </a:lnTo>
                <a:lnTo>
                  <a:pt x="6985" y="8671"/>
                </a:lnTo>
                <a:lnTo>
                  <a:pt x="7019" y="8661"/>
                </a:lnTo>
                <a:lnTo>
                  <a:pt x="7054" y="8654"/>
                </a:lnTo>
                <a:lnTo>
                  <a:pt x="7090" y="8647"/>
                </a:lnTo>
                <a:lnTo>
                  <a:pt x="7125" y="8643"/>
                </a:lnTo>
                <a:lnTo>
                  <a:pt x="7162" y="8639"/>
                </a:lnTo>
                <a:lnTo>
                  <a:pt x="7199" y="8638"/>
                </a:lnTo>
                <a:lnTo>
                  <a:pt x="7199" y="8638"/>
                </a:lnTo>
                <a:lnTo>
                  <a:pt x="7236" y="8639"/>
                </a:lnTo>
                <a:lnTo>
                  <a:pt x="7273" y="8643"/>
                </a:lnTo>
                <a:lnTo>
                  <a:pt x="7308" y="8647"/>
                </a:lnTo>
                <a:lnTo>
                  <a:pt x="7345" y="8654"/>
                </a:lnTo>
                <a:lnTo>
                  <a:pt x="7379" y="8661"/>
                </a:lnTo>
                <a:lnTo>
                  <a:pt x="7413" y="8671"/>
                </a:lnTo>
                <a:lnTo>
                  <a:pt x="7446" y="8682"/>
                </a:lnTo>
                <a:lnTo>
                  <a:pt x="7479" y="8696"/>
                </a:lnTo>
                <a:lnTo>
                  <a:pt x="7511" y="8710"/>
                </a:lnTo>
                <a:lnTo>
                  <a:pt x="7542" y="8725"/>
                </a:lnTo>
                <a:lnTo>
                  <a:pt x="7572" y="8743"/>
                </a:lnTo>
                <a:lnTo>
                  <a:pt x="7602" y="8762"/>
                </a:lnTo>
                <a:lnTo>
                  <a:pt x="7629" y="8782"/>
                </a:lnTo>
                <a:lnTo>
                  <a:pt x="7657" y="8803"/>
                </a:lnTo>
                <a:lnTo>
                  <a:pt x="7684" y="8826"/>
                </a:lnTo>
                <a:lnTo>
                  <a:pt x="7708" y="8849"/>
                </a:lnTo>
                <a:lnTo>
                  <a:pt x="7732" y="8874"/>
                </a:lnTo>
                <a:lnTo>
                  <a:pt x="7754" y="8901"/>
                </a:lnTo>
                <a:lnTo>
                  <a:pt x="7776" y="8927"/>
                </a:lnTo>
                <a:lnTo>
                  <a:pt x="7796" y="8956"/>
                </a:lnTo>
                <a:lnTo>
                  <a:pt x="7815" y="8985"/>
                </a:lnTo>
                <a:lnTo>
                  <a:pt x="7831" y="9016"/>
                </a:lnTo>
                <a:lnTo>
                  <a:pt x="7848" y="9047"/>
                </a:lnTo>
                <a:lnTo>
                  <a:pt x="7862" y="9079"/>
                </a:lnTo>
                <a:lnTo>
                  <a:pt x="7876" y="9111"/>
                </a:lnTo>
                <a:lnTo>
                  <a:pt x="7887" y="9145"/>
                </a:lnTo>
                <a:lnTo>
                  <a:pt x="7897" y="9179"/>
                </a:lnTo>
                <a:lnTo>
                  <a:pt x="7904" y="9213"/>
                </a:lnTo>
                <a:lnTo>
                  <a:pt x="7911" y="9249"/>
                </a:lnTo>
                <a:lnTo>
                  <a:pt x="7915" y="9285"/>
                </a:lnTo>
                <a:lnTo>
                  <a:pt x="7918" y="9322"/>
                </a:lnTo>
                <a:lnTo>
                  <a:pt x="7919" y="9359"/>
                </a:lnTo>
                <a:lnTo>
                  <a:pt x="7919" y="9359"/>
                </a:lnTo>
                <a:lnTo>
                  <a:pt x="7918" y="9396"/>
                </a:lnTo>
                <a:lnTo>
                  <a:pt x="7915" y="9432"/>
                </a:lnTo>
                <a:lnTo>
                  <a:pt x="7911" y="9468"/>
                </a:lnTo>
                <a:lnTo>
                  <a:pt x="7904" y="9504"/>
                </a:lnTo>
                <a:lnTo>
                  <a:pt x="7897" y="9539"/>
                </a:lnTo>
                <a:lnTo>
                  <a:pt x="7887" y="9572"/>
                </a:lnTo>
                <a:lnTo>
                  <a:pt x="7876" y="9606"/>
                </a:lnTo>
                <a:lnTo>
                  <a:pt x="7862" y="9638"/>
                </a:lnTo>
                <a:lnTo>
                  <a:pt x="7848" y="9670"/>
                </a:lnTo>
                <a:lnTo>
                  <a:pt x="7831" y="9701"/>
                </a:lnTo>
                <a:lnTo>
                  <a:pt x="7815" y="9732"/>
                </a:lnTo>
                <a:lnTo>
                  <a:pt x="7796" y="9761"/>
                </a:lnTo>
                <a:lnTo>
                  <a:pt x="7776" y="9790"/>
                </a:lnTo>
                <a:lnTo>
                  <a:pt x="7754" y="9816"/>
                </a:lnTo>
                <a:lnTo>
                  <a:pt x="7732" y="9843"/>
                </a:lnTo>
                <a:lnTo>
                  <a:pt x="7708" y="9868"/>
                </a:lnTo>
                <a:lnTo>
                  <a:pt x="7684" y="9891"/>
                </a:lnTo>
                <a:lnTo>
                  <a:pt x="7657" y="9914"/>
                </a:lnTo>
                <a:lnTo>
                  <a:pt x="7629" y="9935"/>
                </a:lnTo>
                <a:lnTo>
                  <a:pt x="7602" y="9955"/>
                </a:lnTo>
                <a:lnTo>
                  <a:pt x="7572" y="9974"/>
                </a:lnTo>
                <a:lnTo>
                  <a:pt x="7542" y="9992"/>
                </a:lnTo>
                <a:lnTo>
                  <a:pt x="7511" y="10007"/>
                </a:lnTo>
                <a:lnTo>
                  <a:pt x="7479" y="10021"/>
                </a:lnTo>
                <a:lnTo>
                  <a:pt x="7446" y="10035"/>
                </a:lnTo>
                <a:lnTo>
                  <a:pt x="7413" y="10046"/>
                </a:lnTo>
                <a:lnTo>
                  <a:pt x="7379" y="10056"/>
                </a:lnTo>
                <a:lnTo>
                  <a:pt x="7345" y="10063"/>
                </a:lnTo>
                <a:lnTo>
                  <a:pt x="7308" y="10070"/>
                </a:lnTo>
                <a:lnTo>
                  <a:pt x="7273" y="10074"/>
                </a:lnTo>
                <a:lnTo>
                  <a:pt x="7236" y="10078"/>
                </a:lnTo>
                <a:lnTo>
                  <a:pt x="7199" y="10079"/>
                </a:lnTo>
                <a:lnTo>
                  <a:pt x="7199" y="10079"/>
                </a:lnTo>
                <a:lnTo>
                  <a:pt x="7162" y="10078"/>
                </a:lnTo>
                <a:lnTo>
                  <a:pt x="7125" y="10074"/>
                </a:lnTo>
                <a:lnTo>
                  <a:pt x="7090" y="10070"/>
                </a:lnTo>
                <a:lnTo>
                  <a:pt x="7054" y="10063"/>
                </a:lnTo>
                <a:lnTo>
                  <a:pt x="7019" y="10056"/>
                </a:lnTo>
                <a:lnTo>
                  <a:pt x="6985" y="10046"/>
                </a:lnTo>
                <a:lnTo>
                  <a:pt x="6952" y="10035"/>
                </a:lnTo>
                <a:lnTo>
                  <a:pt x="6919" y="10021"/>
                </a:lnTo>
                <a:lnTo>
                  <a:pt x="6886" y="10007"/>
                </a:lnTo>
                <a:lnTo>
                  <a:pt x="6856" y="9992"/>
                </a:lnTo>
                <a:lnTo>
                  <a:pt x="6826" y="9974"/>
                </a:lnTo>
                <a:lnTo>
                  <a:pt x="6796" y="9955"/>
                </a:lnTo>
                <a:lnTo>
                  <a:pt x="6768" y="9935"/>
                </a:lnTo>
                <a:lnTo>
                  <a:pt x="6741" y="9914"/>
                </a:lnTo>
                <a:lnTo>
                  <a:pt x="6715" y="9891"/>
                </a:lnTo>
                <a:lnTo>
                  <a:pt x="6690" y="9868"/>
                </a:lnTo>
                <a:lnTo>
                  <a:pt x="6666" y="9843"/>
                </a:lnTo>
                <a:lnTo>
                  <a:pt x="6644" y="9816"/>
                </a:lnTo>
                <a:lnTo>
                  <a:pt x="6623" y="9790"/>
                </a:lnTo>
                <a:lnTo>
                  <a:pt x="6602" y="9761"/>
                </a:lnTo>
                <a:lnTo>
                  <a:pt x="6583" y="9732"/>
                </a:lnTo>
                <a:lnTo>
                  <a:pt x="6566" y="9701"/>
                </a:lnTo>
                <a:lnTo>
                  <a:pt x="6550" y="9670"/>
                </a:lnTo>
                <a:lnTo>
                  <a:pt x="6535" y="9638"/>
                </a:lnTo>
                <a:lnTo>
                  <a:pt x="6523" y="9606"/>
                </a:lnTo>
                <a:lnTo>
                  <a:pt x="6511" y="9572"/>
                </a:lnTo>
                <a:lnTo>
                  <a:pt x="6501" y="9539"/>
                </a:lnTo>
                <a:lnTo>
                  <a:pt x="6493" y="9504"/>
                </a:lnTo>
                <a:lnTo>
                  <a:pt x="6487" y="9468"/>
                </a:lnTo>
                <a:lnTo>
                  <a:pt x="6482" y="9432"/>
                </a:lnTo>
                <a:lnTo>
                  <a:pt x="6480" y="9396"/>
                </a:lnTo>
                <a:lnTo>
                  <a:pt x="6479" y="9359"/>
                </a:lnTo>
                <a:lnTo>
                  <a:pt x="6479" y="9359"/>
                </a:lnTo>
                <a:close/>
                <a:moveTo>
                  <a:pt x="9358" y="9359"/>
                </a:moveTo>
                <a:lnTo>
                  <a:pt x="9358" y="9359"/>
                </a:lnTo>
                <a:lnTo>
                  <a:pt x="9359" y="9322"/>
                </a:lnTo>
                <a:lnTo>
                  <a:pt x="9363" y="9285"/>
                </a:lnTo>
                <a:lnTo>
                  <a:pt x="9367" y="9249"/>
                </a:lnTo>
                <a:lnTo>
                  <a:pt x="9374" y="9213"/>
                </a:lnTo>
                <a:lnTo>
                  <a:pt x="9381" y="9179"/>
                </a:lnTo>
                <a:lnTo>
                  <a:pt x="9391" y="9145"/>
                </a:lnTo>
                <a:lnTo>
                  <a:pt x="9402" y="9111"/>
                </a:lnTo>
                <a:lnTo>
                  <a:pt x="9416" y="9079"/>
                </a:lnTo>
                <a:lnTo>
                  <a:pt x="9430" y="9047"/>
                </a:lnTo>
                <a:lnTo>
                  <a:pt x="9445" y="9016"/>
                </a:lnTo>
                <a:lnTo>
                  <a:pt x="9463" y="8985"/>
                </a:lnTo>
                <a:lnTo>
                  <a:pt x="9482" y="8956"/>
                </a:lnTo>
                <a:lnTo>
                  <a:pt x="9502" y="8927"/>
                </a:lnTo>
                <a:lnTo>
                  <a:pt x="9523" y="8901"/>
                </a:lnTo>
                <a:lnTo>
                  <a:pt x="9546" y="8874"/>
                </a:lnTo>
                <a:lnTo>
                  <a:pt x="9569" y="8849"/>
                </a:lnTo>
                <a:lnTo>
                  <a:pt x="9594" y="8826"/>
                </a:lnTo>
                <a:lnTo>
                  <a:pt x="9621" y="8803"/>
                </a:lnTo>
                <a:lnTo>
                  <a:pt x="9647" y="8782"/>
                </a:lnTo>
                <a:lnTo>
                  <a:pt x="9676" y="8762"/>
                </a:lnTo>
                <a:lnTo>
                  <a:pt x="9705" y="8743"/>
                </a:lnTo>
                <a:lnTo>
                  <a:pt x="9736" y="8725"/>
                </a:lnTo>
                <a:lnTo>
                  <a:pt x="9767" y="8710"/>
                </a:lnTo>
                <a:lnTo>
                  <a:pt x="9799" y="8696"/>
                </a:lnTo>
                <a:lnTo>
                  <a:pt x="9831" y="8682"/>
                </a:lnTo>
                <a:lnTo>
                  <a:pt x="9865" y="8671"/>
                </a:lnTo>
                <a:lnTo>
                  <a:pt x="9899" y="8661"/>
                </a:lnTo>
                <a:lnTo>
                  <a:pt x="9933" y="8654"/>
                </a:lnTo>
                <a:lnTo>
                  <a:pt x="9969" y="8647"/>
                </a:lnTo>
                <a:lnTo>
                  <a:pt x="10005" y="8643"/>
                </a:lnTo>
                <a:lnTo>
                  <a:pt x="10042" y="8639"/>
                </a:lnTo>
                <a:lnTo>
                  <a:pt x="10079" y="8638"/>
                </a:lnTo>
                <a:lnTo>
                  <a:pt x="10079" y="8638"/>
                </a:lnTo>
                <a:lnTo>
                  <a:pt x="10116" y="8639"/>
                </a:lnTo>
                <a:lnTo>
                  <a:pt x="10152" y="8643"/>
                </a:lnTo>
                <a:lnTo>
                  <a:pt x="10188" y="8647"/>
                </a:lnTo>
                <a:lnTo>
                  <a:pt x="10224" y="8654"/>
                </a:lnTo>
                <a:lnTo>
                  <a:pt x="10259" y="8661"/>
                </a:lnTo>
                <a:lnTo>
                  <a:pt x="10293" y="8671"/>
                </a:lnTo>
                <a:lnTo>
                  <a:pt x="10326" y="8682"/>
                </a:lnTo>
                <a:lnTo>
                  <a:pt x="10358" y="8696"/>
                </a:lnTo>
                <a:lnTo>
                  <a:pt x="10390" y="8710"/>
                </a:lnTo>
                <a:lnTo>
                  <a:pt x="10421" y="8725"/>
                </a:lnTo>
                <a:lnTo>
                  <a:pt x="10452" y="8743"/>
                </a:lnTo>
                <a:lnTo>
                  <a:pt x="10481" y="8762"/>
                </a:lnTo>
                <a:lnTo>
                  <a:pt x="10510" y="8782"/>
                </a:lnTo>
                <a:lnTo>
                  <a:pt x="10536" y="8803"/>
                </a:lnTo>
                <a:lnTo>
                  <a:pt x="10563" y="8826"/>
                </a:lnTo>
                <a:lnTo>
                  <a:pt x="10588" y="8849"/>
                </a:lnTo>
                <a:lnTo>
                  <a:pt x="10611" y="8874"/>
                </a:lnTo>
                <a:lnTo>
                  <a:pt x="10634" y="8901"/>
                </a:lnTo>
                <a:lnTo>
                  <a:pt x="10655" y="8927"/>
                </a:lnTo>
                <a:lnTo>
                  <a:pt x="10675" y="8956"/>
                </a:lnTo>
                <a:lnTo>
                  <a:pt x="10694" y="8985"/>
                </a:lnTo>
                <a:lnTo>
                  <a:pt x="10712" y="9016"/>
                </a:lnTo>
                <a:lnTo>
                  <a:pt x="10727" y="9047"/>
                </a:lnTo>
                <a:lnTo>
                  <a:pt x="10741" y="9079"/>
                </a:lnTo>
                <a:lnTo>
                  <a:pt x="10755" y="9111"/>
                </a:lnTo>
                <a:lnTo>
                  <a:pt x="10766" y="9145"/>
                </a:lnTo>
                <a:lnTo>
                  <a:pt x="10776" y="9179"/>
                </a:lnTo>
                <a:lnTo>
                  <a:pt x="10783" y="9213"/>
                </a:lnTo>
                <a:lnTo>
                  <a:pt x="10790" y="9249"/>
                </a:lnTo>
                <a:lnTo>
                  <a:pt x="10794" y="9285"/>
                </a:lnTo>
                <a:lnTo>
                  <a:pt x="10798" y="9322"/>
                </a:lnTo>
                <a:lnTo>
                  <a:pt x="10799" y="9359"/>
                </a:lnTo>
                <a:lnTo>
                  <a:pt x="10799" y="9359"/>
                </a:lnTo>
                <a:lnTo>
                  <a:pt x="10798" y="9396"/>
                </a:lnTo>
                <a:lnTo>
                  <a:pt x="10794" y="9432"/>
                </a:lnTo>
                <a:lnTo>
                  <a:pt x="10790" y="9468"/>
                </a:lnTo>
                <a:lnTo>
                  <a:pt x="10783" y="9504"/>
                </a:lnTo>
                <a:lnTo>
                  <a:pt x="10776" y="9539"/>
                </a:lnTo>
                <a:lnTo>
                  <a:pt x="10766" y="9572"/>
                </a:lnTo>
                <a:lnTo>
                  <a:pt x="10755" y="9606"/>
                </a:lnTo>
                <a:lnTo>
                  <a:pt x="10741" y="9638"/>
                </a:lnTo>
                <a:lnTo>
                  <a:pt x="10727" y="9670"/>
                </a:lnTo>
                <a:lnTo>
                  <a:pt x="10712" y="9701"/>
                </a:lnTo>
                <a:lnTo>
                  <a:pt x="10694" y="9732"/>
                </a:lnTo>
                <a:lnTo>
                  <a:pt x="10675" y="9761"/>
                </a:lnTo>
                <a:lnTo>
                  <a:pt x="10655" y="9790"/>
                </a:lnTo>
                <a:lnTo>
                  <a:pt x="10634" y="9816"/>
                </a:lnTo>
                <a:lnTo>
                  <a:pt x="10611" y="9843"/>
                </a:lnTo>
                <a:lnTo>
                  <a:pt x="10588" y="9868"/>
                </a:lnTo>
                <a:lnTo>
                  <a:pt x="10563" y="9891"/>
                </a:lnTo>
                <a:lnTo>
                  <a:pt x="10536" y="9914"/>
                </a:lnTo>
                <a:lnTo>
                  <a:pt x="10510" y="9935"/>
                </a:lnTo>
                <a:lnTo>
                  <a:pt x="10481" y="9955"/>
                </a:lnTo>
                <a:lnTo>
                  <a:pt x="10452" y="9974"/>
                </a:lnTo>
                <a:lnTo>
                  <a:pt x="10421" y="9992"/>
                </a:lnTo>
                <a:lnTo>
                  <a:pt x="10390" y="10007"/>
                </a:lnTo>
                <a:lnTo>
                  <a:pt x="10358" y="10021"/>
                </a:lnTo>
                <a:lnTo>
                  <a:pt x="10326" y="10035"/>
                </a:lnTo>
                <a:lnTo>
                  <a:pt x="10293" y="10046"/>
                </a:lnTo>
                <a:lnTo>
                  <a:pt x="10259" y="10056"/>
                </a:lnTo>
                <a:lnTo>
                  <a:pt x="10224" y="10063"/>
                </a:lnTo>
                <a:lnTo>
                  <a:pt x="10188" y="10070"/>
                </a:lnTo>
                <a:lnTo>
                  <a:pt x="10152" y="10074"/>
                </a:lnTo>
                <a:lnTo>
                  <a:pt x="10116" y="10078"/>
                </a:lnTo>
                <a:lnTo>
                  <a:pt x="10079" y="10079"/>
                </a:lnTo>
                <a:lnTo>
                  <a:pt x="10079" y="10079"/>
                </a:lnTo>
                <a:lnTo>
                  <a:pt x="10042" y="10078"/>
                </a:lnTo>
                <a:lnTo>
                  <a:pt x="10005" y="10074"/>
                </a:lnTo>
                <a:lnTo>
                  <a:pt x="9969" y="10070"/>
                </a:lnTo>
                <a:lnTo>
                  <a:pt x="9933" y="10063"/>
                </a:lnTo>
                <a:lnTo>
                  <a:pt x="9899" y="10056"/>
                </a:lnTo>
                <a:lnTo>
                  <a:pt x="9865" y="10046"/>
                </a:lnTo>
                <a:lnTo>
                  <a:pt x="9831" y="10035"/>
                </a:lnTo>
                <a:lnTo>
                  <a:pt x="9799" y="10021"/>
                </a:lnTo>
                <a:lnTo>
                  <a:pt x="9767" y="10007"/>
                </a:lnTo>
                <a:lnTo>
                  <a:pt x="9736" y="9992"/>
                </a:lnTo>
                <a:lnTo>
                  <a:pt x="9705" y="9974"/>
                </a:lnTo>
                <a:lnTo>
                  <a:pt x="9676" y="9955"/>
                </a:lnTo>
                <a:lnTo>
                  <a:pt x="9647" y="9935"/>
                </a:lnTo>
                <a:lnTo>
                  <a:pt x="9621" y="9914"/>
                </a:lnTo>
                <a:lnTo>
                  <a:pt x="9594" y="9891"/>
                </a:lnTo>
                <a:lnTo>
                  <a:pt x="9569" y="9868"/>
                </a:lnTo>
                <a:lnTo>
                  <a:pt x="9546" y="9843"/>
                </a:lnTo>
                <a:lnTo>
                  <a:pt x="9523" y="9816"/>
                </a:lnTo>
                <a:lnTo>
                  <a:pt x="9502" y="9790"/>
                </a:lnTo>
                <a:lnTo>
                  <a:pt x="9482" y="9761"/>
                </a:lnTo>
                <a:lnTo>
                  <a:pt x="9463" y="9732"/>
                </a:lnTo>
                <a:lnTo>
                  <a:pt x="9445" y="9701"/>
                </a:lnTo>
                <a:lnTo>
                  <a:pt x="9430" y="9670"/>
                </a:lnTo>
                <a:lnTo>
                  <a:pt x="9416" y="9638"/>
                </a:lnTo>
                <a:lnTo>
                  <a:pt x="9402" y="9606"/>
                </a:lnTo>
                <a:lnTo>
                  <a:pt x="9391" y="9572"/>
                </a:lnTo>
                <a:lnTo>
                  <a:pt x="9381" y="9539"/>
                </a:lnTo>
                <a:lnTo>
                  <a:pt x="9374" y="9504"/>
                </a:lnTo>
                <a:lnTo>
                  <a:pt x="9367" y="9468"/>
                </a:lnTo>
                <a:lnTo>
                  <a:pt x="9363" y="9432"/>
                </a:lnTo>
                <a:lnTo>
                  <a:pt x="9359" y="9396"/>
                </a:lnTo>
                <a:lnTo>
                  <a:pt x="9358" y="9359"/>
                </a:lnTo>
                <a:lnTo>
                  <a:pt x="9358" y="9359"/>
                </a:lnTo>
                <a:close/>
                <a:moveTo>
                  <a:pt x="9358" y="12238"/>
                </a:moveTo>
                <a:lnTo>
                  <a:pt x="9358" y="12238"/>
                </a:lnTo>
                <a:lnTo>
                  <a:pt x="9359" y="12201"/>
                </a:lnTo>
                <a:lnTo>
                  <a:pt x="9363" y="12164"/>
                </a:lnTo>
                <a:lnTo>
                  <a:pt x="9367" y="12129"/>
                </a:lnTo>
                <a:lnTo>
                  <a:pt x="9374" y="12094"/>
                </a:lnTo>
                <a:lnTo>
                  <a:pt x="9381" y="12058"/>
                </a:lnTo>
                <a:lnTo>
                  <a:pt x="9391" y="12024"/>
                </a:lnTo>
                <a:lnTo>
                  <a:pt x="9402" y="11991"/>
                </a:lnTo>
                <a:lnTo>
                  <a:pt x="9416" y="11958"/>
                </a:lnTo>
                <a:lnTo>
                  <a:pt x="9430" y="11926"/>
                </a:lnTo>
                <a:lnTo>
                  <a:pt x="9445" y="11895"/>
                </a:lnTo>
                <a:lnTo>
                  <a:pt x="9463" y="11865"/>
                </a:lnTo>
                <a:lnTo>
                  <a:pt x="9482" y="11835"/>
                </a:lnTo>
                <a:lnTo>
                  <a:pt x="9502" y="11808"/>
                </a:lnTo>
                <a:lnTo>
                  <a:pt x="9523" y="11780"/>
                </a:lnTo>
                <a:lnTo>
                  <a:pt x="9546" y="11755"/>
                </a:lnTo>
                <a:lnTo>
                  <a:pt x="9569" y="11729"/>
                </a:lnTo>
                <a:lnTo>
                  <a:pt x="9594" y="11705"/>
                </a:lnTo>
                <a:lnTo>
                  <a:pt x="9621" y="11683"/>
                </a:lnTo>
                <a:lnTo>
                  <a:pt x="9647" y="11661"/>
                </a:lnTo>
                <a:lnTo>
                  <a:pt x="9676" y="11641"/>
                </a:lnTo>
                <a:lnTo>
                  <a:pt x="9705" y="11622"/>
                </a:lnTo>
                <a:lnTo>
                  <a:pt x="9736" y="11606"/>
                </a:lnTo>
                <a:lnTo>
                  <a:pt x="9767" y="11589"/>
                </a:lnTo>
                <a:lnTo>
                  <a:pt x="9799" y="11575"/>
                </a:lnTo>
                <a:lnTo>
                  <a:pt x="9831" y="11561"/>
                </a:lnTo>
                <a:lnTo>
                  <a:pt x="9865" y="11550"/>
                </a:lnTo>
                <a:lnTo>
                  <a:pt x="9899" y="11540"/>
                </a:lnTo>
                <a:lnTo>
                  <a:pt x="9933" y="11533"/>
                </a:lnTo>
                <a:lnTo>
                  <a:pt x="9969" y="11526"/>
                </a:lnTo>
                <a:lnTo>
                  <a:pt x="10005" y="11522"/>
                </a:lnTo>
                <a:lnTo>
                  <a:pt x="10042" y="11520"/>
                </a:lnTo>
                <a:lnTo>
                  <a:pt x="10079" y="11518"/>
                </a:lnTo>
                <a:lnTo>
                  <a:pt x="10079" y="11518"/>
                </a:lnTo>
                <a:lnTo>
                  <a:pt x="10116" y="11520"/>
                </a:lnTo>
                <a:lnTo>
                  <a:pt x="10152" y="11522"/>
                </a:lnTo>
                <a:lnTo>
                  <a:pt x="10188" y="11526"/>
                </a:lnTo>
                <a:lnTo>
                  <a:pt x="10224" y="11533"/>
                </a:lnTo>
                <a:lnTo>
                  <a:pt x="10259" y="11540"/>
                </a:lnTo>
                <a:lnTo>
                  <a:pt x="10293" y="11550"/>
                </a:lnTo>
                <a:lnTo>
                  <a:pt x="10326" y="11561"/>
                </a:lnTo>
                <a:lnTo>
                  <a:pt x="10358" y="11575"/>
                </a:lnTo>
                <a:lnTo>
                  <a:pt x="10390" y="11589"/>
                </a:lnTo>
                <a:lnTo>
                  <a:pt x="10421" y="11606"/>
                </a:lnTo>
                <a:lnTo>
                  <a:pt x="10452" y="11622"/>
                </a:lnTo>
                <a:lnTo>
                  <a:pt x="10481" y="11641"/>
                </a:lnTo>
                <a:lnTo>
                  <a:pt x="10510" y="11661"/>
                </a:lnTo>
                <a:lnTo>
                  <a:pt x="10536" y="11683"/>
                </a:lnTo>
                <a:lnTo>
                  <a:pt x="10563" y="11705"/>
                </a:lnTo>
                <a:lnTo>
                  <a:pt x="10588" y="11729"/>
                </a:lnTo>
                <a:lnTo>
                  <a:pt x="10611" y="11755"/>
                </a:lnTo>
                <a:lnTo>
                  <a:pt x="10634" y="11780"/>
                </a:lnTo>
                <a:lnTo>
                  <a:pt x="10655" y="11808"/>
                </a:lnTo>
                <a:lnTo>
                  <a:pt x="10675" y="11835"/>
                </a:lnTo>
                <a:lnTo>
                  <a:pt x="10694" y="11865"/>
                </a:lnTo>
                <a:lnTo>
                  <a:pt x="10712" y="11895"/>
                </a:lnTo>
                <a:lnTo>
                  <a:pt x="10727" y="11926"/>
                </a:lnTo>
                <a:lnTo>
                  <a:pt x="10741" y="11958"/>
                </a:lnTo>
                <a:lnTo>
                  <a:pt x="10755" y="11991"/>
                </a:lnTo>
                <a:lnTo>
                  <a:pt x="10766" y="12024"/>
                </a:lnTo>
                <a:lnTo>
                  <a:pt x="10776" y="12058"/>
                </a:lnTo>
                <a:lnTo>
                  <a:pt x="10783" y="12094"/>
                </a:lnTo>
                <a:lnTo>
                  <a:pt x="10790" y="12129"/>
                </a:lnTo>
                <a:lnTo>
                  <a:pt x="10794" y="12164"/>
                </a:lnTo>
                <a:lnTo>
                  <a:pt x="10798" y="12201"/>
                </a:lnTo>
                <a:lnTo>
                  <a:pt x="10799" y="12238"/>
                </a:lnTo>
                <a:lnTo>
                  <a:pt x="10799" y="12238"/>
                </a:lnTo>
                <a:lnTo>
                  <a:pt x="10798" y="12276"/>
                </a:lnTo>
                <a:lnTo>
                  <a:pt x="10794" y="12312"/>
                </a:lnTo>
                <a:lnTo>
                  <a:pt x="10790" y="12347"/>
                </a:lnTo>
                <a:lnTo>
                  <a:pt x="10783" y="12383"/>
                </a:lnTo>
                <a:lnTo>
                  <a:pt x="10776" y="12418"/>
                </a:lnTo>
                <a:lnTo>
                  <a:pt x="10766" y="12452"/>
                </a:lnTo>
                <a:lnTo>
                  <a:pt x="10755" y="12485"/>
                </a:lnTo>
                <a:lnTo>
                  <a:pt x="10741" y="12519"/>
                </a:lnTo>
                <a:lnTo>
                  <a:pt x="10727" y="12551"/>
                </a:lnTo>
                <a:lnTo>
                  <a:pt x="10712" y="12581"/>
                </a:lnTo>
                <a:lnTo>
                  <a:pt x="10694" y="12611"/>
                </a:lnTo>
                <a:lnTo>
                  <a:pt x="10675" y="12641"/>
                </a:lnTo>
                <a:lnTo>
                  <a:pt x="10655" y="12669"/>
                </a:lnTo>
                <a:lnTo>
                  <a:pt x="10634" y="12696"/>
                </a:lnTo>
                <a:lnTo>
                  <a:pt x="10611" y="12723"/>
                </a:lnTo>
                <a:lnTo>
                  <a:pt x="10588" y="12747"/>
                </a:lnTo>
                <a:lnTo>
                  <a:pt x="10563" y="12771"/>
                </a:lnTo>
                <a:lnTo>
                  <a:pt x="10536" y="12793"/>
                </a:lnTo>
                <a:lnTo>
                  <a:pt x="10510" y="12816"/>
                </a:lnTo>
                <a:lnTo>
                  <a:pt x="10481" y="12835"/>
                </a:lnTo>
                <a:lnTo>
                  <a:pt x="10452" y="12854"/>
                </a:lnTo>
                <a:lnTo>
                  <a:pt x="10421" y="12871"/>
                </a:lnTo>
                <a:lnTo>
                  <a:pt x="10390" y="12887"/>
                </a:lnTo>
                <a:lnTo>
                  <a:pt x="10358" y="12902"/>
                </a:lnTo>
                <a:lnTo>
                  <a:pt x="10326" y="12915"/>
                </a:lnTo>
                <a:lnTo>
                  <a:pt x="10293" y="12926"/>
                </a:lnTo>
                <a:lnTo>
                  <a:pt x="10259" y="12936"/>
                </a:lnTo>
                <a:lnTo>
                  <a:pt x="10224" y="12944"/>
                </a:lnTo>
                <a:lnTo>
                  <a:pt x="10188" y="12950"/>
                </a:lnTo>
                <a:lnTo>
                  <a:pt x="10152" y="12955"/>
                </a:lnTo>
                <a:lnTo>
                  <a:pt x="10116" y="12957"/>
                </a:lnTo>
                <a:lnTo>
                  <a:pt x="10079" y="12958"/>
                </a:lnTo>
                <a:lnTo>
                  <a:pt x="10079" y="12958"/>
                </a:lnTo>
                <a:lnTo>
                  <a:pt x="10042" y="12957"/>
                </a:lnTo>
                <a:lnTo>
                  <a:pt x="10005" y="12955"/>
                </a:lnTo>
                <a:lnTo>
                  <a:pt x="9969" y="12950"/>
                </a:lnTo>
                <a:lnTo>
                  <a:pt x="9933" y="12944"/>
                </a:lnTo>
                <a:lnTo>
                  <a:pt x="9899" y="12936"/>
                </a:lnTo>
                <a:lnTo>
                  <a:pt x="9865" y="12926"/>
                </a:lnTo>
                <a:lnTo>
                  <a:pt x="9831" y="12915"/>
                </a:lnTo>
                <a:lnTo>
                  <a:pt x="9799" y="12902"/>
                </a:lnTo>
                <a:lnTo>
                  <a:pt x="9767" y="12887"/>
                </a:lnTo>
                <a:lnTo>
                  <a:pt x="9736" y="12871"/>
                </a:lnTo>
                <a:lnTo>
                  <a:pt x="9705" y="12854"/>
                </a:lnTo>
                <a:lnTo>
                  <a:pt x="9676" y="12835"/>
                </a:lnTo>
                <a:lnTo>
                  <a:pt x="9647" y="12816"/>
                </a:lnTo>
                <a:lnTo>
                  <a:pt x="9621" y="12793"/>
                </a:lnTo>
                <a:lnTo>
                  <a:pt x="9594" y="12771"/>
                </a:lnTo>
                <a:lnTo>
                  <a:pt x="9569" y="12747"/>
                </a:lnTo>
                <a:lnTo>
                  <a:pt x="9546" y="12723"/>
                </a:lnTo>
                <a:lnTo>
                  <a:pt x="9523" y="12696"/>
                </a:lnTo>
                <a:lnTo>
                  <a:pt x="9502" y="12669"/>
                </a:lnTo>
                <a:lnTo>
                  <a:pt x="9482" y="12641"/>
                </a:lnTo>
                <a:lnTo>
                  <a:pt x="9463" y="12611"/>
                </a:lnTo>
                <a:lnTo>
                  <a:pt x="9445" y="12581"/>
                </a:lnTo>
                <a:lnTo>
                  <a:pt x="9430" y="12551"/>
                </a:lnTo>
                <a:lnTo>
                  <a:pt x="9416" y="12519"/>
                </a:lnTo>
                <a:lnTo>
                  <a:pt x="9402" y="12485"/>
                </a:lnTo>
                <a:lnTo>
                  <a:pt x="9391" y="12452"/>
                </a:lnTo>
                <a:lnTo>
                  <a:pt x="9381" y="12418"/>
                </a:lnTo>
                <a:lnTo>
                  <a:pt x="9374" y="12383"/>
                </a:lnTo>
                <a:lnTo>
                  <a:pt x="9367" y="12347"/>
                </a:lnTo>
                <a:lnTo>
                  <a:pt x="9363" y="12312"/>
                </a:lnTo>
                <a:lnTo>
                  <a:pt x="9359" y="12276"/>
                </a:lnTo>
                <a:lnTo>
                  <a:pt x="9358" y="12238"/>
                </a:lnTo>
                <a:lnTo>
                  <a:pt x="9358" y="12238"/>
                </a:lnTo>
                <a:close/>
                <a:moveTo>
                  <a:pt x="12238" y="12238"/>
                </a:moveTo>
                <a:lnTo>
                  <a:pt x="12238" y="12238"/>
                </a:lnTo>
                <a:lnTo>
                  <a:pt x="12240" y="12201"/>
                </a:lnTo>
                <a:lnTo>
                  <a:pt x="12242" y="12164"/>
                </a:lnTo>
                <a:lnTo>
                  <a:pt x="12246" y="12129"/>
                </a:lnTo>
                <a:lnTo>
                  <a:pt x="12253" y="12094"/>
                </a:lnTo>
                <a:lnTo>
                  <a:pt x="12260" y="12058"/>
                </a:lnTo>
                <a:lnTo>
                  <a:pt x="12270" y="12024"/>
                </a:lnTo>
                <a:lnTo>
                  <a:pt x="12283" y="11991"/>
                </a:lnTo>
                <a:lnTo>
                  <a:pt x="12295" y="11958"/>
                </a:lnTo>
                <a:lnTo>
                  <a:pt x="12309" y="11926"/>
                </a:lnTo>
                <a:lnTo>
                  <a:pt x="12326" y="11895"/>
                </a:lnTo>
                <a:lnTo>
                  <a:pt x="12342" y="11865"/>
                </a:lnTo>
                <a:lnTo>
                  <a:pt x="12361" y="11835"/>
                </a:lnTo>
                <a:lnTo>
                  <a:pt x="12382" y="11808"/>
                </a:lnTo>
                <a:lnTo>
                  <a:pt x="12403" y="11780"/>
                </a:lnTo>
                <a:lnTo>
                  <a:pt x="12425" y="11755"/>
                </a:lnTo>
                <a:lnTo>
                  <a:pt x="12449" y="11729"/>
                </a:lnTo>
                <a:lnTo>
                  <a:pt x="12475" y="11705"/>
                </a:lnTo>
                <a:lnTo>
                  <a:pt x="12500" y="11683"/>
                </a:lnTo>
                <a:lnTo>
                  <a:pt x="12528" y="11661"/>
                </a:lnTo>
                <a:lnTo>
                  <a:pt x="12555" y="11641"/>
                </a:lnTo>
                <a:lnTo>
                  <a:pt x="12585" y="11622"/>
                </a:lnTo>
                <a:lnTo>
                  <a:pt x="12615" y="11606"/>
                </a:lnTo>
                <a:lnTo>
                  <a:pt x="12646" y="11589"/>
                </a:lnTo>
                <a:lnTo>
                  <a:pt x="12678" y="11575"/>
                </a:lnTo>
                <a:lnTo>
                  <a:pt x="12711" y="11561"/>
                </a:lnTo>
                <a:lnTo>
                  <a:pt x="12744" y="11550"/>
                </a:lnTo>
                <a:lnTo>
                  <a:pt x="12778" y="11540"/>
                </a:lnTo>
                <a:lnTo>
                  <a:pt x="12814" y="11533"/>
                </a:lnTo>
                <a:lnTo>
                  <a:pt x="12849" y="11526"/>
                </a:lnTo>
                <a:lnTo>
                  <a:pt x="12884" y="11522"/>
                </a:lnTo>
                <a:lnTo>
                  <a:pt x="12922" y="11520"/>
                </a:lnTo>
                <a:lnTo>
                  <a:pt x="12958" y="11518"/>
                </a:lnTo>
                <a:lnTo>
                  <a:pt x="12958" y="11518"/>
                </a:lnTo>
                <a:lnTo>
                  <a:pt x="12996" y="11520"/>
                </a:lnTo>
                <a:lnTo>
                  <a:pt x="13032" y="11522"/>
                </a:lnTo>
                <a:lnTo>
                  <a:pt x="13067" y="11526"/>
                </a:lnTo>
                <a:lnTo>
                  <a:pt x="13104" y="11533"/>
                </a:lnTo>
                <a:lnTo>
                  <a:pt x="13138" y="11540"/>
                </a:lnTo>
                <a:lnTo>
                  <a:pt x="13172" y="11550"/>
                </a:lnTo>
                <a:lnTo>
                  <a:pt x="13205" y="11561"/>
                </a:lnTo>
                <a:lnTo>
                  <a:pt x="13239" y="11575"/>
                </a:lnTo>
                <a:lnTo>
                  <a:pt x="13271" y="11589"/>
                </a:lnTo>
                <a:lnTo>
                  <a:pt x="13301" y="11606"/>
                </a:lnTo>
                <a:lnTo>
                  <a:pt x="13331" y="11622"/>
                </a:lnTo>
                <a:lnTo>
                  <a:pt x="13361" y="11641"/>
                </a:lnTo>
                <a:lnTo>
                  <a:pt x="13389" y="11661"/>
                </a:lnTo>
                <a:lnTo>
                  <a:pt x="13416" y="11683"/>
                </a:lnTo>
                <a:lnTo>
                  <a:pt x="13443" y="11705"/>
                </a:lnTo>
                <a:lnTo>
                  <a:pt x="13467" y="11729"/>
                </a:lnTo>
                <a:lnTo>
                  <a:pt x="13491" y="11755"/>
                </a:lnTo>
                <a:lnTo>
                  <a:pt x="13513" y="11780"/>
                </a:lnTo>
                <a:lnTo>
                  <a:pt x="13536" y="11808"/>
                </a:lnTo>
                <a:lnTo>
                  <a:pt x="13555" y="11835"/>
                </a:lnTo>
                <a:lnTo>
                  <a:pt x="13574" y="11865"/>
                </a:lnTo>
                <a:lnTo>
                  <a:pt x="13591" y="11895"/>
                </a:lnTo>
                <a:lnTo>
                  <a:pt x="13607" y="11926"/>
                </a:lnTo>
                <a:lnTo>
                  <a:pt x="13622" y="11958"/>
                </a:lnTo>
                <a:lnTo>
                  <a:pt x="13635" y="11991"/>
                </a:lnTo>
                <a:lnTo>
                  <a:pt x="13646" y="12024"/>
                </a:lnTo>
                <a:lnTo>
                  <a:pt x="13656" y="12058"/>
                </a:lnTo>
                <a:lnTo>
                  <a:pt x="13664" y="12094"/>
                </a:lnTo>
                <a:lnTo>
                  <a:pt x="13670" y="12129"/>
                </a:lnTo>
                <a:lnTo>
                  <a:pt x="13675" y="12164"/>
                </a:lnTo>
                <a:lnTo>
                  <a:pt x="13677" y="12201"/>
                </a:lnTo>
                <a:lnTo>
                  <a:pt x="13678" y="12238"/>
                </a:lnTo>
                <a:lnTo>
                  <a:pt x="13678" y="12238"/>
                </a:lnTo>
                <a:lnTo>
                  <a:pt x="13677" y="12276"/>
                </a:lnTo>
                <a:lnTo>
                  <a:pt x="13675" y="12312"/>
                </a:lnTo>
                <a:lnTo>
                  <a:pt x="13670" y="12347"/>
                </a:lnTo>
                <a:lnTo>
                  <a:pt x="13664" y="12383"/>
                </a:lnTo>
                <a:lnTo>
                  <a:pt x="13656" y="12418"/>
                </a:lnTo>
                <a:lnTo>
                  <a:pt x="13646" y="12452"/>
                </a:lnTo>
                <a:lnTo>
                  <a:pt x="13635" y="12485"/>
                </a:lnTo>
                <a:lnTo>
                  <a:pt x="13622" y="12519"/>
                </a:lnTo>
                <a:lnTo>
                  <a:pt x="13607" y="12551"/>
                </a:lnTo>
                <a:lnTo>
                  <a:pt x="13591" y="12581"/>
                </a:lnTo>
                <a:lnTo>
                  <a:pt x="13574" y="12611"/>
                </a:lnTo>
                <a:lnTo>
                  <a:pt x="13555" y="12641"/>
                </a:lnTo>
                <a:lnTo>
                  <a:pt x="13536" y="12669"/>
                </a:lnTo>
                <a:lnTo>
                  <a:pt x="13513" y="12696"/>
                </a:lnTo>
                <a:lnTo>
                  <a:pt x="13491" y="12723"/>
                </a:lnTo>
                <a:lnTo>
                  <a:pt x="13467" y="12747"/>
                </a:lnTo>
                <a:lnTo>
                  <a:pt x="13443" y="12771"/>
                </a:lnTo>
                <a:lnTo>
                  <a:pt x="13416" y="12793"/>
                </a:lnTo>
                <a:lnTo>
                  <a:pt x="13389" y="12816"/>
                </a:lnTo>
                <a:lnTo>
                  <a:pt x="13361" y="12835"/>
                </a:lnTo>
                <a:lnTo>
                  <a:pt x="13331" y="12854"/>
                </a:lnTo>
                <a:lnTo>
                  <a:pt x="13301" y="12871"/>
                </a:lnTo>
                <a:lnTo>
                  <a:pt x="13271" y="12887"/>
                </a:lnTo>
                <a:lnTo>
                  <a:pt x="13239" y="12902"/>
                </a:lnTo>
                <a:lnTo>
                  <a:pt x="13205" y="12915"/>
                </a:lnTo>
                <a:lnTo>
                  <a:pt x="13172" y="12926"/>
                </a:lnTo>
                <a:lnTo>
                  <a:pt x="13138" y="12936"/>
                </a:lnTo>
                <a:lnTo>
                  <a:pt x="13104" y="12944"/>
                </a:lnTo>
                <a:lnTo>
                  <a:pt x="13067" y="12950"/>
                </a:lnTo>
                <a:lnTo>
                  <a:pt x="13032" y="12955"/>
                </a:lnTo>
                <a:lnTo>
                  <a:pt x="12996" y="12957"/>
                </a:lnTo>
                <a:lnTo>
                  <a:pt x="12958" y="12958"/>
                </a:lnTo>
                <a:lnTo>
                  <a:pt x="12958" y="12958"/>
                </a:lnTo>
                <a:lnTo>
                  <a:pt x="12922" y="12957"/>
                </a:lnTo>
                <a:lnTo>
                  <a:pt x="12884" y="12955"/>
                </a:lnTo>
                <a:lnTo>
                  <a:pt x="12849" y="12950"/>
                </a:lnTo>
                <a:lnTo>
                  <a:pt x="12814" y="12944"/>
                </a:lnTo>
                <a:lnTo>
                  <a:pt x="12778" y="12936"/>
                </a:lnTo>
                <a:lnTo>
                  <a:pt x="12744" y="12926"/>
                </a:lnTo>
                <a:lnTo>
                  <a:pt x="12711" y="12915"/>
                </a:lnTo>
                <a:lnTo>
                  <a:pt x="12678" y="12902"/>
                </a:lnTo>
                <a:lnTo>
                  <a:pt x="12646" y="12887"/>
                </a:lnTo>
                <a:lnTo>
                  <a:pt x="12615" y="12871"/>
                </a:lnTo>
                <a:lnTo>
                  <a:pt x="12585" y="12854"/>
                </a:lnTo>
                <a:lnTo>
                  <a:pt x="12555" y="12835"/>
                </a:lnTo>
                <a:lnTo>
                  <a:pt x="12528" y="12816"/>
                </a:lnTo>
                <a:lnTo>
                  <a:pt x="12500" y="12793"/>
                </a:lnTo>
                <a:lnTo>
                  <a:pt x="12475" y="12771"/>
                </a:lnTo>
                <a:lnTo>
                  <a:pt x="12449" y="12747"/>
                </a:lnTo>
                <a:lnTo>
                  <a:pt x="12425" y="12723"/>
                </a:lnTo>
                <a:lnTo>
                  <a:pt x="12403" y="12696"/>
                </a:lnTo>
                <a:lnTo>
                  <a:pt x="12382" y="12669"/>
                </a:lnTo>
                <a:lnTo>
                  <a:pt x="12361" y="12641"/>
                </a:lnTo>
                <a:lnTo>
                  <a:pt x="12342" y="12611"/>
                </a:lnTo>
                <a:lnTo>
                  <a:pt x="12326" y="12581"/>
                </a:lnTo>
                <a:lnTo>
                  <a:pt x="12309" y="12551"/>
                </a:lnTo>
                <a:lnTo>
                  <a:pt x="12295" y="12519"/>
                </a:lnTo>
                <a:lnTo>
                  <a:pt x="12283" y="12485"/>
                </a:lnTo>
                <a:lnTo>
                  <a:pt x="12270" y="12452"/>
                </a:lnTo>
                <a:lnTo>
                  <a:pt x="12260" y="12418"/>
                </a:lnTo>
                <a:lnTo>
                  <a:pt x="12253" y="12383"/>
                </a:lnTo>
                <a:lnTo>
                  <a:pt x="12246" y="12347"/>
                </a:lnTo>
                <a:lnTo>
                  <a:pt x="12242" y="12312"/>
                </a:lnTo>
                <a:lnTo>
                  <a:pt x="12240" y="12276"/>
                </a:lnTo>
                <a:lnTo>
                  <a:pt x="12238" y="12238"/>
                </a:lnTo>
                <a:lnTo>
                  <a:pt x="12238" y="12238"/>
                </a:lnTo>
                <a:close/>
                <a:moveTo>
                  <a:pt x="12238" y="9359"/>
                </a:moveTo>
                <a:lnTo>
                  <a:pt x="12238" y="9359"/>
                </a:lnTo>
                <a:lnTo>
                  <a:pt x="12240" y="9322"/>
                </a:lnTo>
                <a:lnTo>
                  <a:pt x="12242" y="9285"/>
                </a:lnTo>
                <a:lnTo>
                  <a:pt x="12246" y="9249"/>
                </a:lnTo>
                <a:lnTo>
                  <a:pt x="12253" y="9213"/>
                </a:lnTo>
                <a:lnTo>
                  <a:pt x="12260" y="9179"/>
                </a:lnTo>
                <a:lnTo>
                  <a:pt x="12270" y="9145"/>
                </a:lnTo>
                <a:lnTo>
                  <a:pt x="12283" y="9111"/>
                </a:lnTo>
                <a:lnTo>
                  <a:pt x="12295" y="9079"/>
                </a:lnTo>
                <a:lnTo>
                  <a:pt x="12309" y="9047"/>
                </a:lnTo>
                <a:lnTo>
                  <a:pt x="12326" y="9016"/>
                </a:lnTo>
                <a:lnTo>
                  <a:pt x="12342" y="8985"/>
                </a:lnTo>
                <a:lnTo>
                  <a:pt x="12361" y="8956"/>
                </a:lnTo>
                <a:lnTo>
                  <a:pt x="12382" y="8927"/>
                </a:lnTo>
                <a:lnTo>
                  <a:pt x="12403" y="8901"/>
                </a:lnTo>
                <a:lnTo>
                  <a:pt x="12425" y="8874"/>
                </a:lnTo>
                <a:lnTo>
                  <a:pt x="12449" y="8849"/>
                </a:lnTo>
                <a:lnTo>
                  <a:pt x="12475" y="8826"/>
                </a:lnTo>
                <a:lnTo>
                  <a:pt x="12500" y="8803"/>
                </a:lnTo>
                <a:lnTo>
                  <a:pt x="12528" y="8782"/>
                </a:lnTo>
                <a:lnTo>
                  <a:pt x="12555" y="8762"/>
                </a:lnTo>
                <a:lnTo>
                  <a:pt x="12585" y="8743"/>
                </a:lnTo>
                <a:lnTo>
                  <a:pt x="12615" y="8725"/>
                </a:lnTo>
                <a:lnTo>
                  <a:pt x="12646" y="8710"/>
                </a:lnTo>
                <a:lnTo>
                  <a:pt x="12678" y="8696"/>
                </a:lnTo>
                <a:lnTo>
                  <a:pt x="12711" y="8682"/>
                </a:lnTo>
                <a:lnTo>
                  <a:pt x="12744" y="8671"/>
                </a:lnTo>
                <a:lnTo>
                  <a:pt x="12778" y="8661"/>
                </a:lnTo>
                <a:lnTo>
                  <a:pt x="12814" y="8654"/>
                </a:lnTo>
                <a:lnTo>
                  <a:pt x="12849" y="8647"/>
                </a:lnTo>
                <a:lnTo>
                  <a:pt x="12884" y="8643"/>
                </a:lnTo>
                <a:lnTo>
                  <a:pt x="12922" y="8639"/>
                </a:lnTo>
                <a:lnTo>
                  <a:pt x="12958" y="8638"/>
                </a:lnTo>
                <a:lnTo>
                  <a:pt x="12958" y="8638"/>
                </a:lnTo>
                <a:lnTo>
                  <a:pt x="12996" y="8639"/>
                </a:lnTo>
                <a:lnTo>
                  <a:pt x="13032" y="8643"/>
                </a:lnTo>
                <a:lnTo>
                  <a:pt x="13067" y="8647"/>
                </a:lnTo>
                <a:lnTo>
                  <a:pt x="13104" y="8654"/>
                </a:lnTo>
                <a:lnTo>
                  <a:pt x="13138" y="8661"/>
                </a:lnTo>
                <a:lnTo>
                  <a:pt x="13172" y="8671"/>
                </a:lnTo>
                <a:lnTo>
                  <a:pt x="13205" y="8682"/>
                </a:lnTo>
                <a:lnTo>
                  <a:pt x="13239" y="8696"/>
                </a:lnTo>
                <a:lnTo>
                  <a:pt x="13271" y="8710"/>
                </a:lnTo>
                <a:lnTo>
                  <a:pt x="13301" y="8725"/>
                </a:lnTo>
                <a:lnTo>
                  <a:pt x="13331" y="8743"/>
                </a:lnTo>
                <a:lnTo>
                  <a:pt x="13361" y="8762"/>
                </a:lnTo>
                <a:lnTo>
                  <a:pt x="13389" y="8782"/>
                </a:lnTo>
                <a:lnTo>
                  <a:pt x="13416" y="8803"/>
                </a:lnTo>
                <a:lnTo>
                  <a:pt x="13443" y="8826"/>
                </a:lnTo>
                <a:lnTo>
                  <a:pt x="13467" y="8849"/>
                </a:lnTo>
                <a:lnTo>
                  <a:pt x="13491" y="8874"/>
                </a:lnTo>
                <a:lnTo>
                  <a:pt x="13513" y="8901"/>
                </a:lnTo>
                <a:lnTo>
                  <a:pt x="13536" y="8927"/>
                </a:lnTo>
                <a:lnTo>
                  <a:pt x="13555" y="8956"/>
                </a:lnTo>
                <a:lnTo>
                  <a:pt x="13574" y="8985"/>
                </a:lnTo>
                <a:lnTo>
                  <a:pt x="13591" y="9016"/>
                </a:lnTo>
                <a:lnTo>
                  <a:pt x="13607" y="9047"/>
                </a:lnTo>
                <a:lnTo>
                  <a:pt x="13622" y="9079"/>
                </a:lnTo>
                <a:lnTo>
                  <a:pt x="13635" y="9111"/>
                </a:lnTo>
                <a:lnTo>
                  <a:pt x="13646" y="9145"/>
                </a:lnTo>
                <a:lnTo>
                  <a:pt x="13656" y="9179"/>
                </a:lnTo>
                <a:lnTo>
                  <a:pt x="13664" y="9213"/>
                </a:lnTo>
                <a:lnTo>
                  <a:pt x="13670" y="9249"/>
                </a:lnTo>
                <a:lnTo>
                  <a:pt x="13675" y="9285"/>
                </a:lnTo>
                <a:lnTo>
                  <a:pt x="13677" y="9322"/>
                </a:lnTo>
                <a:lnTo>
                  <a:pt x="13678" y="9359"/>
                </a:lnTo>
                <a:lnTo>
                  <a:pt x="13678" y="9359"/>
                </a:lnTo>
                <a:lnTo>
                  <a:pt x="13677" y="9396"/>
                </a:lnTo>
                <a:lnTo>
                  <a:pt x="13675" y="9432"/>
                </a:lnTo>
                <a:lnTo>
                  <a:pt x="13670" y="9468"/>
                </a:lnTo>
                <a:lnTo>
                  <a:pt x="13664" y="9504"/>
                </a:lnTo>
                <a:lnTo>
                  <a:pt x="13656" y="9539"/>
                </a:lnTo>
                <a:lnTo>
                  <a:pt x="13646" y="9572"/>
                </a:lnTo>
                <a:lnTo>
                  <a:pt x="13635" y="9606"/>
                </a:lnTo>
                <a:lnTo>
                  <a:pt x="13622" y="9638"/>
                </a:lnTo>
                <a:lnTo>
                  <a:pt x="13607" y="9670"/>
                </a:lnTo>
                <a:lnTo>
                  <a:pt x="13591" y="9701"/>
                </a:lnTo>
                <a:lnTo>
                  <a:pt x="13574" y="9732"/>
                </a:lnTo>
                <a:lnTo>
                  <a:pt x="13555" y="9761"/>
                </a:lnTo>
                <a:lnTo>
                  <a:pt x="13536" y="9790"/>
                </a:lnTo>
                <a:lnTo>
                  <a:pt x="13513" y="9816"/>
                </a:lnTo>
                <a:lnTo>
                  <a:pt x="13491" y="9843"/>
                </a:lnTo>
                <a:lnTo>
                  <a:pt x="13467" y="9868"/>
                </a:lnTo>
                <a:lnTo>
                  <a:pt x="13443" y="9891"/>
                </a:lnTo>
                <a:lnTo>
                  <a:pt x="13416" y="9914"/>
                </a:lnTo>
                <a:lnTo>
                  <a:pt x="13389" y="9935"/>
                </a:lnTo>
                <a:lnTo>
                  <a:pt x="13361" y="9955"/>
                </a:lnTo>
                <a:lnTo>
                  <a:pt x="13331" y="9974"/>
                </a:lnTo>
                <a:lnTo>
                  <a:pt x="13301" y="9992"/>
                </a:lnTo>
                <a:lnTo>
                  <a:pt x="13271" y="10007"/>
                </a:lnTo>
                <a:lnTo>
                  <a:pt x="13239" y="10021"/>
                </a:lnTo>
                <a:lnTo>
                  <a:pt x="13205" y="10035"/>
                </a:lnTo>
                <a:lnTo>
                  <a:pt x="13172" y="10046"/>
                </a:lnTo>
                <a:lnTo>
                  <a:pt x="13138" y="10056"/>
                </a:lnTo>
                <a:lnTo>
                  <a:pt x="13104" y="10063"/>
                </a:lnTo>
                <a:lnTo>
                  <a:pt x="13067" y="10070"/>
                </a:lnTo>
                <a:lnTo>
                  <a:pt x="13032" y="10074"/>
                </a:lnTo>
                <a:lnTo>
                  <a:pt x="12996" y="10078"/>
                </a:lnTo>
                <a:lnTo>
                  <a:pt x="12958" y="10079"/>
                </a:lnTo>
                <a:lnTo>
                  <a:pt x="12958" y="10079"/>
                </a:lnTo>
                <a:lnTo>
                  <a:pt x="12922" y="10078"/>
                </a:lnTo>
                <a:lnTo>
                  <a:pt x="12884" y="10074"/>
                </a:lnTo>
                <a:lnTo>
                  <a:pt x="12849" y="10070"/>
                </a:lnTo>
                <a:lnTo>
                  <a:pt x="12814" y="10063"/>
                </a:lnTo>
                <a:lnTo>
                  <a:pt x="12778" y="10056"/>
                </a:lnTo>
                <a:lnTo>
                  <a:pt x="12744" y="10046"/>
                </a:lnTo>
                <a:lnTo>
                  <a:pt x="12711" y="10035"/>
                </a:lnTo>
                <a:lnTo>
                  <a:pt x="12678" y="10021"/>
                </a:lnTo>
                <a:lnTo>
                  <a:pt x="12646" y="10007"/>
                </a:lnTo>
                <a:lnTo>
                  <a:pt x="12615" y="9992"/>
                </a:lnTo>
                <a:lnTo>
                  <a:pt x="12585" y="9974"/>
                </a:lnTo>
                <a:lnTo>
                  <a:pt x="12555" y="9955"/>
                </a:lnTo>
                <a:lnTo>
                  <a:pt x="12528" y="9935"/>
                </a:lnTo>
                <a:lnTo>
                  <a:pt x="12500" y="9914"/>
                </a:lnTo>
                <a:lnTo>
                  <a:pt x="12475" y="9891"/>
                </a:lnTo>
                <a:lnTo>
                  <a:pt x="12449" y="9868"/>
                </a:lnTo>
                <a:lnTo>
                  <a:pt x="12425" y="9843"/>
                </a:lnTo>
                <a:lnTo>
                  <a:pt x="12403" y="9816"/>
                </a:lnTo>
                <a:lnTo>
                  <a:pt x="12382" y="9790"/>
                </a:lnTo>
                <a:lnTo>
                  <a:pt x="12361" y="9761"/>
                </a:lnTo>
                <a:lnTo>
                  <a:pt x="12342" y="9732"/>
                </a:lnTo>
                <a:lnTo>
                  <a:pt x="12326" y="9701"/>
                </a:lnTo>
                <a:lnTo>
                  <a:pt x="12309" y="9670"/>
                </a:lnTo>
                <a:lnTo>
                  <a:pt x="12295" y="9638"/>
                </a:lnTo>
                <a:lnTo>
                  <a:pt x="12283" y="9606"/>
                </a:lnTo>
                <a:lnTo>
                  <a:pt x="12270" y="9572"/>
                </a:lnTo>
                <a:lnTo>
                  <a:pt x="12260" y="9539"/>
                </a:lnTo>
                <a:lnTo>
                  <a:pt x="12253" y="9504"/>
                </a:lnTo>
                <a:lnTo>
                  <a:pt x="12246" y="9468"/>
                </a:lnTo>
                <a:lnTo>
                  <a:pt x="12242" y="9432"/>
                </a:lnTo>
                <a:lnTo>
                  <a:pt x="12240" y="9396"/>
                </a:lnTo>
                <a:lnTo>
                  <a:pt x="12238" y="9359"/>
                </a:lnTo>
                <a:lnTo>
                  <a:pt x="12238" y="935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aseline="-25000"/>
          </a:p>
        </p:txBody>
      </p:sp>
      <p:cxnSp>
        <p:nvCxnSpPr>
          <p:cNvPr id="28" name="直接连接符 27"/>
          <p:cNvCxnSpPr>
            <a:stCxn id="5" idx="6"/>
          </p:cNvCxnSpPr>
          <p:nvPr/>
        </p:nvCxnSpPr>
        <p:spPr>
          <a:xfrm>
            <a:off x="2759710" y="2746375"/>
            <a:ext cx="325691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261100" y="2746375"/>
            <a:ext cx="341439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ldLvl="0" animBg="1"/>
      <p:bldP spid="7" grpId="0" bldLvl="0" animBg="1"/>
      <p:bldP spid="8" grpId="0" bldLvl="0" animBg="1"/>
      <p:bldP spid="16" grpId="0"/>
      <p:bldP spid="18" grpId="0"/>
      <p:bldP spid="19" grpId="0"/>
      <p:bldP spid="21" grpId="0" bldLvl="0" animBg="1"/>
      <p:bldP spid="22" grpId="0" bldLvl="0" animBg="1"/>
      <p:bldP spid="2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99400" y="900000"/>
            <a:ext cx="10393200" cy="5058000"/>
          </a:xfrm>
          <a:prstGeom prst="rect">
            <a:avLst/>
          </a:prstGeom>
          <a:solidFill>
            <a:schemeClr val="bg1"/>
          </a:solidFill>
          <a:ln w="190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rcRect r="25363"/>
          <a:stretch>
            <a:fillRect/>
          </a:stretch>
        </p:blipFill>
        <p:spPr>
          <a:xfrm>
            <a:off x="9306560" y="6039485"/>
            <a:ext cx="2745740" cy="8185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0490" y="1128395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3200" b="1" dirty="0">
                <a:solidFill>
                  <a:schemeClr val="tx2"/>
                </a:solidFill>
              </a:rPr>
              <a:t>研究方法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1884045"/>
            <a:ext cx="9499600" cy="36823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99400" y="900000"/>
            <a:ext cx="10393200" cy="5058000"/>
          </a:xfrm>
          <a:prstGeom prst="rect">
            <a:avLst/>
          </a:prstGeom>
          <a:solidFill>
            <a:schemeClr val="bg1"/>
          </a:solidFill>
          <a:ln w="190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rcRect r="25363"/>
          <a:stretch>
            <a:fillRect/>
          </a:stretch>
        </p:blipFill>
        <p:spPr>
          <a:xfrm>
            <a:off x="9306560" y="6039485"/>
            <a:ext cx="2745740" cy="8185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0490" y="1128395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3200" b="1" dirty="0">
                <a:solidFill>
                  <a:schemeClr val="tx2"/>
                </a:solidFill>
              </a:rPr>
              <a:t>研究方法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771015" y="1865630"/>
                <a:ext cx="8650605" cy="3784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just"/>
                <a:r>
                  <a:rPr lang="en-US" altLang="zh-CN" sz="2000"/>
                  <a:t>      1.</a:t>
                </a:r>
                <a:r>
                  <a:rPr lang="zh-CN" altLang="en-US" sz="2000"/>
                  <a:t>有研究发现，在</a:t>
                </a:r>
                <a:r>
                  <a:rPr lang="en-US" altLang="zh-CN" sz="2000"/>
                  <a:t>token</a:t>
                </a:r>
                <a:r>
                  <a:rPr lang="zh-CN" altLang="en-US" sz="2000"/>
                  <a:t>和</a:t>
                </a:r>
                <a:r>
                  <a:rPr lang="en-US" altLang="zh-CN" sz="2000"/>
                  <a:t>piece</a:t>
                </a:r>
                <a:r>
                  <a:rPr lang="zh-CN" altLang="en-US" sz="2000"/>
                  <a:t>级别上使用软提示具有更好的性能，参数更有效。受此启发，提出了一种新的提示调整（LPT），它通过分配提示向量θk以及任务感知的二进制掩码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/>
                  <a:t>来获取高性能的提示以进行持续学习。</a:t>
                </a:r>
                <a:endParaRPr lang="zh-CN" altLang="en-US" sz="2000"/>
              </a:p>
              <a:p>
                <a:pPr algn="just"/>
                <a:r>
                  <a:rPr lang="en-US" altLang="zh-CN" sz="2000"/>
                  <a:t>      2.为了实现</a:t>
                </a:r>
                <a:r>
                  <a:rPr lang="zh-CN" altLang="en-US" sz="2000">
                    <a:sym typeface="+mn-ea"/>
                  </a:rPr>
                  <a:t>二进制掩码</a:t>
                </a:r>
                <a:r>
                  <a:rPr lang="en-US" altLang="zh-CN" sz="2000"/>
                  <a:t>这一点，引入了一组可学习的参数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/>
                  <a:t>，其具有与soft prompt相同的形状，其指示提示参数的重要性分数</a:t>
                </a:r>
                <a:r>
                  <a:rPr lang="zh-CN" altLang="en-US" sz="2000"/>
                  <a:t>，然后设置一个阈值将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i="1">
                    <a:latin typeface="DejaVu Math TeX Gyre" panose="02000503000000000000" charset="0"/>
                    <a:cs typeface="DejaVu Math TeX Gyre" panose="02000503000000000000" charset="0"/>
                  </a:rPr>
                  <a:t>映射到</a:t>
                </a:r>
                <a:r>
                  <a:rPr lang="en-US" altLang="zh-CN" sz="2000" i="1">
                    <a:latin typeface="DejaVu Math TeX Gyre" panose="02000503000000000000" charset="0"/>
                    <a:cs typeface="DejaVu Math TeX Gyre" panose="02000503000000000000" charset="0"/>
                  </a:rPr>
                  <a:t>0</a:t>
                </a:r>
                <a:r>
                  <a:rPr lang="zh-CN" altLang="en-US" sz="2000" i="1">
                    <a:latin typeface="DejaVu Math TeX Gyre" panose="02000503000000000000" charset="0"/>
                    <a:cs typeface="DejaVu Math TeX Gyre" panose="02000503000000000000" charset="0"/>
                  </a:rPr>
                  <a:t>或</a:t>
                </a:r>
                <a:r>
                  <a:rPr lang="en-US" altLang="zh-CN" sz="2000" i="1">
                    <a:latin typeface="DejaVu Math TeX Gyre" panose="02000503000000000000" charset="0"/>
                    <a:cs typeface="DejaVu Math TeX Gyre" panose="02000503000000000000" charset="0"/>
                  </a:rPr>
                  <a:t>1</a:t>
                </a:r>
                <a:r>
                  <a:rPr lang="zh-CN" altLang="en-US" sz="2000" i="1">
                    <a:latin typeface="DejaVu Math TeX Gyre" panose="02000503000000000000" charset="0"/>
                    <a:cs typeface="DejaVu Math TeX Gyre" panose="02000503000000000000" charset="0"/>
                  </a:rPr>
                  <a:t>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。</a:t>
                </a:r>
                <a:endParaRPr lang="zh-CN" altLang="en-US" sz="20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just"/>
                <a:r>
                  <a:rPr lang="en-US" altLang="zh-CN" sz="2000">
                    <a:latin typeface="DejaVu Math TeX Gyre" panose="02000503000000000000" charset="0"/>
                    <a:cs typeface="DejaVu Math TeX Gyre" panose="02000503000000000000" charset="0"/>
                  </a:rPr>
                  <a:t>      3.</a:t>
                </a:r>
                <a:r>
                  <a:rPr lang="zh-CN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是离散的，不能直接训练，采用straight-through estimator（</a:t>
                </a:r>
                <a:r>
                  <a:rPr lang="en-US" altLang="zh-CN" sz="2000">
                    <a:latin typeface="DejaVu Math TeX Gyre" panose="02000503000000000000" charset="0"/>
                    <a:cs typeface="DejaVu Math TeX Gyre" panose="02000503000000000000" charset="0"/>
                  </a:rPr>
                  <a:t>STE</a:t>
                </a:r>
                <a:r>
                  <a:rPr lang="zh-CN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）去训练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，STE核心的思想就是参数初始化的时候就是float这样的连续值，当我们forward的时候就将原来的连续的参数映射到{</a:t>
                </a:r>
                <a:r>
                  <a:rPr lang="en-US" altLang="zh-CN" sz="2000">
                    <a:latin typeface="DejaVu Math TeX Gyre" panose="02000503000000000000" charset="0"/>
                    <a:cs typeface="DejaVu Math TeX Gyre" panose="02000503000000000000" charset="0"/>
                  </a:rPr>
                  <a:t>0</a:t>
                </a:r>
                <a:r>
                  <a:rPr lang="zh-CN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,, 1}带入到网络进行计算，这样就可以计算网络的输出。然后backward的时候直接对原来float的参数进行更新，而不是对二值化的参数更新。</a:t>
                </a:r>
                <a:endParaRPr lang="zh-CN" altLang="en-US" sz="20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just"/>
                <a:endParaRPr lang="zh-CN" altLang="en-US" sz="20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015" y="1865630"/>
                <a:ext cx="8650605" cy="37846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2" grpId="0" bldLvl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99400" y="900635"/>
            <a:ext cx="10393200" cy="5058000"/>
          </a:xfrm>
          <a:prstGeom prst="rect">
            <a:avLst/>
          </a:prstGeom>
          <a:solidFill>
            <a:schemeClr val="bg1"/>
          </a:solidFill>
          <a:ln w="190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rcRect r="25363"/>
          <a:stretch>
            <a:fillRect/>
          </a:stretch>
        </p:blipFill>
        <p:spPr>
          <a:xfrm>
            <a:off x="9306560" y="6039485"/>
            <a:ext cx="2745740" cy="8185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0490" y="1128395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3200" b="1" dirty="0">
                <a:solidFill>
                  <a:schemeClr val="tx2"/>
                </a:solidFill>
              </a:rPr>
              <a:t>研究方法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295" y="2557145"/>
            <a:ext cx="2997200" cy="749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435" y="3627120"/>
            <a:ext cx="2692400" cy="1193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88130" y="1868170"/>
            <a:ext cx="4016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当一个新的任务需要加入训练</a:t>
            </a:r>
            <a:r>
              <a:rPr lang="zh-CN" altLang="en-US"/>
              <a:t>时：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1510" y="2741295"/>
            <a:ext cx="1638300" cy="381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835" y="5074920"/>
            <a:ext cx="3657600" cy="7239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2" grpId="0" bldLvl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99400" y="900000"/>
            <a:ext cx="10393200" cy="5058000"/>
          </a:xfrm>
          <a:prstGeom prst="rect">
            <a:avLst/>
          </a:prstGeom>
          <a:solidFill>
            <a:schemeClr val="bg1"/>
          </a:solidFill>
          <a:ln w="190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rcRect r="25363"/>
          <a:stretch>
            <a:fillRect/>
          </a:stretch>
        </p:blipFill>
        <p:spPr>
          <a:xfrm>
            <a:off x="9306560" y="6039485"/>
            <a:ext cx="2745740" cy="8185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0490" y="1128395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3200" b="1" dirty="0">
                <a:solidFill>
                  <a:schemeClr val="tx2"/>
                </a:solidFill>
              </a:rPr>
              <a:t>实验结果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2581275" y="1995170"/>
                <a:ext cx="7336155" cy="427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𝑇</m:t>
                        </m:r>
                        <m:r>
                          <a:rPr lang="en-US" altLang="zh-CN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,</m:t>
                        </m:r>
                        <m:r>
                          <a:rPr lang="en-US" altLang="zh-CN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/>
                  <a:t>表示为在任务T上训练之后在任务i的测试集上的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/>
                  <a:t>-score:</a:t>
                </a:r>
                <a:endParaRPr lang="en-US" altLang="zh-CN" sz="200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275" y="1995170"/>
                <a:ext cx="7336155" cy="4273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0" y="2705735"/>
            <a:ext cx="2540000" cy="7747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300" y="3635375"/>
            <a:ext cx="3073400" cy="7747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450" y="4666615"/>
            <a:ext cx="2705100" cy="7493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2" grpId="0" bldLvl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99400" y="900000"/>
            <a:ext cx="10393200" cy="5058000"/>
          </a:xfrm>
          <a:prstGeom prst="rect">
            <a:avLst/>
          </a:prstGeom>
          <a:solidFill>
            <a:schemeClr val="bg1"/>
          </a:solidFill>
          <a:ln w="190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rcRect r="25363"/>
          <a:stretch>
            <a:fillRect/>
          </a:stretch>
        </p:blipFill>
        <p:spPr>
          <a:xfrm>
            <a:off x="9306560" y="6039485"/>
            <a:ext cx="2745740" cy="8185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0490" y="1128395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3200" b="1" dirty="0">
                <a:solidFill>
                  <a:schemeClr val="tx2"/>
                </a:solidFill>
              </a:rPr>
              <a:t>实验结果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0" y="2127250"/>
            <a:ext cx="9309100" cy="2603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2" grpId="0" bldLvl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99400" y="900000"/>
            <a:ext cx="10393200" cy="5058000"/>
          </a:xfrm>
          <a:prstGeom prst="rect">
            <a:avLst/>
          </a:prstGeom>
          <a:solidFill>
            <a:schemeClr val="bg1"/>
          </a:solidFill>
          <a:ln w="190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rcRect r="25363"/>
          <a:stretch>
            <a:fillRect/>
          </a:stretch>
        </p:blipFill>
        <p:spPr>
          <a:xfrm>
            <a:off x="9306560" y="6039485"/>
            <a:ext cx="2745740" cy="8185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0490" y="1128395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3200" b="1" dirty="0">
                <a:solidFill>
                  <a:schemeClr val="tx2"/>
                </a:solidFill>
              </a:rPr>
              <a:t>实验结果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84170" y="2552700"/>
            <a:ext cx="67818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BWT</a:t>
            </a:r>
            <a:r>
              <a:rPr lang="zh-CN" altLang="en-US"/>
              <a:t>等于</a:t>
            </a:r>
            <a:r>
              <a:rPr lang="en-US" altLang="zh-CN"/>
              <a:t>0</a:t>
            </a:r>
            <a:r>
              <a:rPr lang="zh-CN" altLang="en-US"/>
              <a:t>，因为每个任务对应一个二进制掩码，互相隔离，后面的任务在训练时不会影响前面的</a:t>
            </a:r>
            <a:r>
              <a:rPr lang="zh-CN" altLang="en-US"/>
              <a:t>任务。</a:t>
            </a:r>
            <a:endParaRPr lang="zh-CN" altLang="en-US"/>
          </a:p>
          <a:p>
            <a:r>
              <a:rPr lang="en-US" altLang="zh-CN"/>
              <a:t>      </a:t>
            </a:r>
            <a:r>
              <a:rPr lang="zh-CN" altLang="en-US"/>
              <a:t>那</a:t>
            </a:r>
            <a:r>
              <a:rPr lang="en-US" altLang="zh-CN"/>
              <a:t>FWT</a:t>
            </a:r>
            <a:r>
              <a:rPr lang="zh-CN" altLang="en-US"/>
              <a:t>为什么大于</a:t>
            </a:r>
            <a:r>
              <a:rPr lang="en-US" altLang="zh-CN"/>
              <a:t>0</a:t>
            </a:r>
            <a:r>
              <a:rPr lang="zh-CN" altLang="en-US"/>
              <a:t>呢，文中提到，在后面的任务训练时，参数更新只会发生在先前任务没有占用的位置，但是会出现，训练结束后在计算重要度时，被先前任务占用的位置的参数在该任务上重要度也高，这时他们会共享该位置的</a:t>
            </a:r>
            <a:r>
              <a:rPr lang="zh-CN" altLang="en-US"/>
              <a:t>参数。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2" grpId="0" bldLvl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99400" y="900000"/>
            <a:ext cx="10393200" cy="5058000"/>
          </a:xfrm>
          <a:prstGeom prst="rect">
            <a:avLst/>
          </a:prstGeom>
          <a:solidFill>
            <a:schemeClr val="bg1"/>
          </a:solidFill>
          <a:ln w="190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rcRect r="25363"/>
          <a:stretch>
            <a:fillRect/>
          </a:stretch>
        </p:blipFill>
        <p:spPr>
          <a:xfrm>
            <a:off x="9306560" y="6039485"/>
            <a:ext cx="2745740" cy="8185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0490" y="1128395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3200" b="1" dirty="0">
                <a:solidFill>
                  <a:schemeClr val="tx2"/>
                </a:solidFill>
              </a:rPr>
              <a:t>实验结果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1675765"/>
            <a:ext cx="9042400" cy="41529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2" grpId="0" bldLvl="0" animBg="1"/>
      <p:bldP spid="3" grpId="0"/>
    </p:bldLst>
  </p:timing>
</p:sld>
</file>

<file path=ppt/tags/tag1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10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11.xml><?xml version="1.0" encoding="utf-8"?>
<p:tagLst xmlns:p="http://schemas.openxmlformats.org/presentationml/2006/main">
  <p:tag name="ISPRING_ULTRA_SCORM_COURSE_ID" val="145C86CD-C15A-44CC-85A5-006ACB627C5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5Wsko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BOVrJK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E5Wskq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TlaySi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TlaySm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TlaySj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TlaySnL80YFnAAAAawAAABwAAAB1bml2ZXJzYWwvbG9jYWxfc2V0dGluZ3MueG1sDcw7CsNADEXR3qsQ6p1P58JjdymDIc4ChP0IBo0UZkRIdp/pbnG44/zNSh+Uerglvp4uTLDN98NeiZ/rrR+Yaojtom5IbM40T92ovok+ENFgpbfKD2VFbhG4S25yKaiwkGhnPk/dH1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BOVrJKsIcj9GwBAAD3AgAAKQAAAHVuaXZlcnNhbC9za2luX2N1c3RvbWl6YXRpb25fc2V0dGluZ3MueG1sjVLbSiQxEH33K4I/MEkqt4Z2ILeWeVHRAZ+b6ezSrKaXTsRlycebdncYR0c09VR1Tp2iKqdNv8Zon1KeHse/fR6neBdyHuPPtD5DqN1ND9N8M4cUclodKvdjHKbnTfwxLbVaTbmPQz8PdkHTGqPu9SEltXKqZswwiiTz1CvkPLcVa8A1YCvmKLHt6p3EP9057ELMp1Xb1RH6sWETU5jzJg7hzxqO2W+h4w0u534YKy+tBVui7KcWx5ZAjHDJfaEaAASy3BGHi5SN1AR5zDiGYhQFCohwThpRiKQcatY1oqow3wjEJGPUFepp7UZaG0dtkdAQous0rxpbus5IjBEhBJgrXEBnMKpsqBoa1HJAcGBAFG00UYA625mOFe+8sBwp6gXGhRkDGB+Oe9ju7bkO1W+vsz/nF4Inv+AkunhrdcJc7e5pnit5Gx5/P/Q5oHG4OL+59Xf+aqu3m+ur8/++fPXwnrWYtW79qbdfAFBLAwQUAAIACABPVrJKBdmJyEoNAADVIQAAFwAAAHVuaXZlcnNhbC91bml2ZXJzYWwucG5n7Zr5V1Lr+sCp02lW81TXnEu9ea45lCen40CZE6drpQ1mTrXMvGGCqGgoYtN1SImilpaJnqyT4oCpmboRsENJHkTqOKDiUHEUBcGBEBWRu6nOvWvd9V3fP+AufmBvnuez3/0+z7vf53mf/ULusSP+OhuNNkIgEB1YgE8wBLIGBoF8g1y/FtTsaroxAZ5WJQX7e0MoXSaToLAm9mDgQQikjrBp+dy3oLwhISA0CQLRZWo+q1jIivNgOzjM5+CJy5GS4aN5tvIB1gdZ0dzqudX1Ouf16/VTvyOe3Pz997tzLujn7wxY865680855y0tXv1z7db1O3xubykzVl/5Wfr3/RtU2Okumfsi6UfFp9IHFz2PJ20P/1RMqZRSRFK3iFJKZUvdgywuVI2VrSinkSMZiuGaplGcMWjSWSc/WcVKkOl5M4QfUQ+6/IxkqNHWVGbnnzOGeak+dad4g4orjVX29XirKOysr/sqUG5DB2X84Wd6vRu/BpSa7SsJQwviKPXgrX+LE37gN0i4i8UG8HQgx0oj7SJqjjcCVoPHLVqgBVqgBVqgBVqgBVqgBVqgBVqgBVqgBVqgBVrwvwdQAnP1AkuzZfoe2ArTaLytNFuK6+9o9g53+nyn2W7c8v+Dj+F3/mjgevFbP/1++KF1KTZR9saScAm3LDAfRYlQvYIqViihKUwXvLIPOZIleWFeezNteayJoZIE8Vuc4jk/jE8jlJUVrMzfJMuPLTv8zTOeY2ZeruOvSy+vZIURqGFmmqZimmKEGs0YYuQMdtXEiAswp7rDG+MXDvUkpb2ZMxdPBMwNJXEb9WaOhIAtSvKWOEhcQy8+DFCvKF2m6UppPE/9QS+z32P21dYwrpdyKl7gRmoaSROPA5mLY4VIQxeog9OwB+IUd+C+VECA0mOGmlfeCuXVvDcxQyz6pFnGp3ckNiYoicbIVz+ZslsLafOSxywafdMx0/kD9znbs+oigOH9XMJnj+z6OBGQeHLTCU8pAmNf5uzMmMUjL7l4UGcPp45mKOJ5J8+SxXHXW7HisNHBSPtywX74cIgJGb3CNF+ZufA9ecu+krw50jRW2Nl2UtYbwwnrxqPkQMXMMUE7V9ZKkjolGirq4oAzfYAqzY63gKGzE0Web0UvJBqbqukB6VN1rEEuIe53O2X1w9hAkRu90yGQcMtq+DpgA4y51Q5WVON7gWp8F6IoNP5sqvGzRmFb67kzTeg3EhSqcUT4/lh60Ikd5NLCXY+unfYMkSf9s2a2GP/G8WkVj9nfUFHGbOWxXBiLHOfnm2Npfl3p5o2bBcKI7l5HAk9GtugIqVs3SJ7/yzeQ9/BKz1tULj6u+7Mh8aIWaYHKw4eYZJT9VxMjJ7hl+shbzzxPGP1HebFtKfXmBnRLfohc1s9+7N2es227cfv+mFYzmwO2io3kzOk0BDcNX6zwEgnTSNKHiFfERYA9f3LqaspN2msIpLlIFL59OLbdSVSQ2cdpcG60SwgVWuvD7P9x6VmK4II8ULUciCt37mSNbCyOVAzhA+o3r5XLHPff26fai2h4iIu64Sp2SnyndE0GMgjTFoBC8LdkhQ6kTR6cHVm96GF1ePjH+2hZdZBpSredus6HuMnIuHq4eSDREn3KuN0pcuciHM0d5hnCAL6DRccHQLkW8j4tVJb7k/uXdidVDwQIU5NDVi0/170cxBuLttxseEo+ECy8NtHl+/Ji764fku4XcWHBPMIh+G/YI8TQQKhuyN8E2F3o4eaaczw3WArNzz7NPPuINRjGCb202XZjifCVk7iPCY4rZwQr46R4moji8qzYH96iDN7ZcX1Nv4PZXCmWl5+MY6YX7006jWhNNGos2fOXfOHTkjx9bxvvHlmwftyNav1AUeKrG5gSgOTmdeL+fWFo1s0BOu8NRvo4spDlUeBuR2yd+22PRE7FWX8ZkAQRo+JyuajvtaZn+6VCB1/ipkqdrrpZTMHYI12ma+eFi6MSFAYewftgG+NzZx/l11c7QtKR+WLh1qZbVxyfPiyl6u8XLQFD23eKMNMUByGNAHD0I3UxtlRvji96mtXQ49DIUKumY+kKLkD/2ukdqCIs6q2dShTCANzoXnu4ApyCOhqPW2RHIXCzeVFTNNLcsow72opfwpSU98T3NgPht/jlYQYNiJIMUV2PYxcPzzrNDlJTxioyU+HYGsYSJpLwC6KJUstVyTwOC0MNmL5dRy2IEGsezdxdnjcj40LV6tQVCcNgnH0kdRQCqY4i5ZUpsZcrGrL0N4qSRKFMPpJBU6SIDrcZQb3E9orLi++v673gESCofERGJ4CZN2Sa2NiEd/LwDs7UR+0hByofFWBskd/eNWpf6nfqUfXuF6JHZHdzrNo6QLfP8Z4VI+hTn/0FaLIud0ksM7pnr/PQ4dd3FgF92LiOYqNRKW5pcn5J3wV+Hxk7yc1ckaUUYRzwRU1ZG/8qe54t6usAH0rpvp45vLjrplU0NrbzODvi0XmfspjNRuJUHuBOSItPFp83uLPGtUWqcp0yal+Q1ncPu0Ag4hTDTM7TrLG1S/3UxzipBQwjaeSBviQcY1J0VHWpr018/G5P6jLdfJqOXBj2UHYyT4/LfIiOfYL7uBZdNtkCRnMG0PV5AauLwxU4kxSdaGzqwKTUGHIFLfYyMKvKGrxfi5c7fvSXLB4TCPELg28c2BfbJclMk7XtI9YC7G5LC1u9l24nvty95xj7DKGmoHZ+2XUP0TY7ZmLHuYosDPfeANjPZF+HvUWHbqaSP+p81FPeM//tvioxPNxFL4H6Xy71Zdh79IUyXScn+nPMrz7OurkO7UUc9CtGllNq8aqB1sI3OXvQobK+Y9mP82dZXwfPSIQijFHGPPYQO9mh8JZxfpFeA3lW1nzQKncsYaI5b6Kg/PiqJ5HV0IWXes5Q5QDXmQBdWbAzwy184HgqhhpIfrZXVWD6eBa3Q0D9OnH4lgSP33HOHn46shIryzWboy1xU/qO1146ru95hjyU6fVo0rXnwqLB2Vvvau6GunC9nPLHdgiDyJm8vX2cBYVHVPnqwzqWeznCaMP2JdpUQHAtHkGasiDaYuc6rB+aqyb8+VuCHXoaPFSfuvkX4YNF5VS794zPNpw+4hKVoslGZ4cjM+S98w0f9sH7G6/S861iTHY3LIudsy9NcNOfFKPX//YIQDuKxwfKs+pMZCU7nUy2wuB6RUbwQTdd/CF81nFf4tepc/7R/LYWcDkd3Ps7+WJcifTFFbVohEAK+oO1l2CsNiskSemrIKcZYBVQrwKDxSgl/ufUO+dNbI4z169zSs7m2yLTpw4GMxOR96LR4mgwVx/VkUVT4kf32Vp2tOYf8r19Btpo/5MqXJY/Rmnbj6AWWxB74srCzJU5VnfB1ToufQfH8caUjDadgZR9zHNArMwVMhJet878uonPrHQNU10TjziwJkYIseSo249PpAr+zCFLGfMDsUKv2YtkvCyirsxrK28/m3HguLEKrcqxlstCxxdtjPLF/gdca78EL5nVGG6O7g+MgM6vJs9GGxbAi86A183NFKHcG+08KcZiRdnLf1TwvGm7AXkdIcCRvLW+zy2gQP9JyRAvKjOjChd5Sz15NBPATDzKHsQnSLERO96fGlaO7RhWogqXfjnFsKKi/p1VZ7rcp5+X6vMonzNWY7qM48JHo3Jq7YhYU2DsQYZaOTqKy/Ncd7syko0XAYiSpymCRWkqI52fHK4Tse3PG89u+7z0LF2e/KVwkJsb11eTDU6oInBiJknSXO8FOLYopVRkrvkv/Ap79iRdJUE2daOE4jJIk+jLqJW/1YQOjx1N8OzDnQqvQpiCY9FXuVLEweg1GPoQcwMSPdFBV8LQ04XRydOs4xOaEBePPSZ4AW8XYZSiL9eLwEotjvdynw8RltocSLp+viWI5uGQy4ynvLDfmFAlVSXm136EkgGCZq4040TF2/6zdPshW2f9qMus72C75eVY6tamlRUFg9FyMALqwOLlhomPruIaj4Sb/ukzOvysoqT17wae81vAXLNo43V9ZAMQUwquuZwYxCYTUxhFhDicjWUvs6ArKOrB5vydyiE0L+JhlHqJJ1nrmvoCqpo82vTtKgR6mqZ4AXpVnFbIAiRfTaPDa9VSmeBMj5srMFbSu3+4NS6Ii2oaEqKTrVoqnaRv6z+1faN3SRP9zlnJX0MvU7TQdnzZ+mQTxpBlthryzCsOCu3YxW+JG3k8vi2qwAy06WPe1P3tCs2P/9zAubuly0/wFszuo1Aa6enTGgzAB4v09+KTURU1++6ZACRq37ET7OSbDofBEm7sxOj60l8x9BjKRJDQmszcLEo0DMCtyEqReocqUKvBur6NJLGJZ5p97JcMienLLNcQqxZ7TexzNM9I1d3WAFDa0TJN1R5y9/96GyhVL8e6r/78OlDhlShgOzAu+WvEcINef8SyEKq++B/xkmP/w8//MKBU5vU8w1s5LYuj1HBrjep0lWhXdLMhDL6gYKhpi2CkDj7QdNBXtuSPvq3WechRr8qNexPsvfnqikYP8z3iQ/E+e+1fUEsDBBQAAgAIAE9WskorC8BtSgAAAGsAAAAbAAAAdW5pdmVyc2FsL3VuaXZlcnNhbC5wbmcueG1ss7GvyM1RKEstKs7Mz7NVMtQzULK34+WyKShKLctMLVeoAIoZ6RlAgJJCJSq3PDOlJAMoZGBujBDMSM1MzyixVbIwMIUL6gPNBABQSwECAAAUAAIACABOVrJKFQ6tKGQEAAAHEQAAHQAAAAAAAAABAAAAAAAAAAAAdW5pdmVyc2FsL2NvbW1vbl9tZXNzYWdlcy5sbmdQSwECAAAUAAIACABOVrJKCH4LIykDAACGDAAAJwAAAAAAAAABAAAAAACfBAAAdW5pdmVyc2FsL2ZsYXNoX3B1Ymxpc2hpbmdfc2V0dGluZ3MueG1sUEsBAgAAFAACAAgATlaySrX8CWS6AgAAVQoAACEAAAAAAAAAAQAAAAAADQgAAHVuaXZlcnNhbC9mbGFzaF9za2luX3NldHRpbmdzLnhtbFBLAQIAABQAAgAIAE5Wskoqlg9n/gIAAJcLAAAmAAAAAAAAAAEAAAAAAAYLAAB1bml2ZXJzYWwvaHRtbF9wdWJsaXNoaW5nX3NldHRpbmdzLnhtbFBLAQIAABQAAgAIAE5WskpocVKRmgEAAB8GAAAfAAAAAAAAAAEAAAAAAEgOAAB1bml2ZXJzYWwvaHRtbF9za2luX3NldHRpbmdzLmpzUEsBAgAAFAACAAgATlaySj08L9HBAAAA5QEAABoAAAAAAAAAAQAAAAAAHxAAAHVuaXZlcnNhbC9pMThuX3ByZXNldHMueG1sUEsBAgAAFAACAAgATlaySnL80YFnAAAAawAAABwAAAAAAAAAAQAAAAAAGBEAAHVuaXZlcnNhbC9sb2NhbF9zZXR0aW5ncy54bWxQSwECAAAUAAIACABElFdHI7RO+/sCAACwCAAAFAAAAAAAAAABAAAAAAC5EQAAdW5pdmVyc2FsL3BsYXllci54bWxQSwECAAAUAAIACABOVrJKsIcj9GwBAAD3AgAAKQAAAAAAAAABAAAAAADmFAAAdW5pdmVyc2FsL3NraW5fY3VzdG9taXphdGlvbl9zZXR0aW5ncy54bWxQSwECAAAUAAIACABPVrJKBdmJyEoNAADVIQAAFwAAAAAAAAAAAAAAAACZFgAAdW5pdmVyc2FsL3VuaXZlcnNhbC5wbmdQSwECAAAUAAIACABPVrJKKwvAbUoAAABrAAAAGwAAAAAAAAABAAAAAAAYJAAAdW5pdmVyc2FsL3VuaXZlcnNhbC5wbmcueG1sUEsFBgAAAAALAAsASQMAAJskAAAAAA=="/>
  <p:tag name="ISPRING_PRESENTATION_TITLE" val="0052"/>
</p:tagLst>
</file>

<file path=ppt/tags/tag2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3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4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5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6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7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8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9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">
  <a:themeElements>
    <a:clrScheme name="自定义 12">
      <a:dk1>
        <a:sysClr val="windowText" lastClr="000000"/>
      </a:dk1>
      <a:lt1>
        <a:sysClr val="window" lastClr="FFFFFF"/>
      </a:lt1>
      <a:dk2>
        <a:srgbClr val="3D3F42"/>
      </a:dk2>
      <a:lt2>
        <a:srgbClr val="E7E6E6"/>
      </a:lt2>
      <a:accent1>
        <a:srgbClr val="D7DCE6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1292</Words>
  <Application>WPS 文字</Application>
  <PresentationFormat>宽屏</PresentationFormat>
  <Paragraphs>44</Paragraphs>
  <Slides>10</Slides>
  <Notes>40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DejaVu Math TeX Gyre</vt:lpstr>
      <vt:lpstr>微软雅黑</vt:lpstr>
      <vt:lpstr>汉仪旗黑</vt:lpstr>
      <vt:lpstr>微软雅黑</vt:lpstr>
      <vt:lpstr>Calibri</vt:lpstr>
      <vt:lpstr>汉仪书宋二KW</vt:lpstr>
      <vt:lpstr>宋体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0052</dc:title>
  <dc:creator>jinbao shi</dc:creator>
  <cp:lastModifiedBy>19377180</cp:lastModifiedBy>
  <cp:revision>42</cp:revision>
  <dcterms:created xsi:type="dcterms:W3CDTF">2024-04-20T07:24:12Z</dcterms:created>
  <dcterms:modified xsi:type="dcterms:W3CDTF">2024-04-20T07:24:12Z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2052-5.2.1.7798</vt:lpwstr>
  </property>
  <property fmtid="{D5CDD505-2E9C-101B-9397-08002B2CF9AE}" pid="3" name="ICV">
    <vt:lpwstr>37045C3B05D4DBDE1464F964D87CC4AC_43</vt:lpwstr>
  </property>
</Properties>
</file>