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sldIdLst>
    <p:sldId id="312" r:id="rId3"/>
    <p:sldId id="311" r:id="rId5"/>
    <p:sldId id="315" r:id="rId6"/>
    <p:sldId id="316" r:id="rId7"/>
    <p:sldId id="317" r:id="rId8"/>
    <p:sldId id="318" r:id="rId9"/>
    <p:sldId id="319" r:id="rId10"/>
  </p:sldIdLst>
  <p:sldSz cx="12192000" cy="6858000"/>
  <p:notesSz cx="6858000" cy="9144000"/>
  <p:embeddedFontLst>
    <p:embeddedFont>
      <p:font typeface="Calibri" panose="020F0502020204030204" charset="0"/>
      <p:regular r:id="rId14"/>
    </p:embeddedFont>
  </p:embeddedFontLst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66789"/>
    <a:srgbClr val="D7DCE6"/>
    <a:srgbClr val="3D3F42"/>
    <a:srgbClr val="D5D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8.xml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8BD82-665D-4BC5-AAE2-04BFAF799A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A7EBA-05B1-494D-A7B8-D7C49BED02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7EBA-05B1-494D-A7B8-D7C49BED02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7EBA-05B1-494D-A7B8-D7C49BED02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7EBA-05B1-494D-A7B8-D7C49BED02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7EBA-05B1-494D-A7B8-D7C49BED02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7EBA-05B1-494D-A7B8-D7C49BED02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7EBA-05B1-494D-A7B8-D7C49BED02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7EBA-05B1-494D-A7B8-D7C49BED02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30C6-71E4-49A8-A7DF-01F59C052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30C6-71E4-49A8-A7DF-01F59C052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6000" y="365126"/>
            <a:ext cx="11160000" cy="64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6000" y="1320800"/>
            <a:ext cx="11160000" cy="4856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16000" y="6356350"/>
            <a:ext cx="2032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89732" y="6356350"/>
            <a:ext cx="686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130C6-71E4-49A8-A7DF-01F59C052E9A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kern="1200" spc="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40000"/>
              <a:lumOff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40000"/>
              <a:lumOff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40000"/>
              <a:lumOff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40000"/>
              <a:lumOff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40000"/>
              <a:lumOff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3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4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5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99400" y="900000"/>
            <a:ext cx="10393200" cy="5058000"/>
          </a:xfrm>
          <a:prstGeom prst="rect">
            <a:avLst/>
          </a:prstGeom>
          <a:solidFill>
            <a:schemeClr val="bg1"/>
          </a:solidFill>
          <a:ln w="1905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35050" y="2994660"/>
            <a:ext cx="10104755" cy="1420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tabLst>
                <a:tab pos="536575" algn="l"/>
              </a:tabLst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《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Tailor: A Soft-Prompt-Based Approach to Attribute-Based Controlled Text Generation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》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algn="r">
              <a:lnSpc>
                <a:spcPct val="120000"/>
              </a:lnSpc>
              <a:tabLst>
                <a:tab pos="536575" algn="l"/>
              </a:tabLst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北京航空航天大学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王昊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1" name="Freeform 437"/>
          <p:cNvSpPr>
            <a:spLocks noEditPoints="1"/>
          </p:cNvSpPr>
          <p:nvPr/>
        </p:nvSpPr>
        <p:spPr bwMode="auto">
          <a:xfrm>
            <a:off x="5727778" y="2018861"/>
            <a:ext cx="736444" cy="555069"/>
          </a:xfrm>
          <a:custGeom>
            <a:avLst/>
            <a:gdLst>
              <a:gd name="T0" fmla="*/ 10567 w 15590"/>
              <a:gd name="T1" fmla="*/ 2192 h 11750"/>
              <a:gd name="T2" fmla="*/ 9195 w 15590"/>
              <a:gd name="T3" fmla="*/ 997 h 11750"/>
              <a:gd name="T4" fmla="*/ 7383 w 15590"/>
              <a:gd name="T5" fmla="*/ 716 h 11750"/>
              <a:gd name="T6" fmla="*/ 5655 w 15590"/>
              <a:gd name="T7" fmla="*/ 1479 h 11750"/>
              <a:gd name="T8" fmla="*/ 4645 w 15590"/>
              <a:gd name="T9" fmla="*/ 3039 h 11750"/>
              <a:gd name="T10" fmla="*/ 4552 w 15590"/>
              <a:gd name="T11" fmla="*/ 4348 h 11750"/>
              <a:gd name="T12" fmla="*/ 5358 w 15590"/>
              <a:gd name="T13" fmla="*/ 6919 h 11750"/>
              <a:gd name="T14" fmla="*/ 7800 w 15590"/>
              <a:gd name="T15" fmla="*/ 11750 h 11750"/>
              <a:gd name="T16" fmla="*/ 10293 w 15590"/>
              <a:gd name="T17" fmla="*/ 6795 h 11750"/>
              <a:gd name="T18" fmla="*/ 11063 w 15590"/>
              <a:gd name="T19" fmla="*/ 4224 h 11750"/>
              <a:gd name="T20" fmla="*/ 7567 w 15590"/>
              <a:gd name="T21" fmla="*/ 4830 h 11750"/>
              <a:gd name="T22" fmla="*/ 6877 w 15590"/>
              <a:gd name="T23" fmla="*/ 4068 h 11750"/>
              <a:gd name="T24" fmla="*/ 7279 w 15590"/>
              <a:gd name="T25" fmla="*/ 3150 h 11750"/>
              <a:gd name="T26" fmla="*/ 8285 w 15590"/>
              <a:gd name="T27" fmla="*/ 3126 h 11750"/>
              <a:gd name="T28" fmla="*/ 8731 w 15590"/>
              <a:gd name="T29" fmla="*/ 4020 h 11750"/>
              <a:gd name="T30" fmla="*/ 8078 w 15590"/>
              <a:gd name="T31" fmla="*/ 4817 h 11750"/>
              <a:gd name="T32" fmla="*/ 13668 w 15590"/>
              <a:gd name="T33" fmla="*/ 7499 h 11750"/>
              <a:gd name="T34" fmla="*/ 13140 w 15590"/>
              <a:gd name="T35" fmla="*/ 7259 h 11750"/>
              <a:gd name="T36" fmla="*/ 13146 w 15590"/>
              <a:gd name="T37" fmla="*/ 6653 h 11750"/>
              <a:gd name="T38" fmla="*/ 14262 w 15590"/>
              <a:gd name="T39" fmla="*/ 5058 h 11750"/>
              <a:gd name="T40" fmla="*/ 14414 w 15590"/>
              <a:gd name="T41" fmla="*/ 2950 h 11750"/>
              <a:gd name="T42" fmla="*/ 13414 w 15590"/>
              <a:gd name="T43" fmla="*/ 1123 h 11750"/>
              <a:gd name="T44" fmla="*/ 13055 w 15590"/>
              <a:gd name="T45" fmla="*/ 393 h 11750"/>
              <a:gd name="T46" fmla="*/ 13501 w 15590"/>
              <a:gd name="T47" fmla="*/ 8 h 11750"/>
              <a:gd name="T48" fmla="*/ 14273 w 15590"/>
              <a:gd name="T49" fmla="*/ 441 h 11750"/>
              <a:gd name="T50" fmla="*/ 15358 w 15590"/>
              <a:gd name="T51" fmla="*/ 2268 h 11750"/>
              <a:gd name="T52" fmla="*/ 15424 w 15590"/>
              <a:gd name="T53" fmla="*/ 5002 h 11750"/>
              <a:gd name="T54" fmla="*/ 14356 w 15590"/>
              <a:gd name="T55" fmla="*/ 6962 h 11750"/>
              <a:gd name="T56" fmla="*/ 12130 w 15590"/>
              <a:gd name="T57" fmla="*/ 6024 h 11750"/>
              <a:gd name="T58" fmla="*/ 11638 w 15590"/>
              <a:gd name="T59" fmla="*/ 5755 h 11750"/>
              <a:gd name="T60" fmla="*/ 11700 w 15590"/>
              <a:gd name="T61" fmla="*/ 5195 h 11750"/>
              <a:gd name="T62" fmla="*/ 12346 w 15590"/>
              <a:gd name="T63" fmla="*/ 4276 h 11750"/>
              <a:gd name="T64" fmla="*/ 12370 w 15590"/>
              <a:gd name="T65" fmla="*/ 3300 h 11750"/>
              <a:gd name="T66" fmla="*/ 11738 w 15590"/>
              <a:gd name="T67" fmla="*/ 2347 h 11750"/>
              <a:gd name="T68" fmla="*/ 11602 w 15590"/>
              <a:gd name="T69" fmla="*/ 1802 h 11750"/>
              <a:gd name="T70" fmla="*/ 12072 w 15590"/>
              <a:gd name="T71" fmla="*/ 1481 h 11750"/>
              <a:gd name="T72" fmla="*/ 12837 w 15590"/>
              <a:gd name="T73" fmla="*/ 2022 h 11750"/>
              <a:gd name="T74" fmla="*/ 13438 w 15590"/>
              <a:gd name="T75" fmla="*/ 3486 h 11750"/>
              <a:gd name="T76" fmla="*/ 13138 w 15590"/>
              <a:gd name="T77" fmla="*/ 5020 h 11750"/>
              <a:gd name="T78" fmla="*/ 2508 w 15590"/>
              <a:gd name="T79" fmla="*/ 6775 h 11750"/>
              <a:gd name="T80" fmla="*/ 2380 w 15590"/>
              <a:gd name="T81" fmla="*/ 7344 h 11750"/>
              <a:gd name="T82" fmla="*/ 1793 w 15590"/>
              <a:gd name="T83" fmla="*/ 7461 h 11750"/>
              <a:gd name="T84" fmla="*/ 891 w 15590"/>
              <a:gd name="T85" fmla="*/ 6536 h 11750"/>
              <a:gd name="T86" fmla="*/ 6 w 15590"/>
              <a:gd name="T87" fmla="*/ 3976 h 11750"/>
              <a:gd name="T88" fmla="*/ 663 w 15590"/>
              <a:gd name="T89" fmla="*/ 1306 h 11750"/>
              <a:gd name="T90" fmla="*/ 1691 w 15590"/>
              <a:gd name="T91" fmla="*/ 88 h 11750"/>
              <a:gd name="T92" fmla="*/ 2317 w 15590"/>
              <a:gd name="T93" fmla="*/ 94 h 11750"/>
              <a:gd name="T94" fmla="*/ 2540 w 15590"/>
              <a:gd name="T95" fmla="*/ 621 h 11750"/>
              <a:gd name="T96" fmla="*/ 1701 w 15590"/>
              <a:gd name="T97" fmla="*/ 1705 h 11750"/>
              <a:gd name="T98" fmla="*/ 1092 w 15590"/>
              <a:gd name="T99" fmla="*/ 3746 h 11750"/>
              <a:gd name="T100" fmla="*/ 1701 w 15590"/>
              <a:gd name="T101" fmla="*/ 5788 h 11750"/>
              <a:gd name="T102" fmla="*/ 3377 w 15590"/>
              <a:gd name="T103" fmla="*/ 2915 h 11750"/>
              <a:gd name="T104" fmla="*/ 3166 w 15590"/>
              <a:gd name="T105" fmla="*/ 3872 h 11750"/>
              <a:gd name="T106" fmla="*/ 3518 w 15590"/>
              <a:gd name="T107" fmla="*/ 4796 h 11750"/>
              <a:gd name="T108" fmla="*/ 4015 w 15590"/>
              <a:gd name="T109" fmla="*/ 5526 h 11750"/>
              <a:gd name="T110" fmla="*/ 3703 w 15590"/>
              <a:gd name="T111" fmla="*/ 5986 h 11750"/>
              <a:gd name="T112" fmla="*/ 3143 w 15590"/>
              <a:gd name="T113" fmla="*/ 5884 h 11750"/>
              <a:gd name="T114" fmla="*/ 2253 w 15590"/>
              <a:gd name="T115" fmla="*/ 4528 h 11750"/>
              <a:gd name="T116" fmla="*/ 2253 w 15590"/>
              <a:gd name="T117" fmla="*/ 2969 h 11750"/>
              <a:gd name="T118" fmla="*/ 3143 w 15590"/>
              <a:gd name="T119" fmla="*/ 1614 h 11750"/>
              <a:gd name="T120" fmla="*/ 3719 w 15590"/>
              <a:gd name="T121" fmla="*/ 1522 h 11750"/>
              <a:gd name="T122" fmla="*/ 4021 w 15590"/>
              <a:gd name="T123" fmla="*/ 1993 h 1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5590" h="11750">
                <a:moveTo>
                  <a:pt x="11074" y="3818"/>
                </a:moveTo>
                <a:lnTo>
                  <a:pt x="11074" y="3818"/>
                </a:lnTo>
                <a:lnTo>
                  <a:pt x="11070" y="3736"/>
                </a:lnTo>
                <a:lnTo>
                  <a:pt x="11065" y="3655"/>
                </a:lnTo>
                <a:lnTo>
                  <a:pt x="11058" y="3576"/>
                </a:lnTo>
                <a:lnTo>
                  <a:pt x="11048" y="3495"/>
                </a:lnTo>
                <a:lnTo>
                  <a:pt x="11036" y="3417"/>
                </a:lnTo>
                <a:lnTo>
                  <a:pt x="11023" y="3339"/>
                </a:lnTo>
                <a:lnTo>
                  <a:pt x="11008" y="3261"/>
                </a:lnTo>
                <a:lnTo>
                  <a:pt x="10990" y="3184"/>
                </a:lnTo>
                <a:lnTo>
                  <a:pt x="10971" y="3109"/>
                </a:lnTo>
                <a:lnTo>
                  <a:pt x="10950" y="3033"/>
                </a:lnTo>
                <a:lnTo>
                  <a:pt x="10927" y="2958"/>
                </a:lnTo>
                <a:lnTo>
                  <a:pt x="10903" y="2883"/>
                </a:lnTo>
                <a:lnTo>
                  <a:pt x="10877" y="2810"/>
                </a:lnTo>
                <a:lnTo>
                  <a:pt x="10849" y="2739"/>
                </a:lnTo>
                <a:lnTo>
                  <a:pt x="10820" y="2667"/>
                </a:lnTo>
                <a:lnTo>
                  <a:pt x="10788" y="2596"/>
                </a:lnTo>
                <a:lnTo>
                  <a:pt x="10756" y="2527"/>
                </a:lnTo>
                <a:lnTo>
                  <a:pt x="10720" y="2458"/>
                </a:lnTo>
                <a:lnTo>
                  <a:pt x="10685" y="2390"/>
                </a:lnTo>
                <a:lnTo>
                  <a:pt x="10647" y="2323"/>
                </a:lnTo>
                <a:lnTo>
                  <a:pt x="10607" y="2256"/>
                </a:lnTo>
                <a:lnTo>
                  <a:pt x="10567" y="2192"/>
                </a:lnTo>
                <a:lnTo>
                  <a:pt x="10525" y="2128"/>
                </a:lnTo>
                <a:lnTo>
                  <a:pt x="10481" y="2065"/>
                </a:lnTo>
                <a:lnTo>
                  <a:pt x="10436" y="2003"/>
                </a:lnTo>
                <a:lnTo>
                  <a:pt x="10389" y="1943"/>
                </a:lnTo>
                <a:lnTo>
                  <a:pt x="10341" y="1884"/>
                </a:lnTo>
                <a:lnTo>
                  <a:pt x="10292" y="1824"/>
                </a:lnTo>
                <a:lnTo>
                  <a:pt x="10241" y="1768"/>
                </a:lnTo>
                <a:lnTo>
                  <a:pt x="10189" y="1711"/>
                </a:lnTo>
                <a:lnTo>
                  <a:pt x="10136" y="1657"/>
                </a:lnTo>
                <a:lnTo>
                  <a:pt x="10081" y="1603"/>
                </a:lnTo>
                <a:lnTo>
                  <a:pt x="10025" y="1551"/>
                </a:lnTo>
                <a:lnTo>
                  <a:pt x="9969" y="1500"/>
                </a:lnTo>
                <a:lnTo>
                  <a:pt x="9909" y="1450"/>
                </a:lnTo>
                <a:lnTo>
                  <a:pt x="9850" y="1401"/>
                </a:lnTo>
                <a:lnTo>
                  <a:pt x="9790" y="1355"/>
                </a:lnTo>
                <a:lnTo>
                  <a:pt x="9728" y="1309"/>
                </a:lnTo>
                <a:lnTo>
                  <a:pt x="9665" y="1265"/>
                </a:lnTo>
                <a:lnTo>
                  <a:pt x="9601" y="1223"/>
                </a:lnTo>
                <a:lnTo>
                  <a:pt x="9535" y="1181"/>
                </a:lnTo>
                <a:lnTo>
                  <a:pt x="9470" y="1142"/>
                </a:lnTo>
                <a:lnTo>
                  <a:pt x="9403" y="1103"/>
                </a:lnTo>
                <a:lnTo>
                  <a:pt x="9335" y="1066"/>
                </a:lnTo>
                <a:lnTo>
                  <a:pt x="9266" y="1031"/>
                </a:lnTo>
                <a:lnTo>
                  <a:pt x="9195" y="997"/>
                </a:lnTo>
                <a:lnTo>
                  <a:pt x="9125" y="966"/>
                </a:lnTo>
                <a:lnTo>
                  <a:pt x="9053" y="936"/>
                </a:lnTo>
                <a:lnTo>
                  <a:pt x="8980" y="907"/>
                </a:lnTo>
                <a:lnTo>
                  <a:pt x="8907" y="880"/>
                </a:lnTo>
                <a:lnTo>
                  <a:pt x="8831" y="855"/>
                </a:lnTo>
                <a:lnTo>
                  <a:pt x="8757" y="831"/>
                </a:lnTo>
                <a:lnTo>
                  <a:pt x="8680" y="808"/>
                </a:lnTo>
                <a:lnTo>
                  <a:pt x="8605" y="789"/>
                </a:lnTo>
                <a:lnTo>
                  <a:pt x="8527" y="771"/>
                </a:lnTo>
                <a:lnTo>
                  <a:pt x="8449" y="754"/>
                </a:lnTo>
                <a:lnTo>
                  <a:pt x="8369" y="739"/>
                </a:lnTo>
                <a:lnTo>
                  <a:pt x="8290" y="727"/>
                </a:lnTo>
                <a:lnTo>
                  <a:pt x="8211" y="716"/>
                </a:lnTo>
                <a:lnTo>
                  <a:pt x="8130" y="708"/>
                </a:lnTo>
                <a:lnTo>
                  <a:pt x="8048" y="700"/>
                </a:lnTo>
                <a:lnTo>
                  <a:pt x="7966" y="695"/>
                </a:lnTo>
                <a:lnTo>
                  <a:pt x="7884" y="693"/>
                </a:lnTo>
                <a:lnTo>
                  <a:pt x="7801" y="691"/>
                </a:lnTo>
                <a:lnTo>
                  <a:pt x="7801" y="691"/>
                </a:lnTo>
                <a:lnTo>
                  <a:pt x="7716" y="693"/>
                </a:lnTo>
                <a:lnTo>
                  <a:pt x="7633" y="695"/>
                </a:lnTo>
                <a:lnTo>
                  <a:pt x="7548" y="700"/>
                </a:lnTo>
                <a:lnTo>
                  <a:pt x="7465" y="708"/>
                </a:lnTo>
                <a:lnTo>
                  <a:pt x="7383" y="716"/>
                </a:lnTo>
                <a:lnTo>
                  <a:pt x="7301" y="728"/>
                </a:lnTo>
                <a:lnTo>
                  <a:pt x="7221" y="742"/>
                </a:lnTo>
                <a:lnTo>
                  <a:pt x="7140" y="757"/>
                </a:lnTo>
                <a:lnTo>
                  <a:pt x="7061" y="774"/>
                </a:lnTo>
                <a:lnTo>
                  <a:pt x="6981" y="793"/>
                </a:lnTo>
                <a:lnTo>
                  <a:pt x="6903" y="813"/>
                </a:lnTo>
                <a:lnTo>
                  <a:pt x="6825" y="836"/>
                </a:lnTo>
                <a:lnTo>
                  <a:pt x="6750" y="861"/>
                </a:lnTo>
                <a:lnTo>
                  <a:pt x="6673" y="888"/>
                </a:lnTo>
                <a:lnTo>
                  <a:pt x="6599" y="915"/>
                </a:lnTo>
                <a:lnTo>
                  <a:pt x="6524" y="946"/>
                </a:lnTo>
                <a:lnTo>
                  <a:pt x="6451" y="977"/>
                </a:lnTo>
                <a:lnTo>
                  <a:pt x="6380" y="1010"/>
                </a:lnTo>
                <a:lnTo>
                  <a:pt x="6308" y="1045"/>
                </a:lnTo>
                <a:lnTo>
                  <a:pt x="6237" y="1082"/>
                </a:lnTo>
                <a:lnTo>
                  <a:pt x="6169" y="1119"/>
                </a:lnTo>
                <a:lnTo>
                  <a:pt x="6100" y="1160"/>
                </a:lnTo>
                <a:lnTo>
                  <a:pt x="6033" y="1200"/>
                </a:lnTo>
                <a:lnTo>
                  <a:pt x="5968" y="1243"/>
                </a:lnTo>
                <a:lnTo>
                  <a:pt x="5902" y="1288"/>
                </a:lnTo>
                <a:lnTo>
                  <a:pt x="5839" y="1333"/>
                </a:lnTo>
                <a:lnTo>
                  <a:pt x="5776" y="1381"/>
                </a:lnTo>
                <a:lnTo>
                  <a:pt x="5715" y="1429"/>
                </a:lnTo>
                <a:lnTo>
                  <a:pt x="5655" y="1479"/>
                </a:lnTo>
                <a:lnTo>
                  <a:pt x="5596" y="1531"/>
                </a:lnTo>
                <a:lnTo>
                  <a:pt x="5538" y="1584"/>
                </a:lnTo>
                <a:lnTo>
                  <a:pt x="5482" y="1638"/>
                </a:lnTo>
                <a:lnTo>
                  <a:pt x="5427" y="1694"/>
                </a:lnTo>
                <a:lnTo>
                  <a:pt x="5373" y="1750"/>
                </a:lnTo>
                <a:lnTo>
                  <a:pt x="5322" y="1808"/>
                </a:lnTo>
                <a:lnTo>
                  <a:pt x="5270" y="1869"/>
                </a:lnTo>
                <a:lnTo>
                  <a:pt x="5221" y="1929"/>
                </a:lnTo>
                <a:lnTo>
                  <a:pt x="5173" y="1991"/>
                </a:lnTo>
                <a:lnTo>
                  <a:pt x="5127" y="2052"/>
                </a:lnTo>
                <a:lnTo>
                  <a:pt x="5081" y="2117"/>
                </a:lnTo>
                <a:lnTo>
                  <a:pt x="5038" y="2182"/>
                </a:lnTo>
                <a:lnTo>
                  <a:pt x="4997" y="2248"/>
                </a:lnTo>
                <a:lnTo>
                  <a:pt x="4956" y="2316"/>
                </a:lnTo>
                <a:lnTo>
                  <a:pt x="4917" y="2383"/>
                </a:lnTo>
                <a:lnTo>
                  <a:pt x="4880" y="2453"/>
                </a:lnTo>
                <a:lnTo>
                  <a:pt x="4844" y="2523"/>
                </a:lnTo>
                <a:lnTo>
                  <a:pt x="4812" y="2594"/>
                </a:lnTo>
                <a:lnTo>
                  <a:pt x="4779" y="2667"/>
                </a:lnTo>
                <a:lnTo>
                  <a:pt x="4749" y="2740"/>
                </a:lnTo>
                <a:lnTo>
                  <a:pt x="4721" y="2813"/>
                </a:lnTo>
                <a:lnTo>
                  <a:pt x="4693" y="2888"/>
                </a:lnTo>
                <a:lnTo>
                  <a:pt x="4669" y="2964"/>
                </a:lnTo>
                <a:lnTo>
                  <a:pt x="4645" y="3039"/>
                </a:lnTo>
                <a:lnTo>
                  <a:pt x="4624" y="3118"/>
                </a:lnTo>
                <a:lnTo>
                  <a:pt x="4605" y="3194"/>
                </a:lnTo>
                <a:lnTo>
                  <a:pt x="4588" y="3274"/>
                </a:lnTo>
                <a:lnTo>
                  <a:pt x="4572" y="3353"/>
                </a:lnTo>
                <a:lnTo>
                  <a:pt x="4559" y="3432"/>
                </a:lnTo>
                <a:lnTo>
                  <a:pt x="4547" y="3513"/>
                </a:lnTo>
                <a:lnTo>
                  <a:pt x="4538" y="3595"/>
                </a:lnTo>
                <a:lnTo>
                  <a:pt x="4531" y="3677"/>
                </a:lnTo>
                <a:lnTo>
                  <a:pt x="4526" y="3758"/>
                </a:lnTo>
                <a:lnTo>
                  <a:pt x="4522" y="3842"/>
                </a:lnTo>
                <a:lnTo>
                  <a:pt x="4521" y="3926"/>
                </a:lnTo>
                <a:lnTo>
                  <a:pt x="4521" y="3926"/>
                </a:lnTo>
                <a:lnTo>
                  <a:pt x="4522" y="3942"/>
                </a:lnTo>
                <a:lnTo>
                  <a:pt x="4522" y="3942"/>
                </a:lnTo>
                <a:lnTo>
                  <a:pt x="4521" y="3944"/>
                </a:lnTo>
                <a:lnTo>
                  <a:pt x="4521" y="3944"/>
                </a:lnTo>
                <a:lnTo>
                  <a:pt x="4522" y="4006"/>
                </a:lnTo>
                <a:lnTo>
                  <a:pt x="4526" y="4069"/>
                </a:lnTo>
                <a:lnTo>
                  <a:pt x="4530" y="4135"/>
                </a:lnTo>
                <a:lnTo>
                  <a:pt x="4536" y="4202"/>
                </a:lnTo>
                <a:lnTo>
                  <a:pt x="4536" y="4202"/>
                </a:lnTo>
                <a:lnTo>
                  <a:pt x="4543" y="4276"/>
                </a:lnTo>
                <a:lnTo>
                  <a:pt x="4552" y="4348"/>
                </a:lnTo>
                <a:lnTo>
                  <a:pt x="4552" y="4348"/>
                </a:lnTo>
                <a:lnTo>
                  <a:pt x="4562" y="4416"/>
                </a:lnTo>
                <a:lnTo>
                  <a:pt x="4574" y="4485"/>
                </a:lnTo>
                <a:lnTo>
                  <a:pt x="4574" y="4485"/>
                </a:lnTo>
                <a:lnTo>
                  <a:pt x="4584" y="4543"/>
                </a:lnTo>
                <a:lnTo>
                  <a:pt x="4589" y="4572"/>
                </a:lnTo>
                <a:lnTo>
                  <a:pt x="4594" y="4600"/>
                </a:lnTo>
                <a:lnTo>
                  <a:pt x="4594" y="4600"/>
                </a:lnTo>
                <a:lnTo>
                  <a:pt x="4618" y="4719"/>
                </a:lnTo>
                <a:lnTo>
                  <a:pt x="4645" y="4840"/>
                </a:lnTo>
                <a:lnTo>
                  <a:pt x="4676" y="4965"/>
                </a:lnTo>
                <a:lnTo>
                  <a:pt x="4708" y="5092"/>
                </a:lnTo>
                <a:lnTo>
                  <a:pt x="4745" y="5222"/>
                </a:lnTo>
                <a:lnTo>
                  <a:pt x="4784" y="5354"/>
                </a:lnTo>
                <a:lnTo>
                  <a:pt x="4826" y="5487"/>
                </a:lnTo>
                <a:lnTo>
                  <a:pt x="4870" y="5624"/>
                </a:lnTo>
                <a:lnTo>
                  <a:pt x="4915" y="5762"/>
                </a:lnTo>
                <a:lnTo>
                  <a:pt x="4964" y="5903"/>
                </a:lnTo>
                <a:lnTo>
                  <a:pt x="5014" y="6044"/>
                </a:lnTo>
                <a:lnTo>
                  <a:pt x="5067" y="6187"/>
                </a:lnTo>
                <a:lnTo>
                  <a:pt x="5123" y="6331"/>
                </a:lnTo>
                <a:lnTo>
                  <a:pt x="5179" y="6477"/>
                </a:lnTo>
                <a:lnTo>
                  <a:pt x="5237" y="6623"/>
                </a:lnTo>
                <a:lnTo>
                  <a:pt x="5297" y="6770"/>
                </a:lnTo>
                <a:lnTo>
                  <a:pt x="5358" y="6919"/>
                </a:lnTo>
                <a:lnTo>
                  <a:pt x="5421" y="7067"/>
                </a:lnTo>
                <a:lnTo>
                  <a:pt x="5484" y="7216"/>
                </a:lnTo>
                <a:lnTo>
                  <a:pt x="5550" y="7365"/>
                </a:lnTo>
                <a:lnTo>
                  <a:pt x="5615" y="7513"/>
                </a:lnTo>
                <a:lnTo>
                  <a:pt x="5683" y="7663"/>
                </a:lnTo>
                <a:lnTo>
                  <a:pt x="5750" y="7812"/>
                </a:lnTo>
                <a:lnTo>
                  <a:pt x="5819" y="7959"/>
                </a:lnTo>
                <a:lnTo>
                  <a:pt x="5956" y="8253"/>
                </a:lnTo>
                <a:lnTo>
                  <a:pt x="6096" y="8546"/>
                </a:lnTo>
                <a:lnTo>
                  <a:pt x="6237" y="8831"/>
                </a:lnTo>
                <a:lnTo>
                  <a:pt x="6376" y="9111"/>
                </a:lnTo>
                <a:lnTo>
                  <a:pt x="6514" y="9384"/>
                </a:lnTo>
                <a:lnTo>
                  <a:pt x="6650" y="9649"/>
                </a:lnTo>
                <a:lnTo>
                  <a:pt x="6783" y="9903"/>
                </a:lnTo>
                <a:lnTo>
                  <a:pt x="6911" y="10146"/>
                </a:lnTo>
                <a:lnTo>
                  <a:pt x="7036" y="10378"/>
                </a:lnTo>
                <a:lnTo>
                  <a:pt x="7153" y="10594"/>
                </a:lnTo>
                <a:lnTo>
                  <a:pt x="7264" y="10797"/>
                </a:lnTo>
                <a:lnTo>
                  <a:pt x="7366" y="10984"/>
                </a:lnTo>
                <a:lnTo>
                  <a:pt x="7544" y="11304"/>
                </a:lnTo>
                <a:lnTo>
                  <a:pt x="7682" y="11545"/>
                </a:lnTo>
                <a:lnTo>
                  <a:pt x="7769" y="11697"/>
                </a:lnTo>
                <a:lnTo>
                  <a:pt x="7800" y="11750"/>
                </a:lnTo>
                <a:lnTo>
                  <a:pt x="7800" y="11750"/>
                </a:lnTo>
                <a:lnTo>
                  <a:pt x="7830" y="11698"/>
                </a:lnTo>
                <a:lnTo>
                  <a:pt x="7917" y="11547"/>
                </a:lnTo>
                <a:lnTo>
                  <a:pt x="8053" y="11308"/>
                </a:lnTo>
                <a:lnTo>
                  <a:pt x="8231" y="10989"/>
                </a:lnTo>
                <a:lnTo>
                  <a:pt x="8333" y="10804"/>
                </a:lnTo>
                <a:lnTo>
                  <a:pt x="8444" y="10603"/>
                </a:lnTo>
                <a:lnTo>
                  <a:pt x="8561" y="10386"/>
                </a:lnTo>
                <a:lnTo>
                  <a:pt x="8683" y="10157"/>
                </a:lnTo>
                <a:lnTo>
                  <a:pt x="8811" y="9914"/>
                </a:lnTo>
                <a:lnTo>
                  <a:pt x="8943" y="9662"/>
                </a:lnTo>
                <a:lnTo>
                  <a:pt x="9078" y="9399"/>
                </a:lnTo>
                <a:lnTo>
                  <a:pt x="9217" y="9127"/>
                </a:lnTo>
                <a:lnTo>
                  <a:pt x="9355" y="8849"/>
                </a:lnTo>
                <a:lnTo>
                  <a:pt x="9495" y="8564"/>
                </a:lnTo>
                <a:lnTo>
                  <a:pt x="9635" y="8275"/>
                </a:lnTo>
                <a:lnTo>
                  <a:pt x="9772" y="7981"/>
                </a:lnTo>
                <a:lnTo>
                  <a:pt x="9840" y="7833"/>
                </a:lnTo>
                <a:lnTo>
                  <a:pt x="9908" y="7686"/>
                </a:lnTo>
                <a:lnTo>
                  <a:pt x="9975" y="7537"/>
                </a:lnTo>
                <a:lnTo>
                  <a:pt x="10042" y="7388"/>
                </a:lnTo>
                <a:lnTo>
                  <a:pt x="10106" y="7240"/>
                </a:lnTo>
                <a:lnTo>
                  <a:pt x="10170" y="7091"/>
                </a:lnTo>
                <a:lnTo>
                  <a:pt x="10233" y="6943"/>
                </a:lnTo>
                <a:lnTo>
                  <a:pt x="10293" y="6795"/>
                </a:lnTo>
                <a:lnTo>
                  <a:pt x="10354" y="6649"/>
                </a:lnTo>
                <a:lnTo>
                  <a:pt x="10412" y="6502"/>
                </a:lnTo>
                <a:lnTo>
                  <a:pt x="10469" y="6357"/>
                </a:lnTo>
                <a:lnTo>
                  <a:pt x="10524" y="6214"/>
                </a:lnTo>
                <a:lnTo>
                  <a:pt x="10577" y="6070"/>
                </a:lnTo>
                <a:lnTo>
                  <a:pt x="10627" y="5929"/>
                </a:lnTo>
                <a:lnTo>
                  <a:pt x="10676" y="5789"/>
                </a:lnTo>
                <a:lnTo>
                  <a:pt x="10723" y="5651"/>
                </a:lnTo>
                <a:lnTo>
                  <a:pt x="10767" y="5514"/>
                </a:lnTo>
                <a:lnTo>
                  <a:pt x="10809" y="5380"/>
                </a:lnTo>
                <a:lnTo>
                  <a:pt x="10848" y="5248"/>
                </a:lnTo>
                <a:lnTo>
                  <a:pt x="10884" y="5118"/>
                </a:lnTo>
                <a:lnTo>
                  <a:pt x="10918" y="4990"/>
                </a:lnTo>
                <a:lnTo>
                  <a:pt x="10948" y="4865"/>
                </a:lnTo>
                <a:lnTo>
                  <a:pt x="10977" y="4743"/>
                </a:lnTo>
                <a:lnTo>
                  <a:pt x="11001" y="4625"/>
                </a:lnTo>
                <a:lnTo>
                  <a:pt x="11001" y="4625"/>
                </a:lnTo>
                <a:lnTo>
                  <a:pt x="11014" y="4568"/>
                </a:lnTo>
                <a:lnTo>
                  <a:pt x="11024" y="4511"/>
                </a:lnTo>
                <a:lnTo>
                  <a:pt x="11034" y="4455"/>
                </a:lnTo>
                <a:lnTo>
                  <a:pt x="11043" y="4398"/>
                </a:lnTo>
                <a:lnTo>
                  <a:pt x="11050" y="4340"/>
                </a:lnTo>
                <a:lnTo>
                  <a:pt x="11058" y="4282"/>
                </a:lnTo>
                <a:lnTo>
                  <a:pt x="11063" y="4224"/>
                </a:lnTo>
                <a:lnTo>
                  <a:pt x="11068" y="4166"/>
                </a:lnTo>
                <a:lnTo>
                  <a:pt x="11068" y="4166"/>
                </a:lnTo>
                <a:lnTo>
                  <a:pt x="11070" y="4127"/>
                </a:lnTo>
                <a:lnTo>
                  <a:pt x="11070" y="4127"/>
                </a:lnTo>
                <a:lnTo>
                  <a:pt x="11077" y="4027"/>
                </a:lnTo>
                <a:lnTo>
                  <a:pt x="11079" y="3976"/>
                </a:lnTo>
                <a:lnTo>
                  <a:pt x="11081" y="3926"/>
                </a:lnTo>
                <a:lnTo>
                  <a:pt x="11081" y="3926"/>
                </a:lnTo>
                <a:lnTo>
                  <a:pt x="11079" y="3904"/>
                </a:lnTo>
                <a:lnTo>
                  <a:pt x="11078" y="3884"/>
                </a:lnTo>
                <a:lnTo>
                  <a:pt x="11078" y="3884"/>
                </a:lnTo>
                <a:lnTo>
                  <a:pt x="11079" y="3801"/>
                </a:lnTo>
                <a:lnTo>
                  <a:pt x="11081" y="3765"/>
                </a:lnTo>
                <a:lnTo>
                  <a:pt x="11081" y="3762"/>
                </a:lnTo>
                <a:lnTo>
                  <a:pt x="11079" y="3771"/>
                </a:lnTo>
                <a:lnTo>
                  <a:pt x="11074" y="3818"/>
                </a:lnTo>
                <a:lnTo>
                  <a:pt x="11074" y="3818"/>
                </a:lnTo>
                <a:close/>
                <a:moveTo>
                  <a:pt x="7801" y="4859"/>
                </a:moveTo>
                <a:lnTo>
                  <a:pt x="7801" y="4859"/>
                </a:lnTo>
                <a:lnTo>
                  <a:pt x="7753" y="4858"/>
                </a:lnTo>
                <a:lnTo>
                  <a:pt x="7706" y="4855"/>
                </a:lnTo>
                <a:lnTo>
                  <a:pt x="7659" y="4849"/>
                </a:lnTo>
                <a:lnTo>
                  <a:pt x="7612" y="4840"/>
                </a:lnTo>
                <a:lnTo>
                  <a:pt x="7567" y="4830"/>
                </a:lnTo>
                <a:lnTo>
                  <a:pt x="7523" y="4817"/>
                </a:lnTo>
                <a:lnTo>
                  <a:pt x="7480" y="4802"/>
                </a:lnTo>
                <a:lnTo>
                  <a:pt x="7437" y="4786"/>
                </a:lnTo>
                <a:lnTo>
                  <a:pt x="7396" y="4767"/>
                </a:lnTo>
                <a:lnTo>
                  <a:pt x="7355" y="4747"/>
                </a:lnTo>
                <a:lnTo>
                  <a:pt x="7316" y="4724"/>
                </a:lnTo>
                <a:lnTo>
                  <a:pt x="7279" y="4700"/>
                </a:lnTo>
                <a:lnTo>
                  <a:pt x="7242" y="4674"/>
                </a:lnTo>
                <a:lnTo>
                  <a:pt x="7207" y="4646"/>
                </a:lnTo>
                <a:lnTo>
                  <a:pt x="7173" y="4617"/>
                </a:lnTo>
                <a:lnTo>
                  <a:pt x="7140" y="4586"/>
                </a:lnTo>
                <a:lnTo>
                  <a:pt x="7109" y="4553"/>
                </a:lnTo>
                <a:lnTo>
                  <a:pt x="7080" y="4520"/>
                </a:lnTo>
                <a:lnTo>
                  <a:pt x="7052" y="4485"/>
                </a:lnTo>
                <a:lnTo>
                  <a:pt x="7026" y="4447"/>
                </a:lnTo>
                <a:lnTo>
                  <a:pt x="7002" y="4409"/>
                </a:lnTo>
                <a:lnTo>
                  <a:pt x="6979" y="4370"/>
                </a:lnTo>
                <a:lnTo>
                  <a:pt x="6959" y="4330"/>
                </a:lnTo>
                <a:lnTo>
                  <a:pt x="6940" y="4289"/>
                </a:lnTo>
                <a:lnTo>
                  <a:pt x="6924" y="4247"/>
                </a:lnTo>
                <a:lnTo>
                  <a:pt x="6908" y="4203"/>
                </a:lnTo>
                <a:lnTo>
                  <a:pt x="6896" y="4159"/>
                </a:lnTo>
                <a:lnTo>
                  <a:pt x="6886" y="4114"/>
                </a:lnTo>
                <a:lnTo>
                  <a:pt x="6877" y="4068"/>
                </a:lnTo>
                <a:lnTo>
                  <a:pt x="6871" y="4020"/>
                </a:lnTo>
                <a:lnTo>
                  <a:pt x="6868" y="3974"/>
                </a:lnTo>
                <a:lnTo>
                  <a:pt x="6867" y="3926"/>
                </a:lnTo>
                <a:lnTo>
                  <a:pt x="6867" y="3926"/>
                </a:lnTo>
                <a:lnTo>
                  <a:pt x="6868" y="3877"/>
                </a:lnTo>
                <a:lnTo>
                  <a:pt x="6871" y="3830"/>
                </a:lnTo>
                <a:lnTo>
                  <a:pt x="6877" y="3784"/>
                </a:lnTo>
                <a:lnTo>
                  <a:pt x="6886" y="3737"/>
                </a:lnTo>
                <a:lnTo>
                  <a:pt x="6896" y="3692"/>
                </a:lnTo>
                <a:lnTo>
                  <a:pt x="6908" y="3648"/>
                </a:lnTo>
                <a:lnTo>
                  <a:pt x="6924" y="3604"/>
                </a:lnTo>
                <a:lnTo>
                  <a:pt x="6940" y="3562"/>
                </a:lnTo>
                <a:lnTo>
                  <a:pt x="6959" y="3520"/>
                </a:lnTo>
                <a:lnTo>
                  <a:pt x="6979" y="3480"/>
                </a:lnTo>
                <a:lnTo>
                  <a:pt x="7002" y="3441"/>
                </a:lnTo>
                <a:lnTo>
                  <a:pt x="7026" y="3403"/>
                </a:lnTo>
                <a:lnTo>
                  <a:pt x="7052" y="3367"/>
                </a:lnTo>
                <a:lnTo>
                  <a:pt x="7080" y="3330"/>
                </a:lnTo>
                <a:lnTo>
                  <a:pt x="7109" y="3298"/>
                </a:lnTo>
                <a:lnTo>
                  <a:pt x="7140" y="3265"/>
                </a:lnTo>
                <a:lnTo>
                  <a:pt x="7173" y="3233"/>
                </a:lnTo>
                <a:lnTo>
                  <a:pt x="7207" y="3204"/>
                </a:lnTo>
                <a:lnTo>
                  <a:pt x="7242" y="3177"/>
                </a:lnTo>
                <a:lnTo>
                  <a:pt x="7279" y="3150"/>
                </a:lnTo>
                <a:lnTo>
                  <a:pt x="7316" y="3126"/>
                </a:lnTo>
                <a:lnTo>
                  <a:pt x="7355" y="3104"/>
                </a:lnTo>
                <a:lnTo>
                  <a:pt x="7396" y="3084"/>
                </a:lnTo>
                <a:lnTo>
                  <a:pt x="7437" y="3065"/>
                </a:lnTo>
                <a:lnTo>
                  <a:pt x="7480" y="3047"/>
                </a:lnTo>
                <a:lnTo>
                  <a:pt x="7523" y="3033"/>
                </a:lnTo>
                <a:lnTo>
                  <a:pt x="7567" y="3021"/>
                </a:lnTo>
                <a:lnTo>
                  <a:pt x="7612" y="3009"/>
                </a:lnTo>
                <a:lnTo>
                  <a:pt x="7659" y="3002"/>
                </a:lnTo>
                <a:lnTo>
                  <a:pt x="7706" y="2995"/>
                </a:lnTo>
                <a:lnTo>
                  <a:pt x="7753" y="2992"/>
                </a:lnTo>
                <a:lnTo>
                  <a:pt x="7801" y="2990"/>
                </a:lnTo>
                <a:lnTo>
                  <a:pt x="7801" y="2990"/>
                </a:lnTo>
                <a:lnTo>
                  <a:pt x="7849" y="2992"/>
                </a:lnTo>
                <a:lnTo>
                  <a:pt x="7897" y="2995"/>
                </a:lnTo>
                <a:lnTo>
                  <a:pt x="7944" y="3002"/>
                </a:lnTo>
                <a:lnTo>
                  <a:pt x="7989" y="3009"/>
                </a:lnTo>
                <a:lnTo>
                  <a:pt x="8034" y="3021"/>
                </a:lnTo>
                <a:lnTo>
                  <a:pt x="8078" y="3033"/>
                </a:lnTo>
                <a:lnTo>
                  <a:pt x="8122" y="3047"/>
                </a:lnTo>
                <a:lnTo>
                  <a:pt x="8164" y="3065"/>
                </a:lnTo>
                <a:lnTo>
                  <a:pt x="8206" y="3084"/>
                </a:lnTo>
                <a:lnTo>
                  <a:pt x="8246" y="3104"/>
                </a:lnTo>
                <a:lnTo>
                  <a:pt x="8285" y="3126"/>
                </a:lnTo>
                <a:lnTo>
                  <a:pt x="8324" y="3150"/>
                </a:lnTo>
                <a:lnTo>
                  <a:pt x="8360" y="3177"/>
                </a:lnTo>
                <a:lnTo>
                  <a:pt x="8396" y="3204"/>
                </a:lnTo>
                <a:lnTo>
                  <a:pt x="8430" y="3233"/>
                </a:lnTo>
                <a:lnTo>
                  <a:pt x="8461" y="3265"/>
                </a:lnTo>
                <a:lnTo>
                  <a:pt x="8493" y="3298"/>
                </a:lnTo>
                <a:lnTo>
                  <a:pt x="8522" y="3330"/>
                </a:lnTo>
                <a:lnTo>
                  <a:pt x="8549" y="3367"/>
                </a:lnTo>
                <a:lnTo>
                  <a:pt x="8576" y="3403"/>
                </a:lnTo>
                <a:lnTo>
                  <a:pt x="8600" y="3441"/>
                </a:lnTo>
                <a:lnTo>
                  <a:pt x="8622" y="3480"/>
                </a:lnTo>
                <a:lnTo>
                  <a:pt x="8643" y="3520"/>
                </a:lnTo>
                <a:lnTo>
                  <a:pt x="8661" y="3562"/>
                </a:lnTo>
                <a:lnTo>
                  <a:pt x="8679" y="3604"/>
                </a:lnTo>
                <a:lnTo>
                  <a:pt x="8693" y="3648"/>
                </a:lnTo>
                <a:lnTo>
                  <a:pt x="8705" y="3692"/>
                </a:lnTo>
                <a:lnTo>
                  <a:pt x="8717" y="3737"/>
                </a:lnTo>
                <a:lnTo>
                  <a:pt x="8724" y="3784"/>
                </a:lnTo>
                <a:lnTo>
                  <a:pt x="8731" y="3830"/>
                </a:lnTo>
                <a:lnTo>
                  <a:pt x="8734" y="3877"/>
                </a:lnTo>
                <a:lnTo>
                  <a:pt x="8736" y="3926"/>
                </a:lnTo>
                <a:lnTo>
                  <a:pt x="8736" y="3926"/>
                </a:lnTo>
                <a:lnTo>
                  <a:pt x="8734" y="3974"/>
                </a:lnTo>
                <a:lnTo>
                  <a:pt x="8731" y="4020"/>
                </a:lnTo>
                <a:lnTo>
                  <a:pt x="8724" y="4068"/>
                </a:lnTo>
                <a:lnTo>
                  <a:pt x="8717" y="4114"/>
                </a:lnTo>
                <a:lnTo>
                  <a:pt x="8705" y="4159"/>
                </a:lnTo>
                <a:lnTo>
                  <a:pt x="8693" y="4203"/>
                </a:lnTo>
                <a:lnTo>
                  <a:pt x="8679" y="4247"/>
                </a:lnTo>
                <a:lnTo>
                  <a:pt x="8661" y="4289"/>
                </a:lnTo>
                <a:lnTo>
                  <a:pt x="8643" y="4330"/>
                </a:lnTo>
                <a:lnTo>
                  <a:pt x="8622" y="4370"/>
                </a:lnTo>
                <a:lnTo>
                  <a:pt x="8600" y="4409"/>
                </a:lnTo>
                <a:lnTo>
                  <a:pt x="8576" y="4447"/>
                </a:lnTo>
                <a:lnTo>
                  <a:pt x="8549" y="4485"/>
                </a:lnTo>
                <a:lnTo>
                  <a:pt x="8522" y="4520"/>
                </a:lnTo>
                <a:lnTo>
                  <a:pt x="8493" y="4553"/>
                </a:lnTo>
                <a:lnTo>
                  <a:pt x="8461" y="4586"/>
                </a:lnTo>
                <a:lnTo>
                  <a:pt x="8430" y="4617"/>
                </a:lnTo>
                <a:lnTo>
                  <a:pt x="8396" y="4646"/>
                </a:lnTo>
                <a:lnTo>
                  <a:pt x="8360" y="4674"/>
                </a:lnTo>
                <a:lnTo>
                  <a:pt x="8324" y="4700"/>
                </a:lnTo>
                <a:lnTo>
                  <a:pt x="8285" y="4724"/>
                </a:lnTo>
                <a:lnTo>
                  <a:pt x="8246" y="4747"/>
                </a:lnTo>
                <a:lnTo>
                  <a:pt x="8206" y="4767"/>
                </a:lnTo>
                <a:lnTo>
                  <a:pt x="8164" y="4786"/>
                </a:lnTo>
                <a:lnTo>
                  <a:pt x="8122" y="4802"/>
                </a:lnTo>
                <a:lnTo>
                  <a:pt x="8078" y="4817"/>
                </a:lnTo>
                <a:lnTo>
                  <a:pt x="8034" y="4830"/>
                </a:lnTo>
                <a:lnTo>
                  <a:pt x="7989" y="4840"/>
                </a:lnTo>
                <a:lnTo>
                  <a:pt x="7944" y="4849"/>
                </a:lnTo>
                <a:lnTo>
                  <a:pt x="7897" y="4855"/>
                </a:lnTo>
                <a:lnTo>
                  <a:pt x="7849" y="4858"/>
                </a:lnTo>
                <a:lnTo>
                  <a:pt x="7801" y="4859"/>
                </a:lnTo>
                <a:lnTo>
                  <a:pt x="7801" y="4859"/>
                </a:lnTo>
                <a:close/>
                <a:moveTo>
                  <a:pt x="14186" y="7140"/>
                </a:moveTo>
                <a:lnTo>
                  <a:pt x="14186" y="7140"/>
                </a:lnTo>
                <a:lnTo>
                  <a:pt x="13993" y="7333"/>
                </a:lnTo>
                <a:lnTo>
                  <a:pt x="13993" y="7333"/>
                </a:lnTo>
                <a:lnTo>
                  <a:pt x="13971" y="7354"/>
                </a:lnTo>
                <a:lnTo>
                  <a:pt x="13947" y="7373"/>
                </a:lnTo>
                <a:lnTo>
                  <a:pt x="13922" y="7391"/>
                </a:lnTo>
                <a:lnTo>
                  <a:pt x="13898" y="7409"/>
                </a:lnTo>
                <a:lnTo>
                  <a:pt x="13872" y="7424"/>
                </a:lnTo>
                <a:lnTo>
                  <a:pt x="13847" y="7438"/>
                </a:lnTo>
                <a:lnTo>
                  <a:pt x="13822" y="7450"/>
                </a:lnTo>
                <a:lnTo>
                  <a:pt x="13797" y="7461"/>
                </a:lnTo>
                <a:lnTo>
                  <a:pt x="13772" y="7472"/>
                </a:lnTo>
                <a:lnTo>
                  <a:pt x="13745" y="7480"/>
                </a:lnTo>
                <a:lnTo>
                  <a:pt x="13720" y="7488"/>
                </a:lnTo>
                <a:lnTo>
                  <a:pt x="13694" y="7494"/>
                </a:lnTo>
                <a:lnTo>
                  <a:pt x="13668" y="7499"/>
                </a:lnTo>
                <a:lnTo>
                  <a:pt x="13642" y="7503"/>
                </a:lnTo>
                <a:lnTo>
                  <a:pt x="13616" y="7504"/>
                </a:lnTo>
                <a:lnTo>
                  <a:pt x="13590" y="7506"/>
                </a:lnTo>
                <a:lnTo>
                  <a:pt x="13564" y="7506"/>
                </a:lnTo>
                <a:lnTo>
                  <a:pt x="13539" y="7503"/>
                </a:lnTo>
                <a:lnTo>
                  <a:pt x="13514" y="7501"/>
                </a:lnTo>
                <a:lnTo>
                  <a:pt x="13488" y="7497"/>
                </a:lnTo>
                <a:lnTo>
                  <a:pt x="13463" y="7490"/>
                </a:lnTo>
                <a:lnTo>
                  <a:pt x="13438" y="7484"/>
                </a:lnTo>
                <a:lnTo>
                  <a:pt x="13413" y="7475"/>
                </a:lnTo>
                <a:lnTo>
                  <a:pt x="13389" y="7467"/>
                </a:lnTo>
                <a:lnTo>
                  <a:pt x="13365" y="7455"/>
                </a:lnTo>
                <a:lnTo>
                  <a:pt x="13342" y="7444"/>
                </a:lnTo>
                <a:lnTo>
                  <a:pt x="13318" y="7430"/>
                </a:lnTo>
                <a:lnTo>
                  <a:pt x="13296" y="7415"/>
                </a:lnTo>
                <a:lnTo>
                  <a:pt x="13274" y="7400"/>
                </a:lnTo>
                <a:lnTo>
                  <a:pt x="13252" y="7382"/>
                </a:lnTo>
                <a:lnTo>
                  <a:pt x="13231" y="7365"/>
                </a:lnTo>
                <a:lnTo>
                  <a:pt x="13210" y="7344"/>
                </a:lnTo>
                <a:lnTo>
                  <a:pt x="13210" y="7344"/>
                </a:lnTo>
                <a:lnTo>
                  <a:pt x="13191" y="7324"/>
                </a:lnTo>
                <a:lnTo>
                  <a:pt x="13172" y="7303"/>
                </a:lnTo>
                <a:lnTo>
                  <a:pt x="13156" y="7280"/>
                </a:lnTo>
                <a:lnTo>
                  <a:pt x="13140" y="7259"/>
                </a:lnTo>
                <a:lnTo>
                  <a:pt x="13126" y="7235"/>
                </a:lnTo>
                <a:lnTo>
                  <a:pt x="13112" y="7212"/>
                </a:lnTo>
                <a:lnTo>
                  <a:pt x="13099" y="7188"/>
                </a:lnTo>
                <a:lnTo>
                  <a:pt x="13089" y="7163"/>
                </a:lnTo>
                <a:lnTo>
                  <a:pt x="13079" y="7138"/>
                </a:lnTo>
                <a:lnTo>
                  <a:pt x="13072" y="7113"/>
                </a:lnTo>
                <a:lnTo>
                  <a:pt x="13064" y="7088"/>
                </a:lnTo>
                <a:lnTo>
                  <a:pt x="13059" y="7062"/>
                </a:lnTo>
                <a:lnTo>
                  <a:pt x="13055" y="7036"/>
                </a:lnTo>
                <a:lnTo>
                  <a:pt x="13051" y="7011"/>
                </a:lnTo>
                <a:lnTo>
                  <a:pt x="13050" y="6984"/>
                </a:lnTo>
                <a:lnTo>
                  <a:pt x="13049" y="6958"/>
                </a:lnTo>
                <a:lnTo>
                  <a:pt x="13050" y="6931"/>
                </a:lnTo>
                <a:lnTo>
                  <a:pt x="13053" y="6905"/>
                </a:lnTo>
                <a:lnTo>
                  <a:pt x="13056" y="6880"/>
                </a:lnTo>
                <a:lnTo>
                  <a:pt x="13060" y="6853"/>
                </a:lnTo>
                <a:lnTo>
                  <a:pt x="13067" y="6827"/>
                </a:lnTo>
                <a:lnTo>
                  <a:pt x="13074" y="6802"/>
                </a:lnTo>
                <a:lnTo>
                  <a:pt x="13083" y="6775"/>
                </a:lnTo>
                <a:lnTo>
                  <a:pt x="13093" y="6750"/>
                </a:lnTo>
                <a:lnTo>
                  <a:pt x="13104" y="6726"/>
                </a:lnTo>
                <a:lnTo>
                  <a:pt x="13117" y="6701"/>
                </a:lnTo>
                <a:lnTo>
                  <a:pt x="13131" y="6677"/>
                </a:lnTo>
                <a:lnTo>
                  <a:pt x="13146" y="6653"/>
                </a:lnTo>
                <a:lnTo>
                  <a:pt x="13162" y="6629"/>
                </a:lnTo>
                <a:lnTo>
                  <a:pt x="13181" y="6607"/>
                </a:lnTo>
                <a:lnTo>
                  <a:pt x="13200" y="6585"/>
                </a:lnTo>
                <a:lnTo>
                  <a:pt x="13220" y="6562"/>
                </a:lnTo>
                <a:lnTo>
                  <a:pt x="13220" y="6562"/>
                </a:lnTo>
                <a:lnTo>
                  <a:pt x="13414" y="6369"/>
                </a:lnTo>
                <a:lnTo>
                  <a:pt x="13414" y="6369"/>
                </a:lnTo>
                <a:lnTo>
                  <a:pt x="13481" y="6301"/>
                </a:lnTo>
                <a:lnTo>
                  <a:pt x="13546" y="6231"/>
                </a:lnTo>
                <a:lnTo>
                  <a:pt x="13608" y="6160"/>
                </a:lnTo>
                <a:lnTo>
                  <a:pt x="13668" y="6088"/>
                </a:lnTo>
                <a:lnTo>
                  <a:pt x="13728" y="6015"/>
                </a:lnTo>
                <a:lnTo>
                  <a:pt x="13783" y="5939"/>
                </a:lnTo>
                <a:lnTo>
                  <a:pt x="13837" y="5864"/>
                </a:lnTo>
                <a:lnTo>
                  <a:pt x="13889" y="5788"/>
                </a:lnTo>
                <a:lnTo>
                  <a:pt x="13939" y="5710"/>
                </a:lnTo>
                <a:lnTo>
                  <a:pt x="13987" y="5632"/>
                </a:lnTo>
                <a:lnTo>
                  <a:pt x="14032" y="5551"/>
                </a:lnTo>
                <a:lnTo>
                  <a:pt x="14075" y="5472"/>
                </a:lnTo>
                <a:lnTo>
                  <a:pt x="14117" y="5390"/>
                </a:lnTo>
                <a:lnTo>
                  <a:pt x="14156" y="5308"/>
                </a:lnTo>
                <a:lnTo>
                  <a:pt x="14194" y="5225"/>
                </a:lnTo>
                <a:lnTo>
                  <a:pt x="14229" y="5142"/>
                </a:lnTo>
                <a:lnTo>
                  <a:pt x="14262" y="5058"/>
                </a:lnTo>
                <a:lnTo>
                  <a:pt x="14292" y="4973"/>
                </a:lnTo>
                <a:lnTo>
                  <a:pt x="14321" y="4889"/>
                </a:lnTo>
                <a:lnTo>
                  <a:pt x="14347" y="4802"/>
                </a:lnTo>
                <a:lnTo>
                  <a:pt x="14371" y="4717"/>
                </a:lnTo>
                <a:lnTo>
                  <a:pt x="14394" y="4630"/>
                </a:lnTo>
                <a:lnTo>
                  <a:pt x="14414" y="4543"/>
                </a:lnTo>
                <a:lnTo>
                  <a:pt x="14432" y="4455"/>
                </a:lnTo>
                <a:lnTo>
                  <a:pt x="14448" y="4367"/>
                </a:lnTo>
                <a:lnTo>
                  <a:pt x="14462" y="4278"/>
                </a:lnTo>
                <a:lnTo>
                  <a:pt x="14473" y="4190"/>
                </a:lnTo>
                <a:lnTo>
                  <a:pt x="14482" y="4102"/>
                </a:lnTo>
                <a:lnTo>
                  <a:pt x="14490" y="4013"/>
                </a:lnTo>
                <a:lnTo>
                  <a:pt x="14496" y="3925"/>
                </a:lnTo>
                <a:lnTo>
                  <a:pt x="14498" y="3835"/>
                </a:lnTo>
                <a:lnTo>
                  <a:pt x="14500" y="3746"/>
                </a:lnTo>
                <a:lnTo>
                  <a:pt x="14498" y="3656"/>
                </a:lnTo>
                <a:lnTo>
                  <a:pt x="14496" y="3568"/>
                </a:lnTo>
                <a:lnTo>
                  <a:pt x="14490" y="3479"/>
                </a:lnTo>
                <a:lnTo>
                  <a:pt x="14482" y="3391"/>
                </a:lnTo>
                <a:lnTo>
                  <a:pt x="14473" y="3301"/>
                </a:lnTo>
                <a:lnTo>
                  <a:pt x="14462" y="3213"/>
                </a:lnTo>
                <a:lnTo>
                  <a:pt x="14448" y="3125"/>
                </a:lnTo>
                <a:lnTo>
                  <a:pt x="14432" y="3037"/>
                </a:lnTo>
                <a:lnTo>
                  <a:pt x="14414" y="2950"/>
                </a:lnTo>
                <a:lnTo>
                  <a:pt x="14394" y="2862"/>
                </a:lnTo>
                <a:lnTo>
                  <a:pt x="14371" y="2776"/>
                </a:lnTo>
                <a:lnTo>
                  <a:pt x="14347" y="2689"/>
                </a:lnTo>
                <a:lnTo>
                  <a:pt x="14321" y="2604"/>
                </a:lnTo>
                <a:lnTo>
                  <a:pt x="14292" y="2518"/>
                </a:lnTo>
                <a:lnTo>
                  <a:pt x="14262" y="2434"/>
                </a:lnTo>
                <a:lnTo>
                  <a:pt x="14228" y="2349"/>
                </a:lnTo>
                <a:lnTo>
                  <a:pt x="14194" y="2266"/>
                </a:lnTo>
                <a:lnTo>
                  <a:pt x="14156" y="2183"/>
                </a:lnTo>
                <a:lnTo>
                  <a:pt x="14117" y="2101"/>
                </a:lnTo>
                <a:lnTo>
                  <a:pt x="14075" y="2021"/>
                </a:lnTo>
                <a:lnTo>
                  <a:pt x="14032" y="1940"/>
                </a:lnTo>
                <a:lnTo>
                  <a:pt x="13987" y="1861"/>
                </a:lnTo>
                <a:lnTo>
                  <a:pt x="13939" y="1782"/>
                </a:lnTo>
                <a:lnTo>
                  <a:pt x="13889" y="1705"/>
                </a:lnTo>
                <a:lnTo>
                  <a:pt x="13837" y="1628"/>
                </a:lnTo>
                <a:lnTo>
                  <a:pt x="13783" y="1552"/>
                </a:lnTo>
                <a:lnTo>
                  <a:pt x="13728" y="1478"/>
                </a:lnTo>
                <a:lnTo>
                  <a:pt x="13668" y="1405"/>
                </a:lnTo>
                <a:lnTo>
                  <a:pt x="13608" y="1332"/>
                </a:lnTo>
                <a:lnTo>
                  <a:pt x="13546" y="1262"/>
                </a:lnTo>
                <a:lnTo>
                  <a:pt x="13481" y="1191"/>
                </a:lnTo>
                <a:lnTo>
                  <a:pt x="13414" y="1123"/>
                </a:lnTo>
                <a:lnTo>
                  <a:pt x="13414" y="1123"/>
                </a:lnTo>
                <a:lnTo>
                  <a:pt x="13220" y="929"/>
                </a:lnTo>
                <a:lnTo>
                  <a:pt x="13220" y="929"/>
                </a:lnTo>
                <a:lnTo>
                  <a:pt x="13200" y="908"/>
                </a:lnTo>
                <a:lnTo>
                  <a:pt x="13182" y="886"/>
                </a:lnTo>
                <a:lnTo>
                  <a:pt x="13165" y="864"/>
                </a:lnTo>
                <a:lnTo>
                  <a:pt x="13147" y="841"/>
                </a:lnTo>
                <a:lnTo>
                  <a:pt x="13132" y="818"/>
                </a:lnTo>
                <a:lnTo>
                  <a:pt x="13118" y="794"/>
                </a:lnTo>
                <a:lnTo>
                  <a:pt x="13106" y="771"/>
                </a:lnTo>
                <a:lnTo>
                  <a:pt x="13093" y="745"/>
                </a:lnTo>
                <a:lnTo>
                  <a:pt x="13083" y="721"/>
                </a:lnTo>
                <a:lnTo>
                  <a:pt x="13073" y="696"/>
                </a:lnTo>
                <a:lnTo>
                  <a:pt x="13064" y="671"/>
                </a:lnTo>
                <a:lnTo>
                  <a:pt x="13058" y="646"/>
                </a:lnTo>
                <a:lnTo>
                  <a:pt x="13051" y="621"/>
                </a:lnTo>
                <a:lnTo>
                  <a:pt x="13046" y="596"/>
                </a:lnTo>
                <a:lnTo>
                  <a:pt x="13043" y="570"/>
                </a:lnTo>
                <a:lnTo>
                  <a:pt x="13041" y="544"/>
                </a:lnTo>
                <a:lnTo>
                  <a:pt x="13040" y="519"/>
                </a:lnTo>
                <a:lnTo>
                  <a:pt x="13040" y="494"/>
                </a:lnTo>
                <a:lnTo>
                  <a:pt x="13043" y="468"/>
                </a:lnTo>
                <a:lnTo>
                  <a:pt x="13045" y="443"/>
                </a:lnTo>
                <a:lnTo>
                  <a:pt x="13049" y="418"/>
                </a:lnTo>
                <a:lnTo>
                  <a:pt x="13055" y="393"/>
                </a:lnTo>
                <a:lnTo>
                  <a:pt x="13061" y="369"/>
                </a:lnTo>
                <a:lnTo>
                  <a:pt x="13070" y="345"/>
                </a:lnTo>
                <a:lnTo>
                  <a:pt x="13080" y="321"/>
                </a:lnTo>
                <a:lnTo>
                  <a:pt x="13090" y="297"/>
                </a:lnTo>
                <a:lnTo>
                  <a:pt x="13103" y="274"/>
                </a:lnTo>
                <a:lnTo>
                  <a:pt x="13117" y="252"/>
                </a:lnTo>
                <a:lnTo>
                  <a:pt x="13132" y="229"/>
                </a:lnTo>
                <a:lnTo>
                  <a:pt x="13148" y="208"/>
                </a:lnTo>
                <a:lnTo>
                  <a:pt x="13167" y="186"/>
                </a:lnTo>
                <a:lnTo>
                  <a:pt x="13186" y="165"/>
                </a:lnTo>
                <a:lnTo>
                  <a:pt x="13186" y="165"/>
                </a:lnTo>
                <a:lnTo>
                  <a:pt x="13208" y="146"/>
                </a:lnTo>
                <a:lnTo>
                  <a:pt x="13229" y="127"/>
                </a:lnTo>
                <a:lnTo>
                  <a:pt x="13250" y="111"/>
                </a:lnTo>
                <a:lnTo>
                  <a:pt x="13273" y="94"/>
                </a:lnTo>
                <a:lnTo>
                  <a:pt x="13297" y="79"/>
                </a:lnTo>
                <a:lnTo>
                  <a:pt x="13321" y="67"/>
                </a:lnTo>
                <a:lnTo>
                  <a:pt x="13345" y="54"/>
                </a:lnTo>
                <a:lnTo>
                  <a:pt x="13370" y="43"/>
                </a:lnTo>
                <a:lnTo>
                  <a:pt x="13395" y="34"/>
                </a:lnTo>
                <a:lnTo>
                  <a:pt x="13422" y="25"/>
                </a:lnTo>
                <a:lnTo>
                  <a:pt x="13448" y="18"/>
                </a:lnTo>
                <a:lnTo>
                  <a:pt x="13475" y="11"/>
                </a:lnTo>
                <a:lnTo>
                  <a:pt x="13501" y="8"/>
                </a:lnTo>
                <a:lnTo>
                  <a:pt x="13527" y="4"/>
                </a:lnTo>
                <a:lnTo>
                  <a:pt x="13555" y="1"/>
                </a:lnTo>
                <a:lnTo>
                  <a:pt x="13582" y="0"/>
                </a:lnTo>
                <a:lnTo>
                  <a:pt x="13609" y="1"/>
                </a:lnTo>
                <a:lnTo>
                  <a:pt x="13636" y="3"/>
                </a:lnTo>
                <a:lnTo>
                  <a:pt x="13663" y="5"/>
                </a:lnTo>
                <a:lnTo>
                  <a:pt x="13691" y="10"/>
                </a:lnTo>
                <a:lnTo>
                  <a:pt x="13718" y="15"/>
                </a:lnTo>
                <a:lnTo>
                  <a:pt x="13744" y="21"/>
                </a:lnTo>
                <a:lnTo>
                  <a:pt x="13770" y="30"/>
                </a:lnTo>
                <a:lnTo>
                  <a:pt x="13797" y="39"/>
                </a:lnTo>
                <a:lnTo>
                  <a:pt x="13823" y="49"/>
                </a:lnTo>
                <a:lnTo>
                  <a:pt x="13849" y="62"/>
                </a:lnTo>
                <a:lnTo>
                  <a:pt x="13875" y="74"/>
                </a:lnTo>
                <a:lnTo>
                  <a:pt x="13899" y="88"/>
                </a:lnTo>
                <a:lnTo>
                  <a:pt x="13924" y="105"/>
                </a:lnTo>
                <a:lnTo>
                  <a:pt x="13948" y="121"/>
                </a:lnTo>
                <a:lnTo>
                  <a:pt x="13971" y="140"/>
                </a:lnTo>
                <a:lnTo>
                  <a:pt x="13993" y="159"/>
                </a:lnTo>
                <a:lnTo>
                  <a:pt x="13993" y="159"/>
                </a:lnTo>
                <a:lnTo>
                  <a:pt x="14186" y="351"/>
                </a:lnTo>
                <a:lnTo>
                  <a:pt x="14186" y="351"/>
                </a:lnTo>
                <a:lnTo>
                  <a:pt x="14230" y="395"/>
                </a:lnTo>
                <a:lnTo>
                  <a:pt x="14273" y="441"/>
                </a:lnTo>
                <a:lnTo>
                  <a:pt x="14314" y="485"/>
                </a:lnTo>
                <a:lnTo>
                  <a:pt x="14356" y="530"/>
                </a:lnTo>
                <a:lnTo>
                  <a:pt x="14398" y="577"/>
                </a:lnTo>
                <a:lnTo>
                  <a:pt x="14437" y="622"/>
                </a:lnTo>
                <a:lnTo>
                  <a:pt x="14477" y="669"/>
                </a:lnTo>
                <a:lnTo>
                  <a:pt x="14515" y="716"/>
                </a:lnTo>
                <a:lnTo>
                  <a:pt x="14554" y="763"/>
                </a:lnTo>
                <a:lnTo>
                  <a:pt x="14590" y="811"/>
                </a:lnTo>
                <a:lnTo>
                  <a:pt x="14627" y="859"/>
                </a:lnTo>
                <a:lnTo>
                  <a:pt x="14663" y="908"/>
                </a:lnTo>
                <a:lnTo>
                  <a:pt x="14699" y="956"/>
                </a:lnTo>
                <a:lnTo>
                  <a:pt x="14734" y="1005"/>
                </a:lnTo>
                <a:lnTo>
                  <a:pt x="14801" y="1104"/>
                </a:lnTo>
                <a:lnTo>
                  <a:pt x="14865" y="1205"/>
                </a:lnTo>
                <a:lnTo>
                  <a:pt x="14927" y="1306"/>
                </a:lnTo>
                <a:lnTo>
                  <a:pt x="14986" y="1409"/>
                </a:lnTo>
                <a:lnTo>
                  <a:pt x="15041" y="1513"/>
                </a:lnTo>
                <a:lnTo>
                  <a:pt x="15095" y="1618"/>
                </a:lnTo>
                <a:lnTo>
                  <a:pt x="15146" y="1724"/>
                </a:lnTo>
                <a:lnTo>
                  <a:pt x="15193" y="1831"/>
                </a:lnTo>
                <a:lnTo>
                  <a:pt x="15239" y="1939"/>
                </a:lnTo>
                <a:lnTo>
                  <a:pt x="15282" y="2047"/>
                </a:lnTo>
                <a:lnTo>
                  <a:pt x="15322" y="2157"/>
                </a:lnTo>
                <a:lnTo>
                  <a:pt x="15358" y="2268"/>
                </a:lnTo>
                <a:lnTo>
                  <a:pt x="15392" y="2378"/>
                </a:lnTo>
                <a:lnTo>
                  <a:pt x="15424" y="2491"/>
                </a:lnTo>
                <a:lnTo>
                  <a:pt x="15453" y="2603"/>
                </a:lnTo>
                <a:lnTo>
                  <a:pt x="15479" y="2716"/>
                </a:lnTo>
                <a:lnTo>
                  <a:pt x="15502" y="2829"/>
                </a:lnTo>
                <a:lnTo>
                  <a:pt x="15523" y="2943"/>
                </a:lnTo>
                <a:lnTo>
                  <a:pt x="15541" y="3057"/>
                </a:lnTo>
                <a:lnTo>
                  <a:pt x="15556" y="3170"/>
                </a:lnTo>
                <a:lnTo>
                  <a:pt x="15569" y="3286"/>
                </a:lnTo>
                <a:lnTo>
                  <a:pt x="15578" y="3401"/>
                </a:lnTo>
                <a:lnTo>
                  <a:pt x="15585" y="3515"/>
                </a:lnTo>
                <a:lnTo>
                  <a:pt x="15589" y="3631"/>
                </a:lnTo>
                <a:lnTo>
                  <a:pt x="15590" y="3746"/>
                </a:lnTo>
                <a:lnTo>
                  <a:pt x="15589" y="3862"/>
                </a:lnTo>
                <a:lnTo>
                  <a:pt x="15585" y="3976"/>
                </a:lnTo>
                <a:lnTo>
                  <a:pt x="15578" y="4092"/>
                </a:lnTo>
                <a:lnTo>
                  <a:pt x="15569" y="4207"/>
                </a:lnTo>
                <a:lnTo>
                  <a:pt x="15556" y="4321"/>
                </a:lnTo>
                <a:lnTo>
                  <a:pt x="15541" y="4436"/>
                </a:lnTo>
                <a:lnTo>
                  <a:pt x="15523" y="4549"/>
                </a:lnTo>
                <a:lnTo>
                  <a:pt x="15502" y="4664"/>
                </a:lnTo>
                <a:lnTo>
                  <a:pt x="15479" y="4777"/>
                </a:lnTo>
                <a:lnTo>
                  <a:pt x="15453" y="4889"/>
                </a:lnTo>
                <a:lnTo>
                  <a:pt x="15424" y="5002"/>
                </a:lnTo>
                <a:lnTo>
                  <a:pt x="15392" y="5113"/>
                </a:lnTo>
                <a:lnTo>
                  <a:pt x="15358" y="5224"/>
                </a:lnTo>
                <a:lnTo>
                  <a:pt x="15322" y="5335"/>
                </a:lnTo>
                <a:lnTo>
                  <a:pt x="15282" y="5444"/>
                </a:lnTo>
                <a:lnTo>
                  <a:pt x="15239" y="5553"/>
                </a:lnTo>
                <a:lnTo>
                  <a:pt x="15193" y="5661"/>
                </a:lnTo>
                <a:lnTo>
                  <a:pt x="15146" y="5768"/>
                </a:lnTo>
                <a:lnTo>
                  <a:pt x="15095" y="5874"/>
                </a:lnTo>
                <a:lnTo>
                  <a:pt x="15042" y="5980"/>
                </a:lnTo>
                <a:lnTo>
                  <a:pt x="14986" y="6083"/>
                </a:lnTo>
                <a:lnTo>
                  <a:pt x="14927" y="6186"/>
                </a:lnTo>
                <a:lnTo>
                  <a:pt x="14865" y="6288"/>
                </a:lnTo>
                <a:lnTo>
                  <a:pt x="14801" y="6389"/>
                </a:lnTo>
                <a:lnTo>
                  <a:pt x="14734" y="6487"/>
                </a:lnTo>
                <a:lnTo>
                  <a:pt x="14699" y="6536"/>
                </a:lnTo>
                <a:lnTo>
                  <a:pt x="14663" y="6585"/>
                </a:lnTo>
                <a:lnTo>
                  <a:pt x="14627" y="6633"/>
                </a:lnTo>
                <a:lnTo>
                  <a:pt x="14590" y="6681"/>
                </a:lnTo>
                <a:lnTo>
                  <a:pt x="14554" y="6729"/>
                </a:lnTo>
                <a:lnTo>
                  <a:pt x="14515" y="6777"/>
                </a:lnTo>
                <a:lnTo>
                  <a:pt x="14477" y="6823"/>
                </a:lnTo>
                <a:lnTo>
                  <a:pt x="14437" y="6870"/>
                </a:lnTo>
                <a:lnTo>
                  <a:pt x="14398" y="6916"/>
                </a:lnTo>
                <a:lnTo>
                  <a:pt x="14356" y="6962"/>
                </a:lnTo>
                <a:lnTo>
                  <a:pt x="14314" y="7007"/>
                </a:lnTo>
                <a:lnTo>
                  <a:pt x="14273" y="7052"/>
                </a:lnTo>
                <a:lnTo>
                  <a:pt x="14230" y="7096"/>
                </a:lnTo>
                <a:lnTo>
                  <a:pt x="14186" y="7140"/>
                </a:lnTo>
                <a:lnTo>
                  <a:pt x="14186" y="7140"/>
                </a:lnTo>
                <a:close/>
                <a:moveTo>
                  <a:pt x="12651" y="5682"/>
                </a:moveTo>
                <a:lnTo>
                  <a:pt x="12651" y="5682"/>
                </a:lnTo>
                <a:lnTo>
                  <a:pt x="12467" y="5866"/>
                </a:lnTo>
                <a:lnTo>
                  <a:pt x="12467" y="5866"/>
                </a:lnTo>
                <a:lnTo>
                  <a:pt x="12447" y="5884"/>
                </a:lnTo>
                <a:lnTo>
                  <a:pt x="12427" y="5900"/>
                </a:lnTo>
                <a:lnTo>
                  <a:pt x="12407" y="5915"/>
                </a:lnTo>
                <a:lnTo>
                  <a:pt x="12385" y="5930"/>
                </a:lnTo>
                <a:lnTo>
                  <a:pt x="12364" y="5944"/>
                </a:lnTo>
                <a:lnTo>
                  <a:pt x="12342" y="5957"/>
                </a:lnTo>
                <a:lnTo>
                  <a:pt x="12320" y="5968"/>
                </a:lnTo>
                <a:lnTo>
                  <a:pt x="12297" y="5980"/>
                </a:lnTo>
                <a:lnTo>
                  <a:pt x="12273" y="5988"/>
                </a:lnTo>
                <a:lnTo>
                  <a:pt x="12250" y="5997"/>
                </a:lnTo>
                <a:lnTo>
                  <a:pt x="12227" y="6005"/>
                </a:lnTo>
                <a:lnTo>
                  <a:pt x="12203" y="6011"/>
                </a:lnTo>
                <a:lnTo>
                  <a:pt x="12177" y="6016"/>
                </a:lnTo>
                <a:lnTo>
                  <a:pt x="12153" y="6020"/>
                </a:lnTo>
                <a:lnTo>
                  <a:pt x="12130" y="6024"/>
                </a:lnTo>
                <a:lnTo>
                  <a:pt x="12104" y="6025"/>
                </a:lnTo>
                <a:lnTo>
                  <a:pt x="12080" y="6026"/>
                </a:lnTo>
                <a:lnTo>
                  <a:pt x="12055" y="6025"/>
                </a:lnTo>
                <a:lnTo>
                  <a:pt x="12031" y="6024"/>
                </a:lnTo>
                <a:lnTo>
                  <a:pt x="12006" y="6020"/>
                </a:lnTo>
                <a:lnTo>
                  <a:pt x="11982" y="6016"/>
                </a:lnTo>
                <a:lnTo>
                  <a:pt x="11958" y="6011"/>
                </a:lnTo>
                <a:lnTo>
                  <a:pt x="11934" y="6003"/>
                </a:lnTo>
                <a:lnTo>
                  <a:pt x="11910" y="5996"/>
                </a:lnTo>
                <a:lnTo>
                  <a:pt x="11888" y="5986"/>
                </a:lnTo>
                <a:lnTo>
                  <a:pt x="11864" y="5976"/>
                </a:lnTo>
                <a:lnTo>
                  <a:pt x="11841" y="5963"/>
                </a:lnTo>
                <a:lnTo>
                  <a:pt x="11820" y="5949"/>
                </a:lnTo>
                <a:lnTo>
                  <a:pt x="11797" y="5934"/>
                </a:lnTo>
                <a:lnTo>
                  <a:pt x="11777" y="5918"/>
                </a:lnTo>
                <a:lnTo>
                  <a:pt x="11756" y="5900"/>
                </a:lnTo>
                <a:lnTo>
                  <a:pt x="11735" y="5881"/>
                </a:lnTo>
                <a:lnTo>
                  <a:pt x="11735" y="5881"/>
                </a:lnTo>
                <a:lnTo>
                  <a:pt x="11717" y="5861"/>
                </a:lnTo>
                <a:lnTo>
                  <a:pt x="11698" y="5841"/>
                </a:lnTo>
                <a:lnTo>
                  <a:pt x="11681" y="5820"/>
                </a:lnTo>
                <a:lnTo>
                  <a:pt x="11666" y="5799"/>
                </a:lnTo>
                <a:lnTo>
                  <a:pt x="11651" y="5777"/>
                </a:lnTo>
                <a:lnTo>
                  <a:pt x="11638" y="5755"/>
                </a:lnTo>
                <a:lnTo>
                  <a:pt x="11627" y="5734"/>
                </a:lnTo>
                <a:lnTo>
                  <a:pt x="11616" y="5711"/>
                </a:lnTo>
                <a:lnTo>
                  <a:pt x="11607" y="5689"/>
                </a:lnTo>
                <a:lnTo>
                  <a:pt x="11598" y="5666"/>
                </a:lnTo>
                <a:lnTo>
                  <a:pt x="11592" y="5643"/>
                </a:lnTo>
                <a:lnTo>
                  <a:pt x="11587" y="5619"/>
                </a:lnTo>
                <a:lnTo>
                  <a:pt x="11582" y="5597"/>
                </a:lnTo>
                <a:lnTo>
                  <a:pt x="11579" y="5573"/>
                </a:lnTo>
                <a:lnTo>
                  <a:pt x="11577" y="5549"/>
                </a:lnTo>
                <a:lnTo>
                  <a:pt x="11577" y="5526"/>
                </a:lnTo>
                <a:lnTo>
                  <a:pt x="11577" y="5502"/>
                </a:lnTo>
                <a:lnTo>
                  <a:pt x="11579" y="5478"/>
                </a:lnTo>
                <a:lnTo>
                  <a:pt x="11583" y="5454"/>
                </a:lnTo>
                <a:lnTo>
                  <a:pt x="11587" y="5431"/>
                </a:lnTo>
                <a:lnTo>
                  <a:pt x="11593" y="5407"/>
                </a:lnTo>
                <a:lnTo>
                  <a:pt x="11599" y="5383"/>
                </a:lnTo>
                <a:lnTo>
                  <a:pt x="11608" y="5359"/>
                </a:lnTo>
                <a:lnTo>
                  <a:pt x="11617" y="5335"/>
                </a:lnTo>
                <a:lnTo>
                  <a:pt x="11628" y="5312"/>
                </a:lnTo>
                <a:lnTo>
                  <a:pt x="11640" y="5288"/>
                </a:lnTo>
                <a:lnTo>
                  <a:pt x="11654" y="5264"/>
                </a:lnTo>
                <a:lnTo>
                  <a:pt x="11667" y="5242"/>
                </a:lnTo>
                <a:lnTo>
                  <a:pt x="11684" y="5218"/>
                </a:lnTo>
                <a:lnTo>
                  <a:pt x="11700" y="5195"/>
                </a:lnTo>
                <a:lnTo>
                  <a:pt x="11719" y="5172"/>
                </a:lnTo>
                <a:lnTo>
                  <a:pt x="11738" y="5150"/>
                </a:lnTo>
                <a:lnTo>
                  <a:pt x="11738" y="5150"/>
                </a:lnTo>
                <a:lnTo>
                  <a:pt x="11928" y="4960"/>
                </a:lnTo>
                <a:lnTo>
                  <a:pt x="11928" y="4960"/>
                </a:lnTo>
                <a:lnTo>
                  <a:pt x="11958" y="4928"/>
                </a:lnTo>
                <a:lnTo>
                  <a:pt x="11989" y="4895"/>
                </a:lnTo>
                <a:lnTo>
                  <a:pt x="12017" y="4863"/>
                </a:lnTo>
                <a:lnTo>
                  <a:pt x="12045" y="4830"/>
                </a:lnTo>
                <a:lnTo>
                  <a:pt x="12073" y="4796"/>
                </a:lnTo>
                <a:lnTo>
                  <a:pt x="12098" y="4762"/>
                </a:lnTo>
                <a:lnTo>
                  <a:pt x="12123" y="4727"/>
                </a:lnTo>
                <a:lnTo>
                  <a:pt x="12147" y="4691"/>
                </a:lnTo>
                <a:lnTo>
                  <a:pt x="12170" y="4655"/>
                </a:lnTo>
                <a:lnTo>
                  <a:pt x="12193" y="4620"/>
                </a:lnTo>
                <a:lnTo>
                  <a:pt x="12213" y="4582"/>
                </a:lnTo>
                <a:lnTo>
                  <a:pt x="12233" y="4545"/>
                </a:lnTo>
                <a:lnTo>
                  <a:pt x="12253" y="4508"/>
                </a:lnTo>
                <a:lnTo>
                  <a:pt x="12271" y="4470"/>
                </a:lnTo>
                <a:lnTo>
                  <a:pt x="12287" y="4432"/>
                </a:lnTo>
                <a:lnTo>
                  <a:pt x="12303" y="4393"/>
                </a:lnTo>
                <a:lnTo>
                  <a:pt x="12318" y="4354"/>
                </a:lnTo>
                <a:lnTo>
                  <a:pt x="12334" y="4315"/>
                </a:lnTo>
                <a:lnTo>
                  <a:pt x="12346" y="4276"/>
                </a:lnTo>
                <a:lnTo>
                  <a:pt x="12359" y="4237"/>
                </a:lnTo>
                <a:lnTo>
                  <a:pt x="12370" y="4197"/>
                </a:lnTo>
                <a:lnTo>
                  <a:pt x="12380" y="4156"/>
                </a:lnTo>
                <a:lnTo>
                  <a:pt x="12389" y="4116"/>
                </a:lnTo>
                <a:lnTo>
                  <a:pt x="12398" y="4076"/>
                </a:lnTo>
                <a:lnTo>
                  <a:pt x="12405" y="4035"/>
                </a:lnTo>
                <a:lnTo>
                  <a:pt x="12412" y="3994"/>
                </a:lnTo>
                <a:lnTo>
                  <a:pt x="12417" y="3954"/>
                </a:lnTo>
                <a:lnTo>
                  <a:pt x="12420" y="3913"/>
                </a:lnTo>
                <a:lnTo>
                  <a:pt x="12424" y="3872"/>
                </a:lnTo>
                <a:lnTo>
                  <a:pt x="12427" y="3830"/>
                </a:lnTo>
                <a:lnTo>
                  <a:pt x="12428" y="3790"/>
                </a:lnTo>
                <a:lnTo>
                  <a:pt x="12429" y="3748"/>
                </a:lnTo>
                <a:lnTo>
                  <a:pt x="12428" y="3707"/>
                </a:lnTo>
                <a:lnTo>
                  <a:pt x="12427" y="3667"/>
                </a:lnTo>
                <a:lnTo>
                  <a:pt x="12424" y="3625"/>
                </a:lnTo>
                <a:lnTo>
                  <a:pt x="12420" y="3585"/>
                </a:lnTo>
                <a:lnTo>
                  <a:pt x="12417" y="3543"/>
                </a:lnTo>
                <a:lnTo>
                  <a:pt x="12412" y="3503"/>
                </a:lnTo>
                <a:lnTo>
                  <a:pt x="12405" y="3461"/>
                </a:lnTo>
                <a:lnTo>
                  <a:pt x="12398" y="3421"/>
                </a:lnTo>
                <a:lnTo>
                  <a:pt x="12389" y="3381"/>
                </a:lnTo>
                <a:lnTo>
                  <a:pt x="12380" y="3340"/>
                </a:lnTo>
                <a:lnTo>
                  <a:pt x="12370" y="3300"/>
                </a:lnTo>
                <a:lnTo>
                  <a:pt x="12359" y="3261"/>
                </a:lnTo>
                <a:lnTo>
                  <a:pt x="12346" y="3221"/>
                </a:lnTo>
                <a:lnTo>
                  <a:pt x="12332" y="3182"/>
                </a:lnTo>
                <a:lnTo>
                  <a:pt x="12318" y="3143"/>
                </a:lnTo>
                <a:lnTo>
                  <a:pt x="12303" y="3104"/>
                </a:lnTo>
                <a:lnTo>
                  <a:pt x="12287" y="3065"/>
                </a:lnTo>
                <a:lnTo>
                  <a:pt x="12271" y="3027"/>
                </a:lnTo>
                <a:lnTo>
                  <a:pt x="12252" y="2989"/>
                </a:lnTo>
                <a:lnTo>
                  <a:pt x="12233" y="2951"/>
                </a:lnTo>
                <a:lnTo>
                  <a:pt x="12213" y="2915"/>
                </a:lnTo>
                <a:lnTo>
                  <a:pt x="12193" y="2878"/>
                </a:lnTo>
                <a:lnTo>
                  <a:pt x="12170" y="2842"/>
                </a:lnTo>
                <a:lnTo>
                  <a:pt x="12147" y="2805"/>
                </a:lnTo>
                <a:lnTo>
                  <a:pt x="12123" y="2770"/>
                </a:lnTo>
                <a:lnTo>
                  <a:pt x="12098" y="2735"/>
                </a:lnTo>
                <a:lnTo>
                  <a:pt x="12072" y="2701"/>
                </a:lnTo>
                <a:lnTo>
                  <a:pt x="12045" y="2667"/>
                </a:lnTo>
                <a:lnTo>
                  <a:pt x="12017" y="2634"/>
                </a:lnTo>
                <a:lnTo>
                  <a:pt x="11989" y="2601"/>
                </a:lnTo>
                <a:lnTo>
                  <a:pt x="11958" y="2569"/>
                </a:lnTo>
                <a:lnTo>
                  <a:pt x="11928" y="2537"/>
                </a:lnTo>
                <a:lnTo>
                  <a:pt x="11928" y="2537"/>
                </a:lnTo>
                <a:lnTo>
                  <a:pt x="11738" y="2347"/>
                </a:lnTo>
                <a:lnTo>
                  <a:pt x="11738" y="2347"/>
                </a:lnTo>
                <a:lnTo>
                  <a:pt x="11719" y="2328"/>
                </a:lnTo>
                <a:lnTo>
                  <a:pt x="11700" y="2309"/>
                </a:lnTo>
                <a:lnTo>
                  <a:pt x="11684" y="2289"/>
                </a:lnTo>
                <a:lnTo>
                  <a:pt x="11667" y="2269"/>
                </a:lnTo>
                <a:lnTo>
                  <a:pt x="11654" y="2248"/>
                </a:lnTo>
                <a:lnTo>
                  <a:pt x="11640" y="2226"/>
                </a:lnTo>
                <a:lnTo>
                  <a:pt x="11627" y="2205"/>
                </a:lnTo>
                <a:lnTo>
                  <a:pt x="11616" y="2182"/>
                </a:lnTo>
                <a:lnTo>
                  <a:pt x="11606" y="2159"/>
                </a:lnTo>
                <a:lnTo>
                  <a:pt x="11597" y="2137"/>
                </a:lnTo>
                <a:lnTo>
                  <a:pt x="11589" y="2113"/>
                </a:lnTo>
                <a:lnTo>
                  <a:pt x="11583" y="2090"/>
                </a:lnTo>
                <a:lnTo>
                  <a:pt x="11578" y="2066"/>
                </a:lnTo>
                <a:lnTo>
                  <a:pt x="11574" y="2042"/>
                </a:lnTo>
                <a:lnTo>
                  <a:pt x="11570" y="2018"/>
                </a:lnTo>
                <a:lnTo>
                  <a:pt x="11569" y="1993"/>
                </a:lnTo>
                <a:lnTo>
                  <a:pt x="11569" y="1969"/>
                </a:lnTo>
                <a:lnTo>
                  <a:pt x="11569" y="1945"/>
                </a:lnTo>
                <a:lnTo>
                  <a:pt x="11572" y="1921"/>
                </a:lnTo>
                <a:lnTo>
                  <a:pt x="11575" y="1897"/>
                </a:lnTo>
                <a:lnTo>
                  <a:pt x="11579" y="1874"/>
                </a:lnTo>
                <a:lnTo>
                  <a:pt x="11586" y="1850"/>
                </a:lnTo>
                <a:lnTo>
                  <a:pt x="11593" y="1826"/>
                </a:lnTo>
                <a:lnTo>
                  <a:pt x="11602" y="1802"/>
                </a:lnTo>
                <a:lnTo>
                  <a:pt x="11611" y="1779"/>
                </a:lnTo>
                <a:lnTo>
                  <a:pt x="11622" y="1756"/>
                </a:lnTo>
                <a:lnTo>
                  <a:pt x="11635" y="1734"/>
                </a:lnTo>
                <a:lnTo>
                  <a:pt x="11649" y="1711"/>
                </a:lnTo>
                <a:lnTo>
                  <a:pt x="11664" y="1690"/>
                </a:lnTo>
                <a:lnTo>
                  <a:pt x="11680" y="1668"/>
                </a:lnTo>
                <a:lnTo>
                  <a:pt x="11698" y="1648"/>
                </a:lnTo>
                <a:lnTo>
                  <a:pt x="11718" y="1628"/>
                </a:lnTo>
                <a:lnTo>
                  <a:pt x="11718" y="1628"/>
                </a:lnTo>
                <a:lnTo>
                  <a:pt x="11738" y="1609"/>
                </a:lnTo>
                <a:lnTo>
                  <a:pt x="11758" y="1590"/>
                </a:lnTo>
                <a:lnTo>
                  <a:pt x="11781" y="1574"/>
                </a:lnTo>
                <a:lnTo>
                  <a:pt x="11802" y="1560"/>
                </a:lnTo>
                <a:lnTo>
                  <a:pt x="11825" y="1546"/>
                </a:lnTo>
                <a:lnTo>
                  <a:pt x="11849" y="1534"/>
                </a:lnTo>
                <a:lnTo>
                  <a:pt x="11873" y="1522"/>
                </a:lnTo>
                <a:lnTo>
                  <a:pt x="11897" y="1513"/>
                </a:lnTo>
                <a:lnTo>
                  <a:pt x="11921" y="1505"/>
                </a:lnTo>
                <a:lnTo>
                  <a:pt x="11946" y="1497"/>
                </a:lnTo>
                <a:lnTo>
                  <a:pt x="11971" y="1492"/>
                </a:lnTo>
                <a:lnTo>
                  <a:pt x="11996" y="1487"/>
                </a:lnTo>
                <a:lnTo>
                  <a:pt x="12021" y="1483"/>
                </a:lnTo>
                <a:lnTo>
                  <a:pt x="12046" y="1482"/>
                </a:lnTo>
                <a:lnTo>
                  <a:pt x="12072" y="1481"/>
                </a:lnTo>
                <a:lnTo>
                  <a:pt x="12097" y="1481"/>
                </a:lnTo>
                <a:lnTo>
                  <a:pt x="12123" y="1482"/>
                </a:lnTo>
                <a:lnTo>
                  <a:pt x="12148" y="1484"/>
                </a:lnTo>
                <a:lnTo>
                  <a:pt x="12174" y="1488"/>
                </a:lnTo>
                <a:lnTo>
                  <a:pt x="12199" y="1493"/>
                </a:lnTo>
                <a:lnTo>
                  <a:pt x="12223" y="1500"/>
                </a:lnTo>
                <a:lnTo>
                  <a:pt x="12248" y="1506"/>
                </a:lnTo>
                <a:lnTo>
                  <a:pt x="12272" y="1513"/>
                </a:lnTo>
                <a:lnTo>
                  <a:pt x="12296" y="1524"/>
                </a:lnTo>
                <a:lnTo>
                  <a:pt x="12320" y="1534"/>
                </a:lnTo>
                <a:lnTo>
                  <a:pt x="12342" y="1544"/>
                </a:lnTo>
                <a:lnTo>
                  <a:pt x="12364" y="1556"/>
                </a:lnTo>
                <a:lnTo>
                  <a:pt x="12386" y="1569"/>
                </a:lnTo>
                <a:lnTo>
                  <a:pt x="12408" y="1584"/>
                </a:lnTo>
                <a:lnTo>
                  <a:pt x="12428" y="1598"/>
                </a:lnTo>
                <a:lnTo>
                  <a:pt x="12448" y="1614"/>
                </a:lnTo>
                <a:lnTo>
                  <a:pt x="12467" y="1631"/>
                </a:lnTo>
                <a:lnTo>
                  <a:pt x="12467" y="1631"/>
                </a:lnTo>
                <a:lnTo>
                  <a:pt x="12651" y="1814"/>
                </a:lnTo>
                <a:lnTo>
                  <a:pt x="12651" y="1814"/>
                </a:lnTo>
                <a:lnTo>
                  <a:pt x="12700" y="1865"/>
                </a:lnTo>
                <a:lnTo>
                  <a:pt x="12748" y="1916"/>
                </a:lnTo>
                <a:lnTo>
                  <a:pt x="12793" y="1969"/>
                </a:lnTo>
                <a:lnTo>
                  <a:pt x="12837" y="2022"/>
                </a:lnTo>
                <a:lnTo>
                  <a:pt x="12881" y="2076"/>
                </a:lnTo>
                <a:lnTo>
                  <a:pt x="12922" y="2132"/>
                </a:lnTo>
                <a:lnTo>
                  <a:pt x="12962" y="2187"/>
                </a:lnTo>
                <a:lnTo>
                  <a:pt x="13000" y="2244"/>
                </a:lnTo>
                <a:lnTo>
                  <a:pt x="13038" y="2300"/>
                </a:lnTo>
                <a:lnTo>
                  <a:pt x="13073" y="2358"/>
                </a:lnTo>
                <a:lnTo>
                  <a:pt x="13106" y="2417"/>
                </a:lnTo>
                <a:lnTo>
                  <a:pt x="13138" y="2477"/>
                </a:lnTo>
                <a:lnTo>
                  <a:pt x="13169" y="2536"/>
                </a:lnTo>
                <a:lnTo>
                  <a:pt x="13197" y="2596"/>
                </a:lnTo>
                <a:lnTo>
                  <a:pt x="13224" y="2658"/>
                </a:lnTo>
                <a:lnTo>
                  <a:pt x="13250" y="2718"/>
                </a:lnTo>
                <a:lnTo>
                  <a:pt x="13274" y="2781"/>
                </a:lnTo>
                <a:lnTo>
                  <a:pt x="13297" y="2843"/>
                </a:lnTo>
                <a:lnTo>
                  <a:pt x="13318" y="2906"/>
                </a:lnTo>
                <a:lnTo>
                  <a:pt x="13337" y="2969"/>
                </a:lnTo>
                <a:lnTo>
                  <a:pt x="13356" y="3033"/>
                </a:lnTo>
                <a:lnTo>
                  <a:pt x="13373" y="3097"/>
                </a:lnTo>
                <a:lnTo>
                  <a:pt x="13388" y="3162"/>
                </a:lnTo>
                <a:lnTo>
                  <a:pt x="13400" y="3226"/>
                </a:lnTo>
                <a:lnTo>
                  <a:pt x="13412" y="3291"/>
                </a:lnTo>
                <a:lnTo>
                  <a:pt x="13422" y="3356"/>
                </a:lnTo>
                <a:lnTo>
                  <a:pt x="13430" y="3421"/>
                </a:lnTo>
                <a:lnTo>
                  <a:pt x="13438" y="3486"/>
                </a:lnTo>
                <a:lnTo>
                  <a:pt x="13443" y="3552"/>
                </a:lnTo>
                <a:lnTo>
                  <a:pt x="13447" y="3617"/>
                </a:lnTo>
                <a:lnTo>
                  <a:pt x="13449" y="3683"/>
                </a:lnTo>
                <a:lnTo>
                  <a:pt x="13451" y="3748"/>
                </a:lnTo>
                <a:lnTo>
                  <a:pt x="13449" y="3814"/>
                </a:lnTo>
                <a:lnTo>
                  <a:pt x="13447" y="3879"/>
                </a:lnTo>
                <a:lnTo>
                  <a:pt x="13443" y="3945"/>
                </a:lnTo>
                <a:lnTo>
                  <a:pt x="13438" y="4010"/>
                </a:lnTo>
                <a:lnTo>
                  <a:pt x="13430" y="4076"/>
                </a:lnTo>
                <a:lnTo>
                  <a:pt x="13422" y="4141"/>
                </a:lnTo>
                <a:lnTo>
                  <a:pt x="13412" y="4207"/>
                </a:lnTo>
                <a:lnTo>
                  <a:pt x="13400" y="4271"/>
                </a:lnTo>
                <a:lnTo>
                  <a:pt x="13388" y="4335"/>
                </a:lnTo>
                <a:lnTo>
                  <a:pt x="13373" y="4399"/>
                </a:lnTo>
                <a:lnTo>
                  <a:pt x="13356" y="4464"/>
                </a:lnTo>
                <a:lnTo>
                  <a:pt x="13339" y="4528"/>
                </a:lnTo>
                <a:lnTo>
                  <a:pt x="13318" y="4591"/>
                </a:lnTo>
                <a:lnTo>
                  <a:pt x="13297" y="4654"/>
                </a:lnTo>
                <a:lnTo>
                  <a:pt x="13274" y="4717"/>
                </a:lnTo>
                <a:lnTo>
                  <a:pt x="13250" y="4778"/>
                </a:lnTo>
                <a:lnTo>
                  <a:pt x="13225" y="4840"/>
                </a:lnTo>
                <a:lnTo>
                  <a:pt x="13197" y="4900"/>
                </a:lnTo>
                <a:lnTo>
                  <a:pt x="13169" y="4961"/>
                </a:lnTo>
                <a:lnTo>
                  <a:pt x="13138" y="5020"/>
                </a:lnTo>
                <a:lnTo>
                  <a:pt x="13106" y="5081"/>
                </a:lnTo>
                <a:lnTo>
                  <a:pt x="13073" y="5138"/>
                </a:lnTo>
                <a:lnTo>
                  <a:pt x="13038" y="5196"/>
                </a:lnTo>
                <a:lnTo>
                  <a:pt x="13001" y="5253"/>
                </a:lnTo>
                <a:lnTo>
                  <a:pt x="12962" y="5310"/>
                </a:lnTo>
                <a:lnTo>
                  <a:pt x="12923" y="5366"/>
                </a:lnTo>
                <a:lnTo>
                  <a:pt x="12881" y="5420"/>
                </a:lnTo>
                <a:lnTo>
                  <a:pt x="12839" y="5475"/>
                </a:lnTo>
                <a:lnTo>
                  <a:pt x="12793" y="5527"/>
                </a:lnTo>
                <a:lnTo>
                  <a:pt x="12748" y="5580"/>
                </a:lnTo>
                <a:lnTo>
                  <a:pt x="12700" y="5632"/>
                </a:lnTo>
                <a:lnTo>
                  <a:pt x="12651" y="5682"/>
                </a:lnTo>
                <a:lnTo>
                  <a:pt x="12651" y="5682"/>
                </a:lnTo>
                <a:close/>
                <a:moveTo>
                  <a:pt x="2370" y="6562"/>
                </a:moveTo>
                <a:lnTo>
                  <a:pt x="2370" y="6562"/>
                </a:lnTo>
                <a:lnTo>
                  <a:pt x="2391" y="6585"/>
                </a:lnTo>
                <a:lnTo>
                  <a:pt x="2410" y="6607"/>
                </a:lnTo>
                <a:lnTo>
                  <a:pt x="2428" y="6629"/>
                </a:lnTo>
                <a:lnTo>
                  <a:pt x="2444" y="6653"/>
                </a:lnTo>
                <a:lnTo>
                  <a:pt x="2461" y="6677"/>
                </a:lnTo>
                <a:lnTo>
                  <a:pt x="2474" y="6701"/>
                </a:lnTo>
                <a:lnTo>
                  <a:pt x="2487" y="6726"/>
                </a:lnTo>
                <a:lnTo>
                  <a:pt x="2498" y="6750"/>
                </a:lnTo>
                <a:lnTo>
                  <a:pt x="2508" y="6775"/>
                </a:lnTo>
                <a:lnTo>
                  <a:pt x="2516" y="6802"/>
                </a:lnTo>
                <a:lnTo>
                  <a:pt x="2523" y="6827"/>
                </a:lnTo>
                <a:lnTo>
                  <a:pt x="2530" y="6853"/>
                </a:lnTo>
                <a:lnTo>
                  <a:pt x="2535" y="6880"/>
                </a:lnTo>
                <a:lnTo>
                  <a:pt x="2539" y="6905"/>
                </a:lnTo>
                <a:lnTo>
                  <a:pt x="2540" y="6931"/>
                </a:lnTo>
                <a:lnTo>
                  <a:pt x="2541" y="6958"/>
                </a:lnTo>
                <a:lnTo>
                  <a:pt x="2541" y="6984"/>
                </a:lnTo>
                <a:lnTo>
                  <a:pt x="2539" y="7011"/>
                </a:lnTo>
                <a:lnTo>
                  <a:pt x="2536" y="7036"/>
                </a:lnTo>
                <a:lnTo>
                  <a:pt x="2532" y="7062"/>
                </a:lnTo>
                <a:lnTo>
                  <a:pt x="2526" y="7088"/>
                </a:lnTo>
                <a:lnTo>
                  <a:pt x="2520" y="7113"/>
                </a:lnTo>
                <a:lnTo>
                  <a:pt x="2511" y="7138"/>
                </a:lnTo>
                <a:lnTo>
                  <a:pt x="2502" y="7163"/>
                </a:lnTo>
                <a:lnTo>
                  <a:pt x="2491" y="7188"/>
                </a:lnTo>
                <a:lnTo>
                  <a:pt x="2479" y="7212"/>
                </a:lnTo>
                <a:lnTo>
                  <a:pt x="2466" y="7235"/>
                </a:lnTo>
                <a:lnTo>
                  <a:pt x="2450" y="7259"/>
                </a:lnTo>
                <a:lnTo>
                  <a:pt x="2435" y="7280"/>
                </a:lnTo>
                <a:lnTo>
                  <a:pt x="2418" y="7303"/>
                </a:lnTo>
                <a:lnTo>
                  <a:pt x="2400" y="7324"/>
                </a:lnTo>
                <a:lnTo>
                  <a:pt x="2380" y="7344"/>
                </a:lnTo>
                <a:lnTo>
                  <a:pt x="2380" y="7344"/>
                </a:lnTo>
                <a:lnTo>
                  <a:pt x="2360" y="7365"/>
                </a:lnTo>
                <a:lnTo>
                  <a:pt x="2338" y="7382"/>
                </a:lnTo>
                <a:lnTo>
                  <a:pt x="2317" y="7400"/>
                </a:lnTo>
                <a:lnTo>
                  <a:pt x="2294" y="7415"/>
                </a:lnTo>
                <a:lnTo>
                  <a:pt x="2272" y="7430"/>
                </a:lnTo>
                <a:lnTo>
                  <a:pt x="2249" y="7444"/>
                </a:lnTo>
                <a:lnTo>
                  <a:pt x="2225" y="7455"/>
                </a:lnTo>
                <a:lnTo>
                  <a:pt x="2201" y="7467"/>
                </a:lnTo>
                <a:lnTo>
                  <a:pt x="2177" y="7475"/>
                </a:lnTo>
                <a:lnTo>
                  <a:pt x="2152" y="7484"/>
                </a:lnTo>
                <a:lnTo>
                  <a:pt x="2128" y="7490"/>
                </a:lnTo>
                <a:lnTo>
                  <a:pt x="2103" y="7497"/>
                </a:lnTo>
                <a:lnTo>
                  <a:pt x="2078" y="7501"/>
                </a:lnTo>
                <a:lnTo>
                  <a:pt x="2053" y="7503"/>
                </a:lnTo>
                <a:lnTo>
                  <a:pt x="2026" y="7506"/>
                </a:lnTo>
                <a:lnTo>
                  <a:pt x="2001" y="7506"/>
                </a:lnTo>
                <a:lnTo>
                  <a:pt x="1974" y="7504"/>
                </a:lnTo>
                <a:lnTo>
                  <a:pt x="1949" y="7503"/>
                </a:lnTo>
                <a:lnTo>
                  <a:pt x="1923" y="7499"/>
                </a:lnTo>
                <a:lnTo>
                  <a:pt x="1896" y="7494"/>
                </a:lnTo>
                <a:lnTo>
                  <a:pt x="1871" y="7488"/>
                </a:lnTo>
                <a:lnTo>
                  <a:pt x="1845" y="7480"/>
                </a:lnTo>
                <a:lnTo>
                  <a:pt x="1820" y="7472"/>
                </a:lnTo>
                <a:lnTo>
                  <a:pt x="1793" y="7461"/>
                </a:lnTo>
                <a:lnTo>
                  <a:pt x="1768" y="7450"/>
                </a:lnTo>
                <a:lnTo>
                  <a:pt x="1743" y="7438"/>
                </a:lnTo>
                <a:lnTo>
                  <a:pt x="1718" y="7424"/>
                </a:lnTo>
                <a:lnTo>
                  <a:pt x="1694" y="7409"/>
                </a:lnTo>
                <a:lnTo>
                  <a:pt x="1668" y="7391"/>
                </a:lnTo>
                <a:lnTo>
                  <a:pt x="1644" y="7373"/>
                </a:lnTo>
                <a:lnTo>
                  <a:pt x="1621" y="7354"/>
                </a:lnTo>
                <a:lnTo>
                  <a:pt x="1597" y="7333"/>
                </a:lnTo>
                <a:lnTo>
                  <a:pt x="1597" y="7333"/>
                </a:lnTo>
                <a:lnTo>
                  <a:pt x="1404" y="7140"/>
                </a:lnTo>
                <a:lnTo>
                  <a:pt x="1404" y="7140"/>
                </a:lnTo>
                <a:lnTo>
                  <a:pt x="1361" y="7096"/>
                </a:lnTo>
                <a:lnTo>
                  <a:pt x="1318" y="7052"/>
                </a:lnTo>
                <a:lnTo>
                  <a:pt x="1276" y="7007"/>
                </a:lnTo>
                <a:lnTo>
                  <a:pt x="1234" y="6962"/>
                </a:lnTo>
                <a:lnTo>
                  <a:pt x="1194" y="6916"/>
                </a:lnTo>
                <a:lnTo>
                  <a:pt x="1153" y="6870"/>
                </a:lnTo>
                <a:lnTo>
                  <a:pt x="1114" y="6823"/>
                </a:lnTo>
                <a:lnTo>
                  <a:pt x="1075" y="6777"/>
                </a:lnTo>
                <a:lnTo>
                  <a:pt x="1038" y="6729"/>
                </a:lnTo>
                <a:lnTo>
                  <a:pt x="1000" y="6681"/>
                </a:lnTo>
                <a:lnTo>
                  <a:pt x="963" y="6633"/>
                </a:lnTo>
                <a:lnTo>
                  <a:pt x="927" y="6585"/>
                </a:lnTo>
                <a:lnTo>
                  <a:pt x="891" y="6536"/>
                </a:lnTo>
                <a:lnTo>
                  <a:pt x="857" y="6487"/>
                </a:lnTo>
                <a:lnTo>
                  <a:pt x="791" y="6389"/>
                </a:lnTo>
                <a:lnTo>
                  <a:pt x="725" y="6288"/>
                </a:lnTo>
                <a:lnTo>
                  <a:pt x="663" y="6186"/>
                </a:lnTo>
                <a:lnTo>
                  <a:pt x="606" y="6083"/>
                </a:lnTo>
                <a:lnTo>
                  <a:pt x="549" y="5980"/>
                </a:lnTo>
                <a:lnTo>
                  <a:pt x="496" y="5874"/>
                </a:lnTo>
                <a:lnTo>
                  <a:pt x="444" y="5768"/>
                </a:lnTo>
                <a:lnTo>
                  <a:pt x="397" y="5661"/>
                </a:lnTo>
                <a:lnTo>
                  <a:pt x="351" y="5553"/>
                </a:lnTo>
                <a:lnTo>
                  <a:pt x="308" y="5444"/>
                </a:lnTo>
                <a:lnTo>
                  <a:pt x="269" y="5335"/>
                </a:lnTo>
                <a:lnTo>
                  <a:pt x="232" y="5224"/>
                </a:lnTo>
                <a:lnTo>
                  <a:pt x="198" y="5113"/>
                </a:lnTo>
                <a:lnTo>
                  <a:pt x="166" y="5002"/>
                </a:lnTo>
                <a:lnTo>
                  <a:pt x="137" y="4889"/>
                </a:lnTo>
                <a:lnTo>
                  <a:pt x="112" y="4777"/>
                </a:lnTo>
                <a:lnTo>
                  <a:pt x="88" y="4664"/>
                </a:lnTo>
                <a:lnTo>
                  <a:pt x="68" y="4549"/>
                </a:lnTo>
                <a:lnTo>
                  <a:pt x="50" y="4436"/>
                </a:lnTo>
                <a:lnTo>
                  <a:pt x="35" y="4321"/>
                </a:lnTo>
                <a:lnTo>
                  <a:pt x="22" y="4207"/>
                </a:lnTo>
                <a:lnTo>
                  <a:pt x="12" y="4092"/>
                </a:lnTo>
                <a:lnTo>
                  <a:pt x="6" y="3976"/>
                </a:lnTo>
                <a:lnTo>
                  <a:pt x="2" y="3862"/>
                </a:lnTo>
                <a:lnTo>
                  <a:pt x="0" y="3746"/>
                </a:lnTo>
                <a:lnTo>
                  <a:pt x="2" y="3631"/>
                </a:lnTo>
                <a:lnTo>
                  <a:pt x="6" y="3515"/>
                </a:lnTo>
                <a:lnTo>
                  <a:pt x="12" y="3401"/>
                </a:lnTo>
                <a:lnTo>
                  <a:pt x="22" y="3286"/>
                </a:lnTo>
                <a:lnTo>
                  <a:pt x="35" y="3170"/>
                </a:lnTo>
                <a:lnTo>
                  <a:pt x="50" y="3057"/>
                </a:lnTo>
                <a:lnTo>
                  <a:pt x="68" y="2943"/>
                </a:lnTo>
                <a:lnTo>
                  <a:pt x="88" y="2829"/>
                </a:lnTo>
                <a:lnTo>
                  <a:pt x="112" y="2716"/>
                </a:lnTo>
                <a:lnTo>
                  <a:pt x="137" y="2603"/>
                </a:lnTo>
                <a:lnTo>
                  <a:pt x="166" y="2491"/>
                </a:lnTo>
                <a:lnTo>
                  <a:pt x="198" y="2378"/>
                </a:lnTo>
                <a:lnTo>
                  <a:pt x="233" y="2268"/>
                </a:lnTo>
                <a:lnTo>
                  <a:pt x="269" y="2157"/>
                </a:lnTo>
                <a:lnTo>
                  <a:pt x="308" y="2047"/>
                </a:lnTo>
                <a:lnTo>
                  <a:pt x="351" y="1939"/>
                </a:lnTo>
                <a:lnTo>
                  <a:pt x="397" y="1831"/>
                </a:lnTo>
                <a:lnTo>
                  <a:pt x="444" y="1724"/>
                </a:lnTo>
                <a:lnTo>
                  <a:pt x="496" y="1618"/>
                </a:lnTo>
                <a:lnTo>
                  <a:pt x="549" y="1513"/>
                </a:lnTo>
                <a:lnTo>
                  <a:pt x="606" y="1409"/>
                </a:lnTo>
                <a:lnTo>
                  <a:pt x="663" y="1306"/>
                </a:lnTo>
                <a:lnTo>
                  <a:pt x="725" y="1205"/>
                </a:lnTo>
                <a:lnTo>
                  <a:pt x="791" y="1104"/>
                </a:lnTo>
                <a:lnTo>
                  <a:pt x="857" y="1005"/>
                </a:lnTo>
                <a:lnTo>
                  <a:pt x="891" y="956"/>
                </a:lnTo>
                <a:lnTo>
                  <a:pt x="927" y="908"/>
                </a:lnTo>
                <a:lnTo>
                  <a:pt x="963" y="859"/>
                </a:lnTo>
                <a:lnTo>
                  <a:pt x="1000" y="811"/>
                </a:lnTo>
                <a:lnTo>
                  <a:pt x="1038" y="763"/>
                </a:lnTo>
                <a:lnTo>
                  <a:pt x="1075" y="716"/>
                </a:lnTo>
                <a:lnTo>
                  <a:pt x="1114" y="669"/>
                </a:lnTo>
                <a:lnTo>
                  <a:pt x="1153" y="622"/>
                </a:lnTo>
                <a:lnTo>
                  <a:pt x="1194" y="577"/>
                </a:lnTo>
                <a:lnTo>
                  <a:pt x="1234" y="530"/>
                </a:lnTo>
                <a:lnTo>
                  <a:pt x="1276" y="485"/>
                </a:lnTo>
                <a:lnTo>
                  <a:pt x="1318" y="441"/>
                </a:lnTo>
                <a:lnTo>
                  <a:pt x="1361" y="395"/>
                </a:lnTo>
                <a:lnTo>
                  <a:pt x="1404" y="351"/>
                </a:lnTo>
                <a:lnTo>
                  <a:pt x="1404" y="351"/>
                </a:lnTo>
                <a:lnTo>
                  <a:pt x="1597" y="159"/>
                </a:lnTo>
                <a:lnTo>
                  <a:pt x="1597" y="159"/>
                </a:lnTo>
                <a:lnTo>
                  <a:pt x="1619" y="140"/>
                </a:lnTo>
                <a:lnTo>
                  <a:pt x="1643" y="121"/>
                </a:lnTo>
                <a:lnTo>
                  <a:pt x="1667" y="105"/>
                </a:lnTo>
                <a:lnTo>
                  <a:pt x="1691" y="88"/>
                </a:lnTo>
                <a:lnTo>
                  <a:pt x="1716" y="74"/>
                </a:lnTo>
                <a:lnTo>
                  <a:pt x="1741" y="62"/>
                </a:lnTo>
                <a:lnTo>
                  <a:pt x="1767" y="49"/>
                </a:lnTo>
                <a:lnTo>
                  <a:pt x="1793" y="39"/>
                </a:lnTo>
                <a:lnTo>
                  <a:pt x="1820" y="30"/>
                </a:lnTo>
                <a:lnTo>
                  <a:pt x="1846" y="21"/>
                </a:lnTo>
                <a:lnTo>
                  <a:pt x="1874" y="15"/>
                </a:lnTo>
                <a:lnTo>
                  <a:pt x="1900" y="10"/>
                </a:lnTo>
                <a:lnTo>
                  <a:pt x="1928" y="5"/>
                </a:lnTo>
                <a:lnTo>
                  <a:pt x="1954" y="3"/>
                </a:lnTo>
                <a:lnTo>
                  <a:pt x="1982" y="1"/>
                </a:lnTo>
                <a:lnTo>
                  <a:pt x="2008" y="0"/>
                </a:lnTo>
                <a:lnTo>
                  <a:pt x="2036" y="1"/>
                </a:lnTo>
                <a:lnTo>
                  <a:pt x="2063" y="4"/>
                </a:lnTo>
                <a:lnTo>
                  <a:pt x="2090" y="8"/>
                </a:lnTo>
                <a:lnTo>
                  <a:pt x="2117" y="11"/>
                </a:lnTo>
                <a:lnTo>
                  <a:pt x="2143" y="18"/>
                </a:lnTo>
                <a:lnTo>
                  <a:pt x="2170" y="25"/>
                </a:lnTo>
                <a:lnTo>
                  <a:pt x="2195" y="34"/>
                </a:lnTo>
                <a:lnTo>
                  <a:pt x="2220" y="43"/>
                </a:lnTo>
                <a:lnTo>
                  <a:pt x="2245" y="54"/>
                </a:lnTo>
                <a:lnTo>
                  <a:pt x="2270" y="67"/>
                </a:lnTo>
                <a:lnTo>
                  <a:pt x="2294" y="79"/>
                </a:lnTo>
                <a:lnTo>
                  <a:pt x="2317" y="94"/>
                </a:lnTo>
                <a:lnTo>
                  <a:pt x="2340" y="111"/>
                </a:lnTo>
                <a:lnTo>
                  <a:pt x="2362" y="127"/>
                </a:lnTo>
                <a:lnTo>
                  <a:pt x="2384" y="146"/>
                </a:lnTo>
                <a:lnTo>
                  <a:pt x="2404" y="165"/>
                </a:lnTo>
                <a:lnTo>
                  <a:pt x="2404" y="165"/>
                </a:lnTo>
                <a:lnTo>
                  <a:pt x="2424" y="186"/>
                </a:lnTo>
                <a:lnTo>
                  <a:pt x="2442" y="208"/>
                </a:lnTo>
                <a:lnTo>
                  <a:pt x="2458" y="229"/>
                </a:lnTo>
                <a:lnTo>
                  <a:pt x="2473" y="252"/>
                </a:lnTo>
                <a:lnTo>
                  <a:pt x="2487" y="274"/>
                </a:lnTo>
                <a:lnTo>
                  <a:pt x="2500" y="297"/>
                </a:lnTo>
                <a:lnTo>
                  <a:pt x="2511" y="321"/>
                </a:lnTo>
                <a:lnTo>
                  <a:pt x="2521" y="345"/>
                </a:lnTo>
                <a:lnTo>
                  <a:pt x="2529" y="369"/>
                </a:lnTo>
                <a:lnTo>
                  <a:pt x="2536" y="393"/>
                </a:lnTo>
                <a:lnTo>
                  <a:pt x="2541" y="418"/>
                </a:lnTo>
                <a:lnTo>
                  <a:pt x="2546" y="443"/>
                </a:lnTo>
                <a:lnTo>
                  <a:pt x="2549" y="468"/>
                </a:lnTo>
                <a:lnTo>
                  <a:pt x="2550" y="494"/>
                </a:lnTo>
                <a:lnTo>
                  <a:pt x="2551" y="519"/>
                </a:lnTo>
                <a:lnTo>
                  <a:pt x="2550" y="544"/>
                </a:lnTo>
                <a:lnTo>
                  <a:pt x="2547" y="570"/>
                </a:lnTo>
                <a:lnTo>
                  <a:pt x="2544" y="596"/>
                </a:lnTo>
                <a:lnTo>
                  <a:pt x="2540" y="621"/>
                </a:lnTo>
                <a:lnTo>
                  <a:pt x="2534" y="646"/>
                </a:lnTo>
                <a:lnTo>
                  <a:pt x="2526" y="671"/>
                </a:lnTo>
                <a:lnTo>
                  <a:pt x="2518" y="696"/>
                </a:lnTo>
                <a:lnTo>
                  <a:pt x="2508" y="721"/>
                </a:lnTo>
                <a:lnTo>
                  <a:pt x="2497" y="745"/>
                </a:lnTo>
                <a:lnTo>
                  <a:pt x="2486" y="771"/>
                </a:lnTo>
                <a:lnTo>
                  <a:pt x="2473" y="794"/>
                </a:lnTo>
                <a:lnTo>
                  <a:pt x="2458" y="818"/>
                </a:lnTo>
                <a:lnTo>
                  <a:pt x="2443" y="841"/>
                </a:lnTo>
                <a:lnTo>
                  <a:pt x="2427" y="864"/>
                </a:lnTo>
                <a:lnTo>
                  <a:pt x="2409" y="886"/>
                </a:lnTo>
                <a:lnTo>
                  <a:pt x="2390" y="908"/>
                </a:lnTo>
                <a:lnTo>
                  <a:pt x="2370" y="929"/>
                </a:lnTo>
                <a:lnTo>
                  <a:pt x="2370" y="929"/>
                </a:lnTo>
                <a:lnTo>
                  <a:pt x="2176" y="1123"/>
                </a:lnTo>
                <a:lnTo>
                  <a:pt x="2176" y="1123"/>
                </a:lnTo>
                <a:lnTo>
                  <a:pt x="2109" y="1191"/>
                </a:lnTo>
                <a:lnTo>
                  <a:pt x="2045" y="1262"/>
                </a:lnTo>
                <a:lnTo>
                  <a:pt x="1982" y="1332"/>
                </a:lnTo>
                <a:lnTo>
                  <a:pt x="1922" y="1405"/>
                </a:lnTo>
                <a:lnTo>
                  <a:pt x="1864" y="1478"/>
                </a:lnTo>
                <a:lnTo>
                  <a:pt x="1807" y="1552"/>
                </a:lnTo>
                <a:lnTo>
                  <a:pt x="1753" y="1628"/>
                </a:lnTo>
                <a:lnTo>
                  <a:pt x="1701" y="1705"/>
                </a:lnTo>
                <a:lnTo>
                  <a:pt x="1652" y="1782"/>
                </a:lnTo>
                <a:lnTo>
                  <a:pt x="1604" y="1861"/>
                </a:lnTo>
                <a:lnTo>
                  <a:pt x="1559" y="1940"/>
                </a:lnTo>
                <a:lnTo>
                  <a:pt x="1515" y="2021"/>
                </a:lnTo>
                <a:lnTo>
                  <a:pt x="1473" y="2101"/>
                </a:lnTo>
                <a:lnTo>
                  <a:pt x="1434" y="2183"/>
                </a:lnTo>
                <a:lnTo>
                  <a:pt x="1398" y="2266"/>
                </a:lnTo>
                <a:lnTo>
                  <a:pt x="1362" y="2349"/>
                </a:lnTo>
                <a:lnTo>
                  <a:pt x="1330" y="2434"/>
                </a:lnTo>
                <a:lnTo>
                  <a:pt x="1298" y="2518"/>
                </a:lnTo>
                <a:lnTo>
                  <a:pt x="1270" y="2604"/>
                </a:lnTo>
                <a:lnTo>
                  <a:pt x="1244" y="2689"/>
                </a:lnTo>
                <a:lnTo>
                  <a:pt x="1219" y="2776"/>
                </a:lnTo>
                <a:lnTo>
                  <a:pt x="1197" y="2862"/>
                </a:lnTo>
                <a:lnTo>
                  <a:pt x="1177" y="2950"/>
                </a:lnTo>
                <a:lnTo>
                  <a:pt x="1158" y="3037"/>
                </a:lnTo>
                <a:lnTo>
                  <a:pt x="1143" y="3125"/>
                </a:lnTo>
                <a:lnTo>
                  <a:pt x="1129" y="3213"/>
                </a:lnTo>
                <a:lnTo>
                  <a:pt x="1118" y="3301"/>
                </a:lnTo>
                <a:lnTo>
                  <a:pt x="1108" y="3391"/>
                </a:lnTo>
                <a:lnTo>
                  <a:pt x="1100" y="3479"/>
                </a:lnTo>
                <a:lnTo>
                  <a:pt x="1095" y="3568"/>
                </a:lnTo>
                <a:lnTo>
                  <a:pt x="1092" y="3656"/>
                </a:lnTo>
                <a:lnTo>
                  <a:pt x="1092" y="3746"/>
                </a:lnTo>
                <a:lnTo>
                  <a:pt x="1092" y="3835"/>
                </a:lnTo>
                <a:lnTo>
                  <a:pt x="1095" y="3925"/>
                </a:lnTo>
                <a:lnTo>
                  <a:pt x="1100" y="4013"/>
                </a:lnTo>
                <a:lnTo>
                  <a:pt x="1108" y="4102"/>
                </a:lnTo>
                <a:lnTo>
                  <a:pt x="1118" y="4190"/>
                </a:lnTo>
                <a:lnTo>
                  <a:pt x="1129" y="4278"/>
                </a:lnTo>
                <a:lnTo>
                  <a:pt x="1143" y="4367"/>
                </a:lnTo>
                <a:lnTo>
                  <a:pt x="1158" y="4455"/>
                </a:lnTo>
                <a:lnTo>
                  <a:pt x="1177" y="4543"/>
                </a:lnTo>
                <a:lnTo>
                  <a:pt x="1197" y="4630"/>
                </a:lnTo>
                <a:lnTo>
                  <a:pt x="1219" y="4717"/>
                </a:lnTo>
                <a:lnTo>
                  <a:pt x="1244" y="4802"/>
                </a:lnTo>
                <a:lnTo>
                  <a:pt x="1270" y="4889"/>
                </a:lnTo>
                <a:lnTo>
                  <a:pt x="1298" y="4973"/>
                </a:lnTo>
                <a:lnTo>
                  <a:pt x="1330" y="5058"/>
                </a:lnTo>
                <a:lnTo>
                  <a:pt x="1362" y="5142"/>
                </a:lnTo>
                <a:lnTo>
                  <a:pt x="1398" y="5225"/>
                </a:lnTo>
                <a:lnTo>
                  <a:pt x="1434" y="5308"/>
                </a:lnTo>
                <a:lnTo>
                  <a:pt x="1473" y="5390"/>
                </a:lnTo>
                <a:lnTo>
                  <a:pt x="1515" y="5472"/>
                </a:lnTo>
                <a:lnTo>
                  <a:pt x="1559" y="5551"/>
                </a:lnTo>
                <a:lnTo>
                  <a:pt x="1604" y="5632"/>
                </a:lnTo>
                <a:lnTo>
                  <a:pt x="1652" y="5710"/>
                </a:lnTo>
                <a:lnTo>
                  <a:pt x="1701" y="5788"/>
                </a:lnTo>
                <a:lnTo>
                  <a:pt x="1753" y="5864"/>
                </a:lnTo>
                <a:lnTo>
                  <a:pt x="1807" y="5939"/>
                </a:lnTo>
                <a:lnTo>
                  <a:pt x="1864" y="6015"/>
                </a:lnTo>
                <a:lnTo>
                  <a:pt x="1922" y="6088"/>
                </a:lnTo>
                <a:lnTo>
                  <a:pt x="1982" y="6160"/>
                </a:lnTo>
                <a:lnTo>
                  <a:pt x="2045" y="6230"/>
                </a:lnTo>
                <a:lnTo>
                  <a:pt x="2109" y="6301"/>
                </a:lnTo>
                <a:lnTo>
                  <a:pt x="2176" y="6369"/>
                </a:lnTo>
                <a:lnTo>
                  <a:pt x="2176" y="6369"/>
                </a:lnTo>
                <a:lnTo>
                  <a:pt x="2370" y="6562"/>
                </a:lnTo>
                <a:lnTo>
                  <a:pt x="2370" y="6562"/>
                </a:lnTo>
                <a:close/>
                <a:moveTo>
                  <a:pt x="3663" y="2537"/>
                </a:moveTo>
                <a:lnTo>
                  <a:pt x="3663" y="2537"/>
                </a:lnTo>
                <a:lnTo>
                  <a:pt x="3632" y="2569"/>
                </a:lnTo>
                <a:lnTo>
                  <a:pt x="3603" y="2601"/>
                </a:lnTo>
                <a:lnTo>
                  <a:pt x="3574" y="2634"/>
                </a:lnTo>
                <a:lnTo>
                  <a:pt x="3546" y="2667"/>
                </a:lnTo>
                <a:lnTo>
                  <a:pt x="3518" y="2701"/>
                </a:lnTo>
                <a:lnTo>
                  <a:pt x="3493" y="2735"/>
                </a:lnTo>
                <a:lnTo>
                  <a:pt x="3468" y="2770"/>
                </a:lnTo>
                <a:lnTo>
                  <a:pt x="3444" y="2805"/>
                </a:lnTo>
                <a:lnTo>
                  <a:pt x="3420" y="2842"/>
                </a:lnTo>
                <a:lnTo>
                  <a:pt x="3399" y="2878"/>
                </a:lnTo>
                <a:lnTo>
                  <a:pt x="3377" y="2915"/>
                </a:lnTo>
                <a:lnTo>
                  <a:pt x="3357" y="2951"/>
                </a:lnTo>
                <a:lnTo>
                  <a:pt x="3338" y="2989"/>
                </a:lnTo>
                <a:lnTo>
                  <a:pt x="3321" y="3027"/>
                </a:lnTo>
                <a:lnTo>
                  <a:pt x="3303" y="3065"/>
                </a:lnTo>
                <a:lnTo>
                  <a:pt x="3287" y="3104"/>
                </a:lnTo>
                <a:lnTo>
                  <a:pt x="3272" y="3143"/>
                </a:lnTo>
                <a:lnTo>
                  <a:pt x="3258" y="3182"/>
                </a:lnTo>
                <a:lnTo>
                  <a:pt x="3245" y="3221"/>
                </a:lnTo>
                <a:lnTo>
                  <a:pt x="3232" y="3261"/>
                </a:lnTo>
                <a:lnTo>
                  <a:pt x="3221" y="3300"/>
                </a:lnTo>
                <a:lnTo>
                  <a:pt x="3211" y="3340"/>
                </a:lnTo>
                <a:lnTo>
                  <a:pt x="3201" y="3381"/>
                </a:lnTo>
                <a:lnTo>
                  <a:pt x="3193" y="3421"/>
                </a:lnTo>
                <a:lnTo>
                  <a:pt x="3186" y="3461"/>
                </a:lnTo>
                <a:lnTo>
                  <a:pt x="3180" y="3503"/>
                </a:lnTo>
                <a:lnTo>
                  <a:pt x="3175" y="3543"/>
                </a:lnTo>
                <a:lnTo>
                  <a:pt x="3170" y="3585"/>
                </a:lnTo>
                <a:lnTo>
                  <a:pt x="3166" y="3625"/>
                </a:lnTo>
                <a:lnTo>
                  <a:pt x="3163" y="3667"/>
                </a:lnTo>
                <a:lnTo>
                  <a:pt x="3162" y="3707"/>
                </a:lnTo>
                <a:lnTo>
                  <a:pt x="3162" y="3748"/>
                </a:lnTo>
                <a:lnTo>
                  <a:pt x="3162" y="3790"/>
                </a:lnTo>
                <a:lnTo>
                  <a:pt x="3163" y="3830"/>
                </a:lnTo>
                <a:lnTo>
                  <a:pt x="3166" y="3872"/>
                </a:lnTo>
                <a:lnTo>
                  <a:pt x="3170" y="3913"/>
                </a:lnTo>
                <a:lnTo>
                  <a:pt x="3175" y="3954"/>
                </a:lnTo>
                <a:lnTo>
                  <a:pt x="3180" y="3994"/>
                </a:lnTo>
                <a:lnTo>
                  <a:pt x="3186" y="4035"/>
                </a:lnTo>
                <a:lnTo>
                  <a:pt x="3193" y="4076"/>
                </a:lnTo>
                <a:lnTo>
                  <a:pt x="3201" y="4116"/>
                </a:lnTo>
                <a:lnTo>
                  <a:pt x="3211" y="4156"/>
                </a:lnTo>
                <a:lnTo>
                  <a:pt x="3221" y="4197"/>
                </a:lnTo>
                <a:lnTo>
                  <a:pt x="3232" y="4237"/>
                </a:lnTo>
                <a:lnTo>
                  <a:pt x="3244" y="4276"/>
                </a:lnTo>
                <a:lnTo>
                  <a:pt x="3258" y="4315"/>
                </a:lnTo>
                <a:lnTo>
                  <a:pt x="3272" y="4354"/>
                </a:lnTo>
                <a:lnTo>
                  <a:pt x="3287" y="4393"/>
                </a:lnTo>
                <a:lnTo>
                  <a:pt x="3303" y="4432"/>
                </a:lnTo>
                <a:lnTo>
                  <a:pt x="3321" y="4470"/>
                </a:lnTo>
                <a:lnTo>
                  <a:pt x="3338" y="4508"/>
                </a:lnTo>
                <a:lnTo>
                  <a:pt x="3357" y="4545"/>
                </a:lnTo>
                <a:lnTo>
                  <a:pt x="3377" y="4582"/>
                </a:lnTo>
                <a:lnTo>
                  <a:pt x="3399" y="4620"/>
                </a:lnTo>
                <a:lnTo>
                  <a:pt x="3420" y="4655"/>
                </a:lnTo>
                <a:lnTo>
                  <a:pt x="3444" y="4691"/>
                </a:lnTo>
                <a:lnTo>
                  <a:pt x="3468" y="4727"/>
                </a:lnTo>
                <a:lnTo>
                  <a:pt x="3492" y="4762"/>
                </a:lnTo>
                <a:lnTo>
                  <a:pt x="3518" y="4796"/>
                </a:lnTo>
                <a:lnTo>
                  <a:pt x="3545" y="4830"/>
                </a:lnTo>
                <a:lnTo>
                  <a:pt x="3573" y="4863"/>
                </a:lnTo>
                <a:lnTo>
                  <a:pt x="3601" y="4895"/>
                </a:lnTo>
                <a:lnTo>
                  <a:pt x="3632" y="4928"/>
                </a:lnTo>
                <a:lnTo>
                  <a:pt x="3663" y="4960"/>
                </a:lnTo>
                <a:lnTo>
                  <a:pt x="3663" y="4960"/>
                </a:lnTo>
                <a:lnTo>
                  <a:pt x="3853" y="5150"/>
                </a:lnTo>
                <a:lnTo>
                  <a:pt x="3853" y="5150"/>
                </a:lnTo>
                <a:lnTo>
                  <a:pt x="3872" y="5172"/>
                </a:lnTo>
                <a:lnTo>
                  <a:pt x="3890" y="5195"/>
                </a:lnTo>
                <a:lnTo>
                  <a:pt x="3907" y="5218"/>
                </a:lnTo>
                <a:lnTo>
                  <a:pt x="3923" y="5242"/>
                </a:lnTo>
                <a:lnTo>
                  <a:pt x="3938" y="5264"/>
                </a:lnTo>
                <a:lnTo>
                  <a:pt x="3950" y="5288"/>
                </a:lnTo>
                <a:lnTo>
                  <a:pt x="3963" y="5312"/>
                </a:lnTo>
                <a:lnTo>
                  <a:pt x="3973" y="5335"/>
                </a:lnTo>
                <a:lnTo>
                  <a:pt x="3983" y="5359"/>
                </a:lnTo>
                <a:lnTo>
                  <a:pt x="3991" y="5383"/>
                </a:lnTo>
                <a:lnTo>
                  <a:pt x="3998" y="5407"/>
                </a:lnTo>
                <a:lnTo>
                  <a:pt x="4003" y="5431"/>
                </a:lnTo>
                <a:lnTo>
                  <a:pt x="4008" y="5454"/>
                </a:lnTo>
                <a:lnTo>
                  <a:pt x="4012" y="5478"/>
                </a:lnTo>
                <a:lnTo>
                  <a:pt x="4013" y="5502"/>
                </a:lnTo>
                <a:lnTo>
                  <a:pt x="4015" y="5526"/>
                </a:lnTo>
                <a:lnTo>
                  <a:pt x="4013" y="5549"/>
                </a:lnTo>
                <a:lnTo>
                  <a:pt x="4012" y="5573"/>
                </a:lnTo>
                <a:lnTo>
                  <a:pt x="4008" y="5597"/>
                </a:lnTo>
                <a:lnTo>
                  <a:pt x="4004" y="5619"/>
                </a:lnTo>
                <a:lnTo>
                  <a:pt x="3998" y="5643"/>
                </a:lnTo>
                <a:lnTo>
                  <a:pt x="3992" y="5666"/>
                </a:lnTo>
                <a:lnTo>
                  <a:pt x="3984" y="5689"/>
                </a:lnTo>
                <a:lnTo>
                  <a:pt x="3974" y="5711"/>
                </a:lnTo>
                <a:lnTo>
                  <a:pt x="3964" y="5734"/>
                </a:lnTo>
                <a:lnTo>
                  <a:pt x="3952" y="5755"/>
                </a:lnTo>
                <a:lnTo>
                  <a:pt x="3939" y="5777"/>
                </a:lnTo>
                <a:lnTo>
                  <a:pt x="3925" y="5799"/>
                </a:lnTo>
                <a:lnTo>
                  <a:pt x="3909" y="5820"/>
                </a:lnTo>
                <a:lnTo>
                  <a:pt x="3892" y="5841"/>
                </a:lnTo>
                <a:lnTo>
                  <a:pt x="3875" y="5861"/>
                </a:lnTo>
                <a:lnTo>
                  <a:pt x="3855" y="5881"/>
                </a:lnTo>
                <a:lnTo>
                  <a:pt x="3855" y="5881"/>
                </a:lnTo>
                <a:lnTo>
                  <a:pt x="3834" y="5900"/>
                </a:lnTo>
                <a:lnTo>
                  <a:pt x="3814" y="5918"/>
                </a:lnTo>
                <a:lnTo>
                  <a:pt x="3793" y="5934"/>
                </a:lnTo>
                <a:lnTo>
                  <a:pt x="3771" y="5949"/>
                </a:lnTo>
                <a:lnTo>
                  <a:pt x="3749" y="5963"/>
                </a:lnTo>
                <a:lnTo>
                  <a:pt x="3726" y="5976"/>
                </a:lnTo>
                <a:lnTo>
                  <a:pt x="3703" y="5986"/>
                </a:lnTo>
                <a:lnTo>
                  <a:pt x="3680" y="5996"/>
                </a:lnTo>
                <a:lnTo>
                  <a:pt x="3656" y="6003"/>
                </a:lnTo>
                <a:lnTo>
                  <a:pt x="3633" y="6011"/>
                </a:lnTo>
                <a:lnTo>
                  <a:pt x="3608" y="6016"/>
                </a:lnTo>
                <a:lnTo>
                  <a:pt x="3584" y="6020"/>
                </a:lnTo>
                <a:lnTo>
                  <a:pt x="3560" y="6024"/>
                </a:lnTo>
                <a:lnTo>
                  <a:pt x="3535" y="6025"/>
                </a:lnTo>
                <a:lnTo>
                  <a:pt x="3511" y="6026"/>
                </a:lnTo>
                <a:lnTo>
                  <a:pt x="3486" y="6025"/>
                </a:lnTo>
                <a:lnTo>
                  <a:pt x="3462" y="6024"/>
                </a:lnTo>
                <a:lnTo>
                  <a:pt x="3437" y="6020"/>
                </a:lnTo>
                <a:lnTo>
                  <a:pt x="3413" y="6016"/>
                </a:lnTo>
                <a:lnTo>
                  <a:pt x="3389" y="6011"/>
                </a:lnTo>
                <a:lnTo>
                  <a:pt x="3365" y="6005"/>
                </a:lnTo>
                <a:lnTo>
                  <a:pt x="3341" y="5997"/>
                </a:lnTo>
                <a:lnTo>
                  <a:pt x="3317" y="5988"/>
                </a:lnTo>
                <a:lnTo>
                  <a:pt x="3294" y="5980"/>
                </a:lnTo>
                <a:lnTo>
                  <a:pt x="3272" y="5968"/>
                </a:lnTo>
                <a:lnTo>
                  <a:pt x="3249" y="5957"/>
                </a:lnTo>
                <a:lnTo>
                  <a:pt x="3226" y="5944"/>
                </a:lnTo>
                <a:lnTo>
                  <a:pt x="3205" y="5930"/>
                </a:lnTo>
                <a:lnTo>
                  <a:pt x="3183" y="5915"/>
                </a:lnTo>
                <a:lnTo>
                  <a:pt x="3163" y="5900"/>
                </a:lnTo>
                <a:lnTo>
                  <a:pt x="3143" y="5884"/>
                </a:lnTo>
                <a:lnTo>
                  <a:pt x="3124" y="5866"/>
                </a:lnTo>
                <a:lnTo>
                  <a:pt x="3124" y="5866"/>
                </a:lnTo>
                <a:lnTo>
                  <a:pt x="2940" y="5682"/>
                </a:lnTo>
                <a:lnTo>
                  <a:pt x="2940" y="5682"/>
                </a:lnTo>
                <a:lnTo>
                  <a:pt x="2891" y="5632"/>
                </a:lnTo>
                <a:lnTo>
                  <a:pt x="2843" y="5580"/>
                </a:lnTo>
                <a:lnTo>
                  <a:pt x="2797" y="5527"/>
                </a:lnTo>
                <a:lnTo>
                  <a:pt x="2753" y="5475"/>
                </a:lnTo>
                <a:lnTo>
                  <a:pt x="2710" y="5420"/>
                </a:lnTo>
                <a:lnTo>
                  <a:pt x="2668" y="5366"/>
                </a:lnTo>
                <a:lnTo>
                  <a:pt x="2628" y="5310"/>
                </a:lnTo>
                <a:lnTo>
                  <a:pt x="2590" y="5253"/>
                </a:lnTo>
                <a:lnTo>
                  <a:pt x="2554" y="5196"/>
                </a:lnTo>
                <a:lnTo>
                  <a:pt x="2518" y="5138"/>
                </a:lnTo>
                <a:lnTo>
                  <a:pt x="2484" y="5081"/>
                </a:lnTo>
                <a:lnTo>
                  <a:pt x="2453" y="5020"/>
                </a:lnTo>
                <a:lnTo>
                  <a:pt x="2423" y="4961"/>
                </a:lnTo>
                <a:lnTo>
                  <a:pt x="2394" y="4900"/>
                </a:lnTo>
                <a:lnTo>
                  <a:pt x="2366" y="4840"/>
                </a:lnTo>
                <a:lnTo>
                  <a:pt x="2340" y="4778"/>
                </a:lnTo>
                <a:lnTo>
                  <a:pt x="2316" y="4717"/>
                </a:lnTo>
                <a:lnTo>
                  <a:pt x="2293" y="4654"/>
                </a:lnTo>
                <a:lnTo>
                  <a:pt x="2272" y="4591"/>
                </a:lnTo>
                <a:lnTo>
                  <a:pt x="2253" y="4528"/>
                </a:lnTo>
                <a:lnTo>
                  <a:pt x="2235" y="4464"/>
                </a:lnTo>
                <a:lnTo>
                  <a:pt x="2219" y="4399"/>
                </a:lnTo>
                <a:lnTo>
                  <a:pt x="2204" y="4335"/>
                </a:lnTo>
                <a:lnTo>
                  <a:pt x="2190" y="4271"/>
                </a:lnTo>
                <a:lnTo>
                  <a:pt x="2178" y="4207"/>
                </a:lnTo>
                <a:lnTo>
                  <a:pt x="2168" y="4141"/>
                </a:lnTo>
                <a:lnTo>
                  <a:pt x="2160" y="4076"/>
                </a:lnTo>
                <a:lnTo>
                  <a:pt x="2153" y="4010"/>
                </a:lnTo>
                <a:lnTo>
                  <a:pt x="2147" y="3945"/>
                </a:lnTo>
                <a:lnTo>
                  <a:pt x="2143" y="3879"/>
                </a:lnTo>
                <a:lnTo>
                  <a:pt x="2141" y="3814"/>
                </a:lnTo>
                <a:lnTo>
                  <a:pt x="2141" y="3748"/>
                </a:lnTo>
                <a:lnTo>
                  <a:pt x="2141" y="3683"/>
                </a:lnTo>
                <a:lnTo>
                  <a:pt x="2143" y="3617"/>
                </a:lnTo>
                <a:lnTo>
                  <a:pt x="2147" y="3552"/>
                </a:lnTo>
                <a:lnTo>
                  <a:pt x="2153" y="3486"/>
                </a:lnTo>
                <a:lnTo>
                  <a:pt x="2160" y="3421"/>
                </a:lnTo>
                <a:lnTo>
                  <a:pt x="2168" y="3356"/>
                </a:lnTo>
                <a:lnTo>
                  <a:pt x="2178" y="3291"/>
                </a:lnTo>
                <a:lnTo>
                  <a:pt x="2190" y="3226"/>
                </a:lnTo>
                <a:lnTo>
                  <a:pt x="2204" y="3162"/>
                </a:lnTo>
                <a:lnTo>
                  <a:pt x="2219" y="3097"/>
                </a:lnTo>
                <a:lnTo>
                  <a:pt x="2235" y="3033"/>
                </a:lnTo>
                <a:lnTo>
                  <a:pt x="2253" y="2969"/>
                </a:lnTo>
                <a:lnTo>
                  <a:pt x="2273" y="2906"/>
                </a:lnTo>
                <a:lnTo>
                  <a:pt x="2293" y="2843"/>
                </a:lnTo>
                <a:lnTo>
                  <a:pt x="2316" y="2781"/>
                </a:lnTo>
                <a:lnTo>
                  <a:pt x="2341" y="2718"/>
                </a:lnTo>
                <a:lnTo>
                  <a:pt x="2366" y="2658"/>
                </a:lnTo>
                <a:lnTo>
                  <a:pt x="2394" y="2596"/>
                </a:lnTo>
                <a:lnTo>
                  <a:pt x="2423" y="2536"/>
                </a:lnTo>
                <a:lnTo>
                  <a:pt x="2453" y="2477"/>
                </a:lnTo>
                <a:lnTo>
                  <a:pt x="2484" y="2417"/>
                </a:lnTo>
                <a:lnTo>
                  <a:pt x="2518" y="2358"/>
                </a:lnTo>
                <a:lnTo>
                  <a:pt x="2554" y="2300"/>
                </a:lnTo>
                <a:lnTo>
                  <a:pt x="2590" y="2244"/>
                </a:lnTo>
                <a:lnTo>
                  <a:pt x="2628" y="2187"/>
                </a:lnTo>
                <a:lnTo>
                  <a:pt x="2668" y="2132"/>
                </a:lnTo>
                <a:lnTo>
                  <a:pt x="2710" y="2076"/>
                </a:lnTo>
                <a:lnTo>
                  <a:pt x="2753" y="2022"/>
                </a:lnTo>
                <a:lnTo>
                  <a:pt x="2797" y="1969"/>
                </a:lnTo>
                <a:lnTo>
                  <a:pt x="2843" y="1916"/>
                </a:lnTo>
                <a:lnTo>
                  <a:pt x="2891" y="1865"/>
                </a:lnTo>
                <a:lnTo>
                  <a:pt x="2940" y="1814"/>
                </a:lnTo>
                <a:lnTo>
                  <a:pt x="2940" y="1814"/>
                </a:lnTo>
                <a:lnTo>
                  <a:pt x="3124" y="1631"/>
                </a:lnTo>
                <a:lnTo>
                  <a:pt x="3124" y="1631"/>
                </a:lnTo>
                <a:lnTo>
                  <a:pt x="3143" y="1614"/>
                </a:lnTo>
                <a:lnTo>
                  <a:pt x="3163" y="1598"/>
                </a:lnTo>
                <a:lnTo>
                  <a:pt x="3183" y="1584"/>
                </a:lnTo>
                <a:lnTo>
                  <a:pt x="3205" y="1569"/>
                </a:lnTo>
                <a:lnTo>
                  <a:pt x="3226" y="1556"/>
                </a:lnTo>
                <a:lnTo>
                  <a:pt x="3249" y="1544"/>
                </a:lnTo>
                <a:lnTo>
                  <a:pt x="3272" y="1534"/>
                </a:lnTo>
                <a:lnTo>
                  <a:pt x="3295" y="1524"/>
                </a:lnTo>
                <a:lnTo>
                  <a:pt x="3318" y="1513"/>
                </a:lnTo>
                <a:lnTo>
                  <a:pt x="3343" y="1506"/>
                </a:lnTo>
                <a:lnTo>
                  <a:pt x="3367" y="1500"/>
                </a:lnTo>
                <a:lnTo>
                  <a:pt x="3392" y="1493"/>
                </a:lnTo>
                <a:lnTo>
                  <a:pt x="3418" y="1488"/>
                </a:lnTo>
                <a:lnTo>
                  <a:pt x="3443" y="1484"/>
                </a:lnTo>
                <a:lnTo>
                  <a:pt x="3468" y="1482"/>
                </a:lnTo>
                <a:lnTo>
                  <a:pt x="3493" y="1481"/>
                </a:lnTo>
                <a:lnTo>
                  <a:pt x="3518" y="1481"/>
                </a:lnTo>
                <a:lnTo>
                  <a:pt x="3545" y="1482"/>
                </a:lnTo>
                <a:lnTo>
                  <a:pt x="3570" y="1483"/>
                </a:lnTo>
                <a:lnTo>
                  <a:pt x="3595" y="1487"/>
                </a:lnTo>
                <a:lnTo>
                  <a:pt x="3620" y="1492"/>
                </a:lnTo>
                <a:lnTo>
                  <a:pt x="3646" y="1497"/>
                </a:lnTo>
                <a:lnTo>
                  <a:pt x="3669" y="1505"/>
                </a:lnTo>
                <a:lnTo>
                  <a:pt x="3695" y="1513"/>
                </a:lnTo>
                <a:lnTo>
                  <a:pt x="3719" y="1522"/>
                </a:lnTo>
                <a:lnTo>
                  <a:pt x="3743" y="1534"/>
                </a:lnTo>
                <a:lnTo>
                  <a:pt x="3765" y="1546"/>
                </a:lnTo>
                <a:lnTo>
                  <a:pt x="3788" y="1560"/>
                </a:lnTo>
                <a:lnTo>
                  <a:pt x="3811" y="1574"/>
                </a:lnTo>
                <a:lnTo>
                  <a:pt x="3832" y="1590"/>
                </a:lnTo>
                <a:lnTo>
                  <a:pt x="3853" y="1609"/>
                </a:lnTo>
                <a:lnTo>
                  <a:pt x="3873" y="1628"/>
                </a:lnTo>
                <a:lnTo>
                  <a:pt x="3873" y="1628"/>
                </a:lnTo>
                <a:lnTo>
                  <a:pt x="3892" y="1648"/>
                </a:lnTo>
                <a:lnTo>
                  <a:pt x="3910" y="1668"/>
                </a:lnTo>
                <a:lnTo>
                  <a:pt x="3926" y="1690"/>
                </a:lnTo>
                <a:lnTo>
                  <a:pt x="3941" y="1711"/>
                </a:lnTo>
                <a:lnTo>
                  <a:pt x="3955" y="1734"/>
                </a:lnTo>
                <a:lnTo>
                  <a:pt x="3968" y="1756"/>
                </a:lnTo>
                <a:lnTo>
                  <a:pt x="3979" y="1779"/>
                </a:lnTo>
                <a:lnTo>
                  <a:pt x="3989" y="1802"/>
                </a:lnTo>
                <a:lnTo>
                  <a:pt x="3998" y="1826"/>
                </a:lnTo>
                <a:lnTo>
                  <a:pt x="4004" y="1850"/>
                </a:lnTo>
                <a:lnTo>
                  <a:pt x="4011" y="1874"/>
                </a:lnTo>
                <a:lnTo>
                  <a:pt x="4016" y="1897"/>
                </a:lnTo>
                <a:lnTo>
                  <a:pt x="4018" y="1921"/>
                </a:lnTo>
                <a:lnTo>
                  <a:pt x="4021" y="1945"/>
                </a:lnTo>
                <a:lnTo>
                  <a:pt x="4022" y="1969"/>
                </a:lnTo>
                <a:lnTo>
                  <a:pt x="4021" y="1993"/>
                </a:lnTo>
                <a:lnTo>
                  <a:pt x="4020" y="2018"/>
                </a:lnTo>
                <a:lnTo>
                  <a:pt x="4017" y="2042"/>
                </a:lnTo>
                <a:lnTo>
                  <a:pt x="4013" y="2066"/>
                </a:lnTo>
                <a:lnTo>
                  <a:pt x="4007" y="2090"/>
                </a:lnTo>
                <a:lnTo>
                  <a:pt x="4001" y="2113"/>
                </a:lnTo>
                <a:lnTo>
                  <a:pt x="3993" y="2137"/>
                </a:lnTo>
                <a:lnTo>
                  <a:pt x="3984" y="2159"/>
                </a:lnTo>
                <a:lnTo>
                  <a:pt x="3974" y="2182"/>
                </a:lnTo>
                <a:lnTo>
                  <a:pt x="3963" y="2205"/>
                </a:lnTo>
                <a:lnTo>
                  <a:pt x="3952" y="2226"/>
                </a:lnTo>
                <a:lnTo>
                  <a:pt x="3938" y="2248"/>
                </a:lnTo>
                <a:lnTo>
                  <a:pt x="3923" y="2269"/>
                </a:lnTo>
                <a:lnTo>
                  <a:pt x="3907" y="2289"/>
                </a:lnTo>
                <a:lnTo>
                  <a:pt x="3890" y="2309"/>
                </a:lnTo>
                <a:lnTo>
                  <a:pt x="3872" y="2328"/>
                </a:lnTo>
                <a:lnTo>
                  <a:pt x="3853" y="2347"/>
                </a:lnTo>
                <a:lnTo>
                  <a:pt x="3853" y="2347"/>
                </a:lnTo>
                <a:lnTo>
                  <a:pt x="3663" y="2537"/>
                </a:lnTo>
                <a:lnTo>
                  <a:pt x="3663" y="253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rcRect r="25363"/>
          <a:stretch>
            <a:fillRect/>
          </a:stretch>
        </p:blipFill>
        <p:spPr>
          <a:xfrm>
            <a:off x="9236710" y="6072505"/>
            <a:ext cx="2635885" cy="7854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tmFilter="0,0; .5, 1; 1, 1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2" grpId="0" bldLvl="0" animBg="1"/>
      <p:bldP spid="11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12065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8300" y="685800"/>
            <a:ext cx="8915400" cy="61722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083810" y="113030"/>
            <a:ext cx="1929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研究方法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99400" y="900000"/>
            <a:ext cx="10393200" cy="5058000"/>
          </a:xfrm>
          <a:prstGeom prst="rect">
            <a:avLst/>
          </a:prstGeom>
          <a:solidFill>
            <a:schemeClr val="bg1"/>
          </a:solidFill>
          <a:ln w="1905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rcRect r="25363"/>
          <a:stretch>
            <a:fillRect/>
          </a:stretch>
        </p:blipFill>
        <p:spPr>
          <a:xfrm>
            <a:off x="9306560" y="6039485"/>
            <a:ext cx="2745740" cy="8185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90490" y="1128395"/>
            <a:ext cx="18110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3200" b="1" dirty="0">
                <a:solidFill>
                  <a:schemeClr val="tx2"/>
                </a:solidFill>
              </a:rPr>
              <a:t>研究方法</a:t>
            </a:r>
            <a:endParaRPr lang="zh-CN" altLang="en-US" sz="3200" b="1" dirty="0">
              <a:solidFill>
                <a:schemeClr val="tx2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0" y="1883410"/>
            <a:ext cx="7061200" cy="37973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2" grpId="0" bldLvl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99400" y="900000"/>
            <a:ext cx="10393200" cy="5058000"/>
          </a:xfrm>
          <a:prstGeom prst="rect">
            <a:avLst/>
          </a:prstGeom>
          <a:solidFill>
            <a:schemeClr val="bg1"/>
          </a:solidFill>
          <a:ln w="1905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rcRect r="25363"/>
          <a:stretch>
            <a:fillRect/>
          </a:stretch>
        </p:blipFill>
        <p:spPr>
          <a:xfrm>
            <a:off x="9306560" y="6039485"/>
            <a:ext cx="2745740" cy="8185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90490" y="1128395"/>
            <a:ext cx="18110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3200" b="1" dirty="0">
                <a:solidFill>
                  <a:schemeClr val="tx2"/>
                </a:solidFill>
              </a:rPr>
              <a:t>实验结果</a:t>
            </a:r>
            <a:endParaRPr lang="zh-CN" altLang="en-US" sz="3200" b="1" dirty="0">
              <a:solidFill>
                <a:schemeClr val="tx2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075" y="2209165"/>
            <a:ext cx="8451850" cy="30937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2" grpId="0" bldLvl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99400" y="900000"/>
            <a:ext cx="10393200" cy="5058000"/>
          </a:xfrm>
          <a:prstGeom prst="rect">
            <a:avLst/>
          </a:prstGeom>
          <a:solidFill>
            <a:schemeClr val="bg1"/>
          </a:solidFill>
          <a:ln w="1905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rcRect r="25363"/>
          <a:stretch>
            <a:fillRect/>
          </a:stretch>
        </p:blipFill>
        <p:spPr>
          <a:xfrm>
            <a:off x="9306560" y="6039485"/>
            <a:ext cx="2745740" cy="8185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90490" y="1128395"/>
            <a:ext cx="18110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3200" b="1" dirty="0">
                <a:solidFill>
                  <a:schemeClr val="tx2"/>
                </a:solidFill>
              </a:rPr>
              <a:t>实验结果</a:t>
            </a:r>
            <a:endParaRPr lang="zh-CN" altLang="en-US" sz="3200" b="1" dirty="0">
              <a:solidFill>
                <a:schemeClr val="tx2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501900"/>
            <a:ext cx="7467600" cy="24834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2" grpId="0" bldLvl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99400" y="900000"/>
            <a:ext cx="10393200" cy="5058000"/>
          </a:xfrm>
          <a:prstGeom prst="rect">
            <a:avLst/>
          </a:prstGeom>
          <a:solidFill>
            <a:schemeClr val="bg1"/>
          </a:solidFill>
          <a:ln w="1905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rcRect r="25363"/>
          <a:stretch>
            <a:fillRect/>
          </a:stretch>
        </p:blipFill>
        <p:spPr>
          <a:xfrm>
            <a:off x="9306560" y="6039485"/>
            <a:ext cx="2745740" cy="8185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90490" y="1128395"/>
            <a:ext cx="18110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3200" b="1" dirty="0">
                <a:solidFill>
                  <a:schemeClr val="tx2"/>
                </a:solidFill>
              </a:rPr>
              <a:t>实验结果</a:t>
            </a:r>
            <a:endParaRPr lang="zh-CN" altLang="en-US" sz="3200" b="1" dirty="0">
              <a:solidFill>
                <a:schemeClr val="tx2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195" y="2091055"/>
            <a:ext cx="5514975" cy="33445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2" grpId="0" bldLvl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99400" y="900000"/>
            <a:ext cx="10393200" cy="5058000"/>
          </a:xfrm>
          <a:prstGeom prst="rect">
            <a:avLst/>
          </a:prstGeom>
          <a:solidFill>
            <a:schemeClr val="bg1"/>
          </a:solidFill>
          <a:ln w="1905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rcRect r="25363"/>
          <a:stretch>
            <a:fillRect/>
          </a:stretch>
        </p:blipFill>
        <p:spPr>
          <a:xfrm>
            <a:off x="9306560" y="6039485"/>
            <a:ext cx="2745740" cy="8185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90490" y="1128395"/>
            <a:ext cx="18110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3200" b="1" dirty="0">
                <a:solidFill>
                  <a:schemeClr val="tx2"/>
                </a:solidFill>
              </a:rPr>
              <a:t>思考总结</a:t>
            </a:r>
            <a:endParaRPr lang="zh-CN" altLang="en-US" sz="3200" b="1" dirty="0">
              <a:solidFill>
                <a:schemeClr val="tx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36775" y="2236470"/>
            <a:ext cx="79184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 sz="2400"/>
              <a:t>      1.</a:t>
            </a:r>
            <a:r>
              <a:rPr lang="zh-CN" altLang="en-US" sz="2400"/>
              <a:t>对比的</a:t>
            </a:r>
            <a:r>
              <a:rPr lang="en-US" altLang="zh-CN" sz="2400"/>
              <a:t>baseline</a:t>
            </a:r>
            <a:r>
              <a:rPr lang="zh-CN" altLang="en-US" sz="2400"/>
              <a:t>并没有比我们之前的多啥，就是多了一个</a:t>
            </a:r>
            <a:r>
              <a:rPr lang="en-US" altLang="zh-CN" sz="2400"/>
              <a:t>GRAM</a:t>
            </a:r>
            <a:r>
              <a:rPr lang="zh-CN" altLang="en-US" sz="2400"/>
              <a:t>指标和一个人类评估，可能人类评估还是挺重要的。</a:t>
            </a:r>
            <a:endParaRPr lang="zh-CN" altLang="en-US" sz="2400"/>
          </a:p>
          <a:p>
            <a:pPr algn="just"/>
            <a:r>
              <a:rPr lang="en-US" altLang="zh-CN" sz="2400"/>
              <a:t>      2.</a:t>
            </a:r>
            <a:r>
              <a:rPr lang="zh-CN" altLang="en-US" sz="2400"/>
              <a:t>感觉可以和上一篇的方法结合起来，动机就是基于提示的多属性控制的现有方法提示都是相对独立的，且新提示的出现会影响之前提示的效果。</a:t>
            </a:r>
            <a:endParaRPr lang="en-US" altLang="zh-CN" sz="24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2" grpId="0" bldLvl="0" animBg="1"/>
      <p:bldP spid="3" grpId="0"/>
    </p:bldLst>
  </p:timing>
</p:sld>
</file>

<file path=ppt/tags/tag1.xml><?xml version="1.0" encoding="utf-8"?>
<p:tagLst xmlns:p="http://schemas.openxmlformats.org/presentationml/2006/main">
  <p:tag name="GENSWF_ADVANCE_TIME" val="0.00"/>
  <p:tag name="ISPRING_SLIDE_INDENT_LEVEL" val="0"/>
  <p:tag name="ISPRING_CUSTOM_TIMING_USED" val="0"/>
</p:tagLst>
</file>

<file path=ppt/tags/tag2.xml><?xml version="1.0" encoding="utf-8"?>
<p:tagLst xmlns:p="http://schemas.openxmlformats.org/presentationml/2006/main">
  <p:tag name="GENSWF_ADVANCE_TIME" val="0.00"/>
  <p:tag name="ISPRING_SLIDE_INDENT_LEVEL" val="0"/>
  <p:tag name="ISPRING_CUSTOM_TIMING_USED" val="0"/>
</p:tagLst>
</file>

<file path=ppt/tags/tag3.xml><?xml version="1.0" encoding="utf-8"?>
<p:tagLst xmlns:p="http://schemas.openxmlformats.org/presentationml/2006/main">
  <p:tag name="GENSWF_ADVANCE_TIME" val="0.00"/>
  <p:tag name="ISPRING_SLIDE_INDENT_LEVEL" val="0"/>
  <p:tag name="ISPRING_CUSTOM_TIMING_USED" val="0"/>
</p:tagLst>
</file>

<file path=ppt/tags/tag4.xml><?xml version="1.0" encoding="utf-8"?>
<p:tagLst xmlns:p="http://schemas.openxmlformats.org/presentationml/2006/main">
  <p:tag name="GENSWF_ADVANCE_TIME" val="0.00"/>
  <p:tag name="ISPRING_SLIDE_INDENT_LEVEL" val="0"/>
  <p:tag name="ISPRING_CUSTOM_TIMING_USED" val="0"/>
</p:tagLst>
</file>

<file path=ppt/tags/tag5.xml><?xml version="1.0" encoding="utf-8"?>
<p:tagLst xmlns:p="http://schemas.openxmlformats.org/presentationml/2006/main">
  <p:tag name="GENSWF_ADVANCE_TIME" val="0.00"/>
  <p:tag name="ISPRING_SLIDE_INDENT_LEVEL" val="0"/>
  <p:tag name="ISPRING_CUSTOM_TIMING_USED" val="0"/>
</p:tagLst>
</file>

<file path=ppt/tags/tag6.xml><?xml version="1.0" encoding="utf-8"?>
<p:tagLst xmlns:p="http://schemas.openxmlformats.org/presentationml/2006/main">
  <p:tag name="GENSWF_ADVANCE_TIME" val="0.00"/>
  <p:tag name="ISPRING_SLIDE_INDENT_LEVEL" val="0"/>
  <p:tag name="ISPRING_CUSTOM_TIMING_USED" val="0"/>
</p:tagLst>
</file>

<file path=ppt/tags/tag7.xml><?xml version="1.0" encoding="utf-8"?>
<p:tagLst xmlns:p="http://schemas.openxmlformats.org/presentationml/2006/main">
  <p:tag name="GENSWF_ADVANCE_TIME" val="0.00"/>
  <p:tag name="ISPRING_SLIDE_INDENT_LEVEL" val="0"/>
  <p:tag name="ISPRING_CUSTOM_TIMING_USED" val="0"/>
</p:tagLst>
</file>

<file path=ppt/tags/tag8.xml><?xml version="1.0" encoding="utf-8"?>
<p:tagLst xmlns:p="http://schemas.openxmlformats.org/presentationml/2006/main">
  <p:tag name="ISPRING_ULTRA_SCORM_COURSE_ID" val="145C86CD-C15A-44CC-85A5-006ACB627C5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5Wsko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BOVrJK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E5Wskq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TlaySi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TlaySm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TlaySj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TlaySnL80YFnAAAAawAAABwAAAB1bml2ZXJzYWwvbG9jYWxfc2V0dGluZ3MueG1sDcw7CsNADEXR3qsQ6p1P58JjdymDIc4ChP0IBo0UZkRIdp/pbnG44/zNSh+Uerglvp4uTLDN98NeiZ/rrR+Yaojtom5IbM40T92ovok+ENFgpbfKD2VFbhG4S25yKaiwkGhnPk/dH1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BOVrJKsIcj9GwBAAD3AgAAKQAAAHVuaXZlcnNhbC9za2luX2N1c3RvbWl6YXRpb25fc2V0dGluZ3MueG1sjVLbSiQxEH33K4I/MEkqt4Z2ILeWeVHRAZ+b6ezSrKaXTsRlycebdncYR0c09VR1Tp2iKqdNv8Zon1KeHse/fR6neBdyHuPPtD5DqN1ND9N8M4cUclodKvdjHKbnTfwxLbVaTbmPQz8PdkHTGqPu9SEltXKqZswwiiTz1CvkPLcVa8A1YCvmKLHt6p3EP9057ELMp1Xb1RH6sWETU5jzJg7hzxqO2W+h4w0u534YKy+tBVui7KcWx5ZAjHDJfaEaAASy3BGHi5SN1AR5zDiGYhQFCohwThpRiKQcatY1oqow3wjEJGPUFepp7UZaG0dtkdAQous0rxpbus5IjBEhBJgrXEBnMKpsqBoa1HJAcGBAFG00UYA625mOFe+8sBwp6gXGhRkDGB+Oe9ju7bkO1W+vsz/nF4Inv+AkunhrdcJc7e5pnit5Gx5/P/Q5oHG4OL+59Xf+aqu3m+ur8/++fPXwnrWYtW79qbdfAFBLAwQUAAIACABPVrJKBdmJyEoNAADVIQAAFwAAAHVuaXZlcnNhbC91bml2ZXJzYWwucG5n7Zr5V1Lr+sCp02lW81TXnEu9ea45lCen40CZE6drpQ1mTrXMvGGCqGgoYtN1SImilpaJnqyT4oCpmboRsENJHkTqOKDiUHEUBcGBEBWRu6nOvWvd9V3fP+AufmBvnuez3/0+z7vf53mf/ULusSP+OhuNNkIgEB1YgE8wBLIGBoF8g1y/FtTsaroxAZ5WJQX7e0MoXSaToLAm9mDgQQikjrBp+dy3oLwhISA0CQLRZWo+q1jIivNgOzjM5+CJy5GS4aN5tvIB1gdZ0dzqudX1Ouf16/VTvyOe3Pz997tzLujn7wxY865680855y0tXv1z7db1O3xubykzVl/5Wfr3/RtU2Okumfsi6UfFp9IHFz2PJ20P/1RMqZRSRFK3iFJKZUvdgywuVI2VrSinkSMZiuGaplGcMWjSWSc/WcVKkOl5M4QfUQ+6/IxkqNHWVGbnnzOGeak+dad4g4orjVX29XirKOysr/sqUG5DB2X84Wd6vRu/BpSa7SsJQwviKPXgrX+LE37gN0i4i8UG8HQgx0oj7SJqjjcCVoPHLVqgBVqgBVqgBVqgBVqgBVqgBVqgBVqgBVqgBVrwvwdQAnP1AkuzZfoe2ArTaLytNFuK6+9o9g53+nyn2W7c8v+Dj+F3/mjgevFbP/1++KF1KTZR9saScAm3LDAfRYlQvYIqViihKUwXvLIPOZIleWFeezNteayJoZIE8Vuc4jk/jE8jlJUVrMzfJMuPLTv8zTOeY2ZeruOvSy+vZIURqGFmmqZimmKEGs0YYuQMdtXEiAswp7rDG+MXDvUkpb2ZMxdPBMwNJXEb9WaOhIAtSvKWOEhcQy8+DFCvKF2m6UppPE/9QS+z32P21dYwrpdyKl7gRmoaSROPA5mLY4VIQxeog9OwB+IUd+C+VECA0mOGmlfeCuXVvDcxQyz6pFnGp3ckNiYoicbIVz+ZslsLafOSxywafdMx0/kD9znbs+oigOH9XMJnj+z6OBGQeHLTCU8pAmNf5uzMmMUjL7l4UGcPp45mKOJ5J8+SxXHXW7HisNHBSPtywX74cIgJGb3CNF+ZufA9ecu+krw50jRW2Nl2UtYbwwnrxqPkQMXMMUE7V9ZKkjolGirq4oAzfYAqzY63gKGzE0Web0UvJBqbqukB6VN1rEEuIe53O2X1w9hAkRu90yGQcMtq+DpgA4y51Q5WVON7gWp8F6IoNP5sqvGzRmFb67kzTeg3EhSqcUT4/lh60Ikd5NLCXY+unfYMkSf9s2a2GP/G8WkVj9nfUFHGbOWxXBiLHOfnm2Npfl3p5o2bBcKI7l5HAk9GtugIqVs3SJ7/yzeQ9/BKz1tULj6u+7Mh8aIWaYHKw4eYZJT9VxMjJ7hl+shbzzxPGP1HebFtKfXmBnRLfohc1s9+7N2es227cfv+mFYzmwO2io3kzOk0BDcNX6zwEgnTSNKHiFfERYA9f3LqaspN2msIpLlIFL59OLbdSVSQ2cdpcG60SwgVWuvD7P9x6VmK4II8ULUciCt37mSNbCyOVAzhA+o3r5XLHPff26fai2h4iIu64Sp2SnyndE0GMgjTFoBC8LdkhQ6kTR6cHVm96GF1ePjH+2hZdZBpSredus6HuMnIuHq4eSDREn3KuN0pcuciHM0d5hnCAL6DRccHQLkW8j4tVJb7k/uXdidVDwQIU5NDVi0/170cxBuLttxseEo+ECy8NtHl+/Ji764fku4XcWHBPMIh+G/YI8TQQKhuyN8E2F3o4eaaczw3WArNzz7NPPuINRjGCb202XZjifCVk7iPCY4rZwQr46R4moji8qzYH96iDN7ZcX1Nv4PZXCmWl5+MY6YX7006jWhNNGos2fOXfOHTkjx9bxvvHlmwftyNav1AUeKrG5gSgOTmdeL+fWFo1s0BOu8NRvo4spDlUeBuR2yd+22PRE7FWX8ZkAQRo+JyuajvtaZn+6VCB1/ipkqdrrpZTMHYI12ma+eFi6MSFAYewftgG+NzZx/l11c7QtKR+WLh1qZbVxyfPiyl6u8XLQFD23eKMNMUByGNAHD0I3UxtlRvji96mtXQ49DIUKumY+kKLkD/2ukdqCIs6q2dShTCANzoXnu4ApyCOhqPW2RHIXCzeVFTNNLcsow72opfwpSU98T3NgPht/jlYQYNiJIMUV2PYxcPzzrNDlJTxioyU+HYGsYSJpLwC6KJUstVyTwOC0MNmL5dRy2IEGsezdxdnjcj40LV6tQVCcNgnH0kdRQCqY4i5ZUpsZcrGrL0N4qSRKFMPpJBU6SIDrcZQb3E9orLi++v673gESCofERGJ4CZN2Sa2NiEd/LwDs7UR+0hByofFWBskd/eNWpf6nfqUfXuF6JHZHdzrNo6QLfP8Z4VI+hTn/0FaLIud0ksM7pnr/PQ4dd3FgF92LiOYqNRKW5pcn5J3wV+Hxk7yc1ckaUUYRzwRU1ZG/8qe54t6usAH0rpvp45vLjrplU0NrbzODvi0XmfspjNRuJUHuBOSItPFp83uLPGtUWqcp0yal+Q1ncPu0Ag4hTDTM7TrLG1S/3UxzipBQwjaeSBviQcY1J0VHWpr018/G5P6jLdfJqOXBj2UHYyT4/LfIiOfYL7uBZdNtkCRnMG0PV5AauLwxU4kxSdaGzqwKTUGHIFLfYyMKvKGrxfi5c7fvSXLB4TCPELg28c2BfbJclMk7XtI9YC7G5LC1u9l24nvty95xj7DKGmoHZ+2XUP0TY7ZmLHuYosDPfeANjPZF+HvUWHbqaSP+p81FPeM//tvioxPNxFL4H6Xy71Zdh79IUyXScn+nPMrz7OurkO7UUc9CtGllNq8aqB1sI3OXvQobK+Y9mP82dZXwfPSIQijFHGPPYQO9mh8JZxfpFeA3lW1nzQKncsYaI5b6Kg/PiqJ5HV0IWXes5Q5QDXmQBdWbAzwy184HgqhhpIfrZXVWD6eBa3Q0D9OnH4lgSP33HOHn46shIryzWboy1xU/qO1146ru95hjyU6fVo0rXnwqLB2Vvvau6GunC9nPLHdgiDyJm8vX2cBYVHVPnqwzqWeznCaMP2JdpUQHAtHkGasiDaYuc6rB+aqyb8+VuCHXoaPFSfuvkX4YNF5VS794zPNpw+4hKVoslGZ4cjM+S98w0f9sH7G6/S861iTHY3LIudsy9NcNOfFKPX//YIQDuKxwfKs+pMZCU7nUy2wuB6RUbwQTdd/CF81nFf4tepc/7R/LYWcDkd3Ps7+WJcifTFFbVohEAK+oO1l2CsNiskSemrIKcZYBVQrwKDxSgl/ufUO+dNbI4z169zSs7m2yLTpw4GMxOR96LR4mgwVx/VkUVT4kf32Vp2tOYf8r19Btpo/5MqXJY/Rmnbj6AWWxB74srCzJU5VnfB1ToufQfH8caUjDadgZR9zHNArMwVMhJet878uonPrHQNU10TjziwJkYIseSo249PpAr+zCFLGfMDsUKv2YtkvCyirsxrK28/m3HguLEKrcqxlstCxxdtjPLF/gdca78EL5nVGG6O7g+MgM6vJs9GGxbAi86A183NFKHcG+08KcZiRdnLf1TwvGm7AXkdIcCRvLW+zy2gQP9JyRAvKjOjChd5Sz15NBPATDzKHsQnSLERO96fGlaO7RhWogqXfjnFsKKi/p1VZ7rcp5+X6vMonzNWY7qM48JHo3Jq7YhYU2DsQYZaOTqKy/Ncd7syko0XAYiSpymCRWkqI52fHK4Tse3PG89u+7z0LF2e/KVwkJsb11eTDU6oInBiJknSXO8FOLYopVRkrvkv/Ap79iRdJUE2daOE4jJIk+jLqJW/1YQOjx1N8OzDnQqvQpiCY9FXuVLEweg1GPoQcwMSPdFBV8LQ04XRydOs4xOaEBePPSZ4AW8XYZSiL9eLwEotjvdynw8RltocSLp+viWI5uGQy4ynvLDfmFAlVSXm136EkgGCZq4040TF2/6zdPshW2f9qMus72C75eVY6tamlRUFg9FyMALqwOLlhomPruIaj4Sb/ukzOvysoqT17wae81vAXLNo43V9ZAMQUwquuZwYxCYTUxhFhDicjWUvs6ArKOrB5vydyiE0L+JhlHqJJ1nrmvoCqpo82vTtKgR6mqZ4AXpVnFbIAiRfTaPDa9VSmeBMj5srMFbSu3+4NS6Ii2oaEqKTrVoqnaRv6z+1faN3SRP9zlnJX0MvU7TQdnzZ+mQTxpBlthryzCsOCu3YxW+JG3k8vi2qwAy06WPe1P3tCs2P/9zAubuly0/wFszuo1Aa6enTGgzAB4v09+KTURU1++6ZACRq37ET7OSbDofBEm7sxOj60l8x9BjKRJDQmszcLEo0DMCtyEqReocqUKvBur6NJLGJZ5p97JcMienLLNcQqxZ7TexzNM9I1d3WAFDa0TJN1R5y9/96GyhVL8e6r/78OlDhlShgOzAu+WvEcINef8SyEKq++B/xkmP/w8//MKBU5vU8w1s5LYuj1HBrjep0lWhXdLMhDL6gYKhpi2CkDj7QdNBXtuSPvq3WechRr8qNexPsvfnqikYP8z3iQ/E+e+1fUEsDBBQAAgAIAE9WskorC8BtSgAAAGsAAAAbAAAAdW5pdmVyc2FsL3VuaXZlcnNhbC5wbmcueG1ss7GvyM1RKEstKs7Mz7NVMtQzULK34+WyKShKLctMLVeoAIoZ6RlAgJJCJSq3PDOlJAMoZGBujBDMSM1MzyixVbIwMIUL6gPNBABQSwECAAAUAAIACABOVrJKFQ6tKGQEAAAHEQAAHQAAAAAAAAABAAAAAAAAAAAAdW5pdmVyc2FsL2NvbW1vbl9tZXNzYWdlcy5sbmdQSwECAAAUAAIACABOVrJKCH4LIykDAACGDAAAJwAAAAAAAAABAAAAAACfBAAAdW5pdmVyc2FsL2ZsYXNoX3B1Ymxpc2hpbmdfc2V0dGluZ3MueG1sUEsBAgAAFAACAAgATlaySrX8CWS6AgAAVQoAACEAAAAAAAAAAQAAAAAADQgAAHVuaXZlcnNhbC9mbGFzaF9za2luX3NldHRpbmdzLnhtbFBLAQIAABQAAgAIAE5Wskoqlg9n/gIAAJcLAAAmAAAAAAAAAAEAAAAAAAYLAAB1bml2ZXJzYWwvaHRtbF9wdWJsaXNoaW5nX3NldHRpbmdzLnhtbFBLAQIAABQAAgAIAE5WskpocVKRmgEAAB8GAAAfAAAAAAAAAAEAAAAAAEgOAAB1bml2ZXJzYWwvaHRtbF9za2luX3NldHRpbmdzLmpzUEsBAgAAFAACAAgATlaySj08L9HBAAAA5QEAABoAAAAAAAAAAQAAAAAAHxAAAHVuaXZlcnNhbC9pMThuX3ByZXNldHMueG1sUEsBAgAAFAACAAgATlaySnL80YFnAAAAawAAABwAAAAAAAAAAQAAAAAAGBEAAHVuaXZlcnNhbC9sb2NhbF9zZXR0aW5ncy54bWxQSwECAAAUAAIACABElFdHI7RO+/sCAACwCAAAFAAAAAAAAAABAAAAAAC5EQAAdW5pdmVyc2FsL3BsYXllci54bWxQSwECAAAUAAIACABOVrJKsIcj9GwBAAD3AgAAKQAAAAAAAAABAAAAAADmFAAAdW5pdmVyc2FsL3NraW5fY3VzdG9taXphdGlvbl9zZXR0aW5ncy54bWxQSwECAAAUAAIACABPVrJKBdmJyEoNAADVIQAAFwAAAAAAAAAAAAAAAACZFgAAdW5pdmVyc2FsL3VuaXZlcnNhbC5wbmdQSwECAAAUAAIACABPVrJKKwvAbUoAAABrAAAAGwAAAAAAAAABAAAAAAAYJAAAdW5pdmVyc2FsL3VuaXZlcnNhbC5wbmcueG1sUEsFBgAAAAALAAsASQMAAJskAAAAAA=="/>
  <p:tag name="ISPRING_PRESENTATION_TITLE" val="0052"/>
</p:tagLst>
</file>

<file path=ppt/theme/theme1.xml><?xml version="1.0" encoding="utf-8"?>
<a:theme xmlns:a="http://schemas.openxmlformats.org/drawingml/2006/main" name="Office 主题">
  <a:themeElements>
    <a:clrScheme name="自定义 12">
      <a:dk1>
        <a:sysClr val="windowText" lastClr="000000"/>
      </a:dk1>
      <a:lt1>
        <a:sysClr val="window" lastClr="FFFFFF"/>
      </a:lt1>
      <a:dk2>
        <a:srgbClr val="3D3F42"/>
      </a:dk2>
      <a:lt2>
        <a:srgbClr val="E7E6E6"/>
      </a:lt2>
      <a:accent1>
        <a:srgbClr val="D7DCE6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WPS 文字</Application>
  <PresentationFormat>宽屏</PresentationFormat>
  <Paragraphs>18</Paragraphs>
  <Slides>7</Slides>
  <Notes>40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DejaVu Math TeX Gyre</vt:lpstr>
      <vt:lpstr>微软雅黑</vt:lpstr>
      <vt:lpstr>汉仪旗黑</vt:lpstr>
      <vt:lpstr>微软雅黑</vt:lpstr>
      <vt:lpstr>Calibri</vt:lpstr>
      <vt:lpstr>汉仪书宋二KW</vt:lpstr>
      <vt:lpstr>宋体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0052</dc:title>
  <dc:creator>jinbao shi</dc:creator>
  <cp:lastModifiedBy>19377180</cp:lastModifiedBy>
  <cp:revision>42</cp:revision>
  <dcterms:created xsi:type="dcterms:W3CDTF">2024-04-20T07:25:00Z</dcterms:created>
  <dcterms:modified xsi:type="dcterms:W3CDTF">2024-04-20T07:25:00Z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2052-5.2.1.7798</vt:lpwstr>
  </property>
  <property fmtid="{D5CDD505-2E9C-101B-9397-08002B2CF9AE}" pid="3" name="ICV">
    <vt:lpwstr>37045C3B05D4DBDE1464F964D87CC4AC_43</vt:lpwstr>
  </property>
</Properties>
</file>