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8" r:id="rId5"/>
    <p:sldId id="257" r:id="rId6"/>
    <p:sldId id="260" r:id="rId7"/>
    <p:sldId id="266" r:id="rId8"/>
    <p:sldId id="261" r:id="rId9"/>
    <p:sldId id="262" r:id="rId10"/>
    <p:sldId id="263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54610" y="1678940"/>
            <a:ext cx="12246610" cy="2689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99145" y="55060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李睿</a:t>
            </a:r>
            <a:r>
              <a:rPr lang="en-US" altLang="zh-CN"/>
              <a:t>   3.29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-4620"/>
          <a:stretch>
            <a:fillRect/>
          </a:stretch>
        </p:blipFill>
        <p:spPr>
          <a:xfrm>
            <a:off x="0" y="1193165"/>
            <a:ext cx="12755245" cy="4173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8375" y="650875"/>
            <a:ext cx="10418445" cy="52997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64005" y="3677285"/>
            <a:ext cx="8389620" cy="5708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8750" y="528955"/>
            <a:ext cx="6617335" cy="5788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2361"/>
          <a:stretch>
            <a:fillRect/>
          </a:stretch>
        </p:blipFill>
        <p:spPr>
          <a:xfrm>
            <a:off x="1489710" y="502285"/>
            <a:ext cx="9641205" cy="63557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1615" y="1339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 Heuristic for ranking candidates</a:t>
            </a:r>
            <a:endParaRPr lang="zh-CN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7845" y="807085"/>
            <a:ext cx="10795635" cy="4381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1650" y="3289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 Heuristic for ranking candidates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52955" y="708025"/>
            <a:ext cx="8086725" cy="4180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365885" y="803275"/>
            <a:ext cx="916622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 Format-aware target string</a:t>
            </a:r>
            <a:r>
              <a:rPr lang="zh-CN" altLang="en-US" sz="2400"/>
              <a:t>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Llama-2-7B 在回复的开头（即在助手角色标记“[ASSISTANT]:”之后）有一个非常强烈的先验偏好，即输出一个空格标记（“ ”）。强制模型输出任何非空格标记（例如，“Sure”）要比允许它先输出空格标记困难得多。这种行为可能是由于预训练或微调过程中对格式的处理方式。这看似微小的实现细节在官方 GCG 代码库中被忽略了。这种格式细节对于攻击成功率有着巨大影响：它将 GCG 对 Llama-2-7B 的攻击成功率从 56% 提高到 80%。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8750" y="965835"/>
            <a:ext cx="11874500" cy="3657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6420" y="4785995"/>
            <a:ext cx="11117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使用两种不同定义</a:t>
            </a:r>
            <a:r>
              <a:rPr lang="zh-CN" altLang="en-US"/>
              <a:t>的攻击成功率（ASR）来比较不同的攻击算法。</a:t>
            </a:r>
            <a:endParaRPr lang="zh-CN" altLang="en-US"/>
          </a:p>
          <a:p>
            <a:r>
              <a:rPr lang="zh-CN" altLang="en-US"/>
              <a:t>ASRS 计算</a:t>
            </a:r>
            <a:r>
              <a:rPr lang="en-US" altLang="zh-CN"/>
              <a:t> </a:t>
            </a:r>
            <a:r>
              <a:rPr lang="zh-CN" altLang="en-US"/>
              <a:t>攻击使目标模型输出一个预定义的肯定字符串的行为比例，</a:t>
            </a:r>
            <a:endParaRPr lang="zh-CN" altLang="en-US"/>
          </a:p>
          <a:p>
            <a:r>
              <a:rPr lang="zh-CN" altLang="en-US"/>
              <a:t>ASRH 计算实际上输出是有害或有毒的案例比例。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1180" y="5870575"/>
            <a:ext cx="8346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RAL（随机搜索攻击），这是一种基于黑盒查询的攻击。RAL 是 PAL 的简化版本。完全删除了代理模型，而是在候选后缀中均匀随机采样。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演示</Application>
  <PresentationFormat>宽屏</PresentationFormat>
  <Paragraphs>17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 L1RU1</cp:lastModifiedBy>
  <cp:revision>10</cp:revision>
  <dcterms:created xsi:type="dcterms:W3CDTF">2024-04-26T08:09:34Z</dcterms:created>
  <dcterms:modified xsi:type="dcterms:W3CDTF">2024-04-26T08:09:34Z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2052-6.5.0.8619</vt:lpwstr>
  </property>
  <property fmtid="{D5CDD505-2E9C-101B-9397-08002B2CF9AE}" pid="3" name="ICV">
    <vt:lpwstr>6E890ACDCACF0CC1E21D066644E9F30E_41</vt:lpwstr>
  </property>
</Properties>
</file>