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70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474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5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56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143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88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864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183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890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01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322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DD96F-697C-84C4-54D6-8F6A84D2B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US" dirty="0"/>
              <a:t>JavaScript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027CC-FCBF-6F8E-6AA5-FA05021B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US" dirty="0"/>
              <a:t>Book Connect</a:t>
            </a: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33BE0098-548B-EC31-3EDD-A8A0B2B38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16" r="4495" b="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55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lick.wav"/>
          </p:stSnd>
        </p:sndAc>
      </p:transition>
    </mc:Choice>
    <mc:Fallback>
      <p:transition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92B8-8012-7E58-0422-5A094DB5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Show More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1F36-E275-FD36-6481-D5EE974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const showMoreButton = document.querySelector("[data-list-button]");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const handleShowMore = () =&gt; {</a:t>
            </a:r>
          </a:p>
          <a:p>
            <a:r>
              <a:rPr lang="en-US" dirty="0"/>
              <a:t>  // Code for handling the "Show More" functionality</a:t>
            </a:r>
          </a:p>
          <a:p>
            <a:r>
              <a:rPr lang="en-US" dirty="0"/>
              <a:t>  // ...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showMoreButton.addEventListener("click", handleShowMore);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 this part, the code selects the DOM element with the attribute `[data-list-button]` and assigns it to the `showMoreButton` variable.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It also defines a `handleShowMore` function, which will handle the functionality for the "Show More" button.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Lastly, it attaches an event listener to the `showMoreButton` that triggers the `handleShowMore` function when clicked.</a:t>
            </a:r>
          </a:p>
        </p:txBody>
      </p:sp>
    </p:spTree>
    <p:extLst>
      <p:ext uri="{BB962C8B-B14F-4D97-AF65-F5344CB8AC3E}">
        <p14:creationId xmlns:p14="http://schemas.microsoft.com/office/powerpoint/2010/main" val="41484703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669C-373F-E08D-EEF7-C50496F5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Search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8E6D-4E0C-3A22-0030-7BC5F2F9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(Code for handling search functionality is missing here)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Additional code for handling search functionality, but not included in the snippet.</a:t>
            </a:r>
          </a:p>
        </p:txBody>
      </p:sp>
    </p:spTree>
    <p:extLst>
      <p:ext uri="{BB962C8B-B14F-4D97-AF65-F5344CB8AC3E}">
        <p14:creationId xmlns:p14="http://schemas.microsoft.com/office/powerpoint/2010/main" val="40433835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2A63-6BCB-12A1-0431-D5FC71C4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Search Overlay and Cancel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3A0A-7331-2013-BBA3-FA48458A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(Code for handling search overlay and cancel button is missing here)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Similar additional code for handling the search overlay and cancel button, but not included in the snippet.</a:t>
            </a:r>
          </a:p>
        </p:txBody>
      </p:sp>
    </p:spTree>
    <p:extLst>
      <p:ext uri="{BB962C8B-B14F-4D97-AF65-F5344CB8AC3E}">
        <p14:creationId xmlns:p14="http://schemas.microsoft.com/office/powerpoint/2010/main" val="20619552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5F02-1DD0-AB65-B3CF-898C9AA8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Show More Button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DB13-6DEF-9C9F-B6C2-06B307D4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const listButton = document.querySelector("[data-list-button]");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listButton.innerText = "Show more";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Finally, the code selects the DOM element with the attribute `[data-list-button]` and assigns it to the `listButton` variable.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Then sets the `innerText` property of the `listButton` to the string "Show more", updating the button's displayed text.</a:t>
            </a:r>
          </a:p>
        </p:txBody>
      </p:sp>
    </p:spTree>
    <p:extLst>
      <p:ext uri="{BB962C8B-B14F-4D97-AF65-F5344CB8AC3E}">
        <p14:creationId xmlns:p14="http://schemas.microsoft.com/office/powerpoint/2010/main" val="973651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5DEE-F073-2ABD-AC97-893235D0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6F36-0CF7-D834-44CD-841F73DB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 imported data from  “./data.js”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Author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Books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Genres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code imports the `authors`, `genres`, and `books` data from a module called `data.js`.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9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D7D-FABB-81D1-C362-64742841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that were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5AFD-0954-AA75-0611-D6ACC693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(!books || !Array.isArray(books)) {</a:t>
            </a:r>
          </a:p>
          <a:p>
            <a:r>
              <a:rPr lang="en-US" dirty="0"/>
              <a:t>  throw new Error("Source required");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(!page || typeof page !== "number") {</a:t>
            </a:r>
          </a:p>
          <a:p>
            <a:r>
              <a:rPr lang="en-US" dirty="0"/>
              <a:t>  throw new Error("Page must be a number");</a:t>
            </a:r>
          </a:p>
          <a:p>
            <a:r>
              <a:rPr lang="en-US" dirty="0"/>
              <a:t>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These lines perform error fixing. It checks if the `books` variable and arrays are defined.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`page` variable and a number is defined.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If these conditions are not there, an error is thrown with an appropriate message.</a:t>
            </a:r>
          </a:p>
        </p:txBody>
      </p:sp>
    </p:spTree>
    <p:extLst>
      <p:ext uri="{BB962C8B-B14F-4D97-AF65-F5344CB8AC3E}">
        <p14:creationId xmlns:p14="http://schemas.microsoft.com/office/powerpoint/2010/main" val="2276809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AC78-3C24-BE84-0B31-5CE843CD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DOM Elements and Creating a Document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4B07-3BD7-291F-951C-01890A19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const bookList = document.querySelector("[data-list-items]");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const fragment = document.createDocumentFragment();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code selects an element with the attribute `[data-list-items]`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assign it to the `bookList` variable.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creates an empty document fragment, that </a:t>
            </a:r>
            <a:r>
              <a:rPr lang="en-US" dirty="0" err="1"/>
              <a:t>wii</a:t>
            </a:r>
            <a:r>
              <a:rPr lang="en-US" dirty="0"/>
              <a:t> be used to efficiently append multiple elements to the 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368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5B82-FE83-0CAE-E075-B4870584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over Extracted Books and Creating Sneak Peek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07B2-C692-730C-372A-E111D9FD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471878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const extracted = books.slice(startIndex, endIndex)</a:t>
            </a:r>
          </a:p>
          <a:p>
            <a:r>
              <a:rPr lang="en-US" dirty="0"/>
              <a:t>for (let i = 0; i &lt; extracted.length; i++) {</a:t>
            </a:r>
          </a:p>
          <a:p>
            <a:r>
              <a:rPr lang="en-US" dirty="0"/>
              <a:t>  const sneakPeak = document.createElement("dl");</a:t>
            </a:r>
          </a:p>
          <a:p>
            <a:r>
              <a:rPr lang="en-US" dirty="0"/>
              <a:t>  sneakPeak.className = "preview";</a:t>
            </a:r>
          </a:p>
          <a:p>
            <a:r>
              <a:rPr lang="en-US" dirty="0"/>
              <a:t>  sneakPeak.dataset.id = books[i].id;</a:t>
            </a:r>
          </a:p>
          <a:p>
            <a:r>
              <a:rPr lang="en-US" dirty="0"/>
              <a:t>  sneakPeak.dataset.title = books[i].title;</a:t>
            </a:r>
          </a:p>
          <a:p>
            <a:r>
              <a:rPr lang="en-US" dirty="0"/>
              <a:t>  sneakPeak.dataset.image = books[i].image;</a:t>
            </a:r>
          </a:p>
          <a:p>
            <a:r>
              <a:rPr lang="en-US" dirty="0"/>
              <a:t>  sneakPeak.dataset.subtitle = `${authors[books[i].author]} (${new Date(</a:t>
            </a:r>
          </a:p>
          <a:p>
            <a:r>
              <a:rPr lang="en-US" dirty="0"/>
              <a:t>    books[i].published</a:t>
            </a:r>
          </a:p>
          <a:p>
            <a:r>
              <a:rPr lang="en-US" dirty="0"/>
              <a:t>  ).getFullYear()})`;</a:t>
            </a:r>
          </a:p>
          <a:p>
            <a:r>
              <a:rPr lang="en-US" dirty="0"/>
              <a:t>  sneakPeak.dataset.description = books[i].description;</a:t>
            </a:r>
          </a:p>
          <a:p>
            <a:r>
              <a:rPr lang="en-US" dirty="0"/>
              <a:t>  sneakPeak.dataset.genre = books[i].genres;</a:t>
            </a:r>
          </a:p>
          <a:p>
            <a:endParaRPr lang="en-US" dirty="0"/>
          </a:p>
          <a:p>
            <a:r>
              <a:rPr lang="en-US" dirty="0"/>
              <a:t>  fragment.appendChild(sneakPeak);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88401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B110-B917-E645-5B48-7E9FDA71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from the previous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629C-0579-5DA0-872A-124B2456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sneakPeak.innerHTML = `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&lt;img class='preview__image' src="${</a:t>
            </a:r>
          </a:p>
          <a:p>
            <a:r>
              <a:rPr lang="en-US" dirty="0"/>
              <a:t>        books[i].image</a:t>
            </a:r>
          </a:p>
          <a:p>
            <a:r>
              <a:rPr lang="en-US" dirty="0"/>
              <a:t>      }" alt="No picture available"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class='preview__info'&gt;</a:t>
            </a:r>
          </a:p>
          <a:p>
            <a:r>
              <a:rPr lang="en-US" dirty="0"/>
              <a:t>      &lt;dt class='preview__title'&gt;${books[i].title}&lt;/dt&gt;</a:t>
            </a:r>
          </a:p>
          <a:p>
            <a:r>
              <a:rPr lang="en-US" dirty="0"/>
              <a:t>      &lt;dt class='preview__author'&gt;By ${authors[books[i].author]}&lt;/dt&gt;</a:t>
            </a:r>
          </a:p>
          <a:p>
            <a:r>
              <a:rPr lang="en-US" dirty="0"/>
              <a:t>    &lt;/div&gt;`;</a:t>
            </a:r>
          </a:p>
        </p:txBody>
      </p:sp>
    </p:spTree>
    <p:extLst>
      <p:ext uri="{BB962C8B-B14F-4D97-AF65-F5344CB8AC3E}">
        <p14:creationId xmlns:p14="http://schemas.microsoft.com/office/powerpoint/2010/main" val="37439483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2174-F1C5-912E-9F6C-F9A5A55B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 from the previous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32A9-2700-77A6-0C90-10EEEF20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section iterates over the `extracted` array, which contains a set of books from the `books` array. For each book, it creates a `sneakPeak` element using `document.createElement()`.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element's attributes and dataset properties are based on the book's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HTML content of the `sneakPeak` element is also set using template literals.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`sneakPeak` elements is then appended using `fragment.appendChild(sneakPeak)`.</a:t>
            </a:r>
          </a:p>
        </p:txBody>
      </p:sp>
    </p:spTree>
    <p:extLst>
      <p:ext uri="{BB962C8B-B14F-4D97-AF65-F5344CB8AC3E}">
        <p14:creationId xmlns:p14="http://schemas.microsoft.com/office/powerpoint/2010/main" val="40154215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9282-7D82-9130-E3A2-48797FE7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Fragment to the Book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B933-1E51-4FF6-73A7-8E9C136E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bookList.appendChild</a:t>
            </a:r>
            <a:r>
              <a:rPr lang="en-US" dirty="0"/>
              <a:t>(fragment);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After creating the `sneakPeak` elements and appending them to the `fragment`, the code appends the `fragment` to the `bookList` element.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will then add all the created elements to the DOM at once.</a:t>
            </a:r>
          </a:p>
        </p:txBody>
      </p:sp>
    </p:spTree>
    <p:extLst>
      <p:ext uri="{BB962C8B-B14F-4D97-AF65-F5344CB8AC3E}">
        <p14:creationId xmlns:p14="http://schemas.microsoft.com/office/powerpoint/2010/main" val="33367473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4C62-504B-448D-EB87-6BC69E33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Settings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4B18-EE27-5716-0280-474A51CE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(Code for handling settings overlay is missing here)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Addition of handling the settings overlay, but not included in the snippet</a:t>
            </a:r>
          </a:p>
        </p:txBody>
      </p:sp>
    </p:spTree>
    <p:extLst>
      <p:ext uri="{BB962C8B-B14F-4D97-AF65-F5344CB8AC3E}">
        <p14:creationId xmlns:p14="http://schemas.microsoft.com/office/powerpoint/2010/main" val="31994074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870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Posterama</vt:lpstr>
      <vt:lpstr>Wingdings</vt:lpstr>
      <vt:lpstr>SplashVTI</vt:lpstr>
      <vt:lpstr>JavaScript Presentation</vt:lpstr>
      <vt:lpstr>Importing Data</vt:lpstr>
      <vt:lpstr>Errors that were fixed</vt:lpstr>
      <vt:lpstr>Selecting DOM Elements and Creating a Document Fragment</vt:lpstr>
      <vt:lpstr>Iterating over Extracted Books and Creating Sneak Peek Elements</vt:lpstr>
      <vt:lpstr>Continue from the previous page</vt:lpstr>
      <vt:lpstr>Continues from the previous page</vt:lpstr>
      <vt:lpstr>Appending Fragment to the Book List</vt:lpstr>
      <vt:lpstr>Handling Settings Overlay</vt:lpstr>
      <vt:lpstr>Handling Show More Button</vt:lpstr>
      <vt:lpstr>Handling Search Functionality</vt:lpstr>
      <vt:lpstr>Handling Search Overlay and Cancel Button</vt:lpstr>
      <vt:lpstr>Updating Show More Button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Presentation</dc:title>
  <dc:creator>Yvonne Mathole</dc:creator>
  <cp:lastModifiedBy>Yvonne Mathole</cp:lastModifiedBy>
  <cp:revision>2</cp:revision>
  <dcterms:created xsi:type="dcterms:W3CDTF">2023-07-13T13:27:04Z</dcterms:created>
  <dcterms:modified xsi:type="dcterms:W3CDTF">2023-07-13T13:58:10Z</dcterms:modified>
</cp:coreProperties>
</file>