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2574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32B3-D42F-4487-9F90-662AD0E3FFB7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55E5-943A-4025-AB22-10D4AFD72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55E5-943A-4025-AB22-10D4AFD72D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F082-5106-4C1D-A12D-D97F27EDFBD4}" type="datetimeFigureOut">
              <a:rPr lang="en-GB" smtClean="0"/>
              <a:t>30/08/2019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AD5B-B2C0-485C-A124-460D56818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unsplash.com/search/photos/woman-sitting-at-desk?utm_source=unsplash&amp;utm_medium=referral&amp;utm_content=creditCopyText" TargetMode="External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hyperlink" Target="https://unsplash.com/@anniespratt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0" y="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3429000" cy="4572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50000">
                <a:schemeClr val="bg1">
                  <a:alpha val="7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Candice</a:t>
            </a:r>
            <a:endParaRPr lang="en-GB" sz="6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48" y="2980889"/>
            <a:ext cx="3429000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ZA" sz="2800" i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only want to recruit the best and brightest.”</a:t>
            </a:r>
            <a:endParaRPr lang="en-ZA" sz="2800" i="1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3843" y="4654068"/>
            <a:ext cx="3276304" cy="540000"/>
            <a:chOff x="152696" y="4752080"/>
            <a:chExt cx="3276304" cy="540000"/>
          </a:xfrm>
        </p:grpSpPr>
        <p:pic>
          <p:nvPicPr>
            <p:cNvPr id="1027" name="Picture 3" descr="F:\ke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4752080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756745" y="4791248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Key goals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48605" y="4701802"/>
            <a:ext cx="3257006" cy="540000"/>
            <a:chOff x="3420313" y="4788024"/>
            <a:chExt cx="3257006" cy="540000"/>
          </a:xfrm>
        </p:grpSpPr>
        <p:pic>
          <p:nvPicPr>
            <p:cNvPr id="1030" name="Picture 6" descr="F:\icons001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47880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005064" y="4827192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2441" y="7143849"/>
            <a:ext cx="3257006" cy="540000"/>
            <a:chOff x="3420313" y="6933455"/>
            <a:chExt cx="3257006" cy="540000"/>
          </a:xfrm>
        </p:grpSpPr>
        <p:pic>
          <p:nvPicPr>
            <p:cNvPr id="1029" name="Picture 5" descr="F:\icons000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313" y="69334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005064" y="6972623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We must not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823" y="7143849"/>
            <a:ext cx="3276304" cy="540000"/>
            <a:chOff x="152696" y="7956376"/>
            <a:chExt cx="3276304" cy="540000"/>
          </a:xfrm>
        </p:grpSpPr>
        <p:pic>
          <p:nvPicPr>
            <p:cNvPr id="1028" name="Picture 4" descr="F:\icons000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96" y="795637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6745" y="7995544"/>
              <a:ext cx="267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Behaviours</a:t>
              </a:r>
              <a:endPara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983" y="5225412"/>
            <a:ext cx="342246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to see what the team is capable of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Looks at the project quality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architecture and technology decisions and motivations</a:t>
            </a: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information and contact to be clearly visible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8958" y="5371605"/>
            <a:ext cx="32403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Clearly show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team skills and contact details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Clearly indicate architectures and technologies used in projects as well as overviews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Show him relevant offers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985" y="7956376"/>
            <a:ext cx="3240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to hire a capable team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Wants clear demonstrations of skills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Doesn’t want any distractions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6928" y="7887126"/>
            <a:ext cx="324036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Inflate project descriptions with superfluous wording</a:t>
            </a:r>
            <a:endParaRPr lang="en-GB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3038" indent="-173038">
              <a:spcAft>
                <a:spcPts val="600"/>
              </a:spcAft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 overwhelm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her with unnecessary distractions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899011"/>
            <a:ext cx="359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by </a:t>
            </a:r>
            <a:r>
              <a:rPr lang="en-US" sz="1100" dirty="0">
                <a:hlinkClick r:id="rId12"/>
              </a:rPr>
              <a:t>Annie Spratt</a:t>
            </a:r>
            <a:r>
              <a:rPr lang="en-US" sz="1100" dirty="0"/>
              <a:t> on </a:t>
            </a:r>
            <a:r>
              <a:rPr lang="en-US" sz="1100" dirty="0" err="1">
                <a:hlinkClick r:id="rId13"/>
              </a:rPr>
              <a:t>Unsplash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380943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102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LG Mabe</dc:creator>
  <cp:lastModifiedBy>Mr. LG Mabe</cp:lastModifiedBy>
  <cp:revision>13</cp:revision>
  <dcterms:created xsi:type="dcterms:W3CDTF">2011-03-27T13:42:18Z</dcterms:created>
  <dcterms:modified xsi:type="dcterms:W3CDTF">2019-08-30T07:01:57Z</dcterms:modified>
</cp:coreProperties>
</file>