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F32A-3472-45E4-BD5B-A87A7FB540A0}" type="datetimeFigureOut">
              <a:rPr lang="en-ZA" smtClean="0"/>
              <a:t>2024/09/20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7227-0154-4834-B296-C4118A02FE1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908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F32A-3472-45E4-BD5B-A87A7FB540A0}" type="datetimeFigureOut">
              <a:rPr lang="en-ZA" smtClean="0"/>
              <a:t>2024/09/20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7227-0154-4834-B296-C4118A02FE1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0440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F32A-3472-45E4-BD5B-A87A7FB540A0}" type="datetimeFigureOut">
              <a:rPr lang="en-ZA" smtClean="0"/>
              <a:t>2024/09/20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7227-0154-4834-B296-C4118A02FE1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511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F32A-3472-45E4-BD5B-A87A7FB540A0}" type="datetimeFigureOut">
              <a:rPr lang="en-ZA" smtClean="0"/>
              <a:t>2024/09/20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7227-0154-4834-B296-C4118A02FE1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748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F32A-3472-45E4-BD5B-A87A7FB540A0}" type="datetimeFigureOut">
              <a:rPr lang="en-ZA" smtClean="0"/>
              <a:t>2024/09/20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7227-0154-4834-B296-C4118A02FE1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922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F32A-3472-45E4-BD5B-A87A7FB540A0}" type="datetimeFigureOut">
              <a:rPr lang="en-ZA" smtClean="0"/>
              <a:t>2024/09/20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7227-0154-4834-B296-C4118A02FE1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368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F32A-3472-45E4-BD5B-A87A7FB540A0}" type="datetimeFigureOut">
              <a:rPr lang="en-ZA" smtClean="0"/>
              <a:t>2024/09/20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7227-0154-4834-B296-C4118A02FE1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497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F32A-3472-45E4-BD5B-A87A7FB540A0}" type="datetimeFigureOut">
              <a:rPr lang="en-ZA" smtClean="0"/>
              <a:t>2024/09/20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7227-0154-4834-B296-C4118A02FE1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2459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F32A-3472-45E4-BD5B-A87A7FB540A0}" type="datetimeFigureOut">
              <a:rPr lang="en-ZA" smtClean="0"/>
              <a:t>2024/09/20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7227-0154-4834-B296-C4118A02FE1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149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F32A-3472-45E4-BD5B-A87A7FB540A0}" type="datetimeFigureOut">
              <a:rPr lang="en-ZA" smtClean="0"/>
              <a:t>2024/09/20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7227-0154-4834-B296-C4118A02FE1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906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F32A-3472-45E4-BD5B-A87A7FB540A0}" type="datetimeFigureOut">
              <a:rPr lang="en-ZA" smtClean="0"/>
              <a:t>2024/09/20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47227-0154-4834-B296-C4118A02FE1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34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7F32A-3472-45E4-BD5B-A87A7FB540A0}" type="datetimeFigureOut">
              <a:rPr lang="en-ZA" smtClean="0"/>
              <a:t>2024/09/20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47227-0154-4834-B296-C4118A02FE1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369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50" y="907284"/>
            <a:ext cx="9000000" cy="504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674" y="897152"/>
            <a:ext cx="9000000" cy="5063696"/>
          </a:xfrm>
        </p:spPr>
      </p:pic>
    </p:spTree>
    <p:extLst>
      <p:ext uri="{BB962C8B-B14F-4D97-AF65-F5344CB8AC3E}">
        <p14:creationId xmlns:p14="http://schemas.microsoft.com/office/powerpoint/2010/main" val="192688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905635"/>
            <a:ext cx="9000000" cy="5046731"/>
          </a:xfrm>
        </p:spPr>
      </p:pic>
    </p:spTree>
    <p:extLst>
      <p:ext uri="{BB962C8B-B14F-4D97-AF65-F5344CB8AC3E}">
        <p14:creationId xmlns:p14="http://schemas.microsoft.com/office/powerpoint/2010/main" val="29312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</dc:creator>
  <cp:lastModifiedBy>Train</cp:lastModifiedBy>
  <cp:revision>1</cp:revision>
  <dcterms:created xsi:type="dcterms:W3CDTF">2024-09-20T08:33:11Z</dcterms:created>
  <dcterms:modified xsi:type="dcterms:W3CDTF">2024-09-20T08:33:41Z</dcterms:modified>
</cp:coreProperties>
</file>