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75" r:id="rId5"/>
    <p:sldId id="276" r:id="rId6"/>
    <p:sldId id="277" r:id="rId7"/>
    <p:sldId id="278" r:id="rId8"/>
    <p:sldId id="279" r:id="rId9"/>
    <p:sldId id="292" r:id="rId10"/>
    <p:sldId id="288" r:id="rId11"/>
    <p:sldId id="280" r:id="rId12"/>
    <p:sldId id="281" r:id="rId13"/>
    <p:sldId id="282" r:id="rId14"/>
    <p:sldId id="283" r:id="rId15"/>
    <p:sldId id="284" r:id="rId16"/>
    <p:sldId id="268" r:id="rId17"/>
    <p:sldId id="289" r:id="rId18"/>
    <p:sldId id="285" r:id="rId19"/>
    <p:sldId id="269" r:id="rId20"/>
    <p:sldId id="270" r:id="rId21"/>
    <p:sldId id="271" r:id="rId22"/>
    <p:sldId id="272" r:id="rId23"/>
    <p:sldId id="293" r:id="rId24"/>
    <p:sldId id="286" r:id="rId25"/>
    <p:sldId id="287" r:id="rId26"/>
    <p:sldId id="267" r:id="rId27"/>
  </p:sldIdLst>
  <p:sldSz cx="12192000" cy="6858000"/>
  <p:notesSz cx="6858000" cy="9144000"/>
  <p:defaultText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3" autoAdjust="0"/>
  </p:normalViewPr>
  <p:slideViewPr>
    <p:cSldViewPr snapToGrid="0">
      <p:cViewPr varScale="1">
        <p:scale>
          <a:sx n="54" d="100"/>
          <a:sy n="54" d="100"/>
        </p:scale>
        <p:origin x="67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Артур Куроедов" userId="59f187c08f936988" providerId="LiveId" clId="{D39A5BA3-CC77-43A0-822D-9B443B7B22CC}"/>
    <pc:docChg chg="undo redo custSel addSld delSld modSld sldOrd modMainMaster">
      <pc:chgData name="Артур Куроедов" userId="59f187c08f936988" providerId="LiveId" clId="{D39A5BA3-CC77-43A0-822D-9B443B7B22CC}" dt="2022-11-11T10:35:15.107" v="3165" actId="20577"/>
      <pc:docMkLst>
        <pc:docMk/>
      </pc:docMkLst>
      <pc:sldChg chg="modSp mod setBg">
        <pc:chgData name="Артур Куроедов" userId="59f187c08f936988" providerId="LiveId" clId="{D39A5BA3-CC77-43A0-822D-9B443B7B22CC}" dt="2022-11-11T10:12:49.126" v="2891"/>
        <pc:sldMkLst>
          <pc:docMk/>
          <pc:sldMk cId="874923850" sldId="256"/>
        </pc:sldMkLst>
        <pc:spChg chg="mod">
          <ac:chgData name="Артур Куроедов" userId="59f187c08f936988" providerId="LiveId" clId="{D39A5BA3-CC77-43A0-822D-9B443B7B22CC}" dt="2022-11-10T16:18:14.465" v="2881" actId="1076"/>
          <ac:spMkLst>
            <pc:docMk/>
            <pc:sldMk cId="874923850" sldId="256"/>
            <ac:spMk id="2" creationId="{00D5455C-988D-C658-86E6-E4C09AEF5931}"/>
          </ac:spMkLst>
        </pc:spChg>
      </pc:sldChg>
      <pc:sldChg chg="modSp new add del mod">
        <pc:chgData name="Артур Куроедов" userId="59f187c08f936988" providerId="LiveId" clId="{D39A5BA3-CC77-43A0-822D-9B443B7B22CC}" dt="2022-11-10T17:46:53.859" v="2883" actId="2696"/>
        <pc:sldMkLst>
          <pc:docMk/>
          <pc:sldMk cId="3440358972" sldId="257"/>
        </pc:sldMkLst>
        <pc:spChg chg="mod">
          <ac:chgData name="Артур Куроедов" userId="59f187c08f936988" providerId="LiveId" clId="{D39A5BA3-CC77-43A0-822D-9B443B7B22CC}" dt="2022-11-09T21:24:00.758" v="1879" actId="113"/>
          <ac:spMkLst>
            <pc:docMk/>
            <pc:sldMk cId="3440358972" sldId="257"/>
            <ac:spMk id="2" creationId="{D114B207-9125-B67C-4328-050C72562027}"/>
          </ac:spMkLst>
        </pc:spChg>
        <pc:spChg chg="mod">
          <ac:chgData name="Артур Куроедов" userId="59f187c08f936988" providerId="LiveId" clId="{D39A5BA3-CC77-43A0-822D-9B443B7B22CC}" dt="2022-11-07T20:08:18.026" v="14" actId="20577"/>
          <ac:spMkLst>
            <pc:docMk/>
            <pc:sldMk cId="3440358972" sldId="257"/>
            <ac:spMk id="3" creationId="{6664EF38-5C2A-DB54-EF43-EA91A613A039}"/>
          </ac:spMkLst>
        </pc:spChg>
      </pc:sldChg>
      <pc:sldChg chg="delSp modSp new add del mod">
        <pc:chgData name="Артур Куроедов" userId="59f187c08f936988" providerId="LiveId" clId="{D39A5BA3-CC77-43A0-822D-9B443B7B22CC}" dt="2022-11-10T17:46:53.859" v="2883" actId="2696"/>
        <pc:sldMkLst>
          <pc:docMk/>
          <pc:sldMk cId="1793013622" sldId="258"/>
        </pc:sldMkLst>
        <pc:spChg chg="del">
          <ac:chgData name="Артур Куроедов" userId="59f187c08f936988" providerId="LiveId" clId="{D39A5BA3-CC77-43A0-822D-9B443B7B22CC}" dt="2022-11-07T20:32:20.036" v="230" actId="21"/>
          <ac:spMkLst>
            <pc:docMk/>
            <pc:sldMk cId="1793013622" sldId="258"/>
            <ac:spMk id="2" creationId="{51DC20AF-E92D-5B38-6A38-4E92ECA59273}"/>
          </ac:spMkLst>
        </pc:spChg>
        <pc:spChg chg="mod">
          <ac:chgData name="Артур Куроедов" userId="59f187c08f936988" providerId="LiveId" clId="{D39A5BA3-CC77-43A0-822D-9B443B7B22CC}" dt="2022-11-07T20:09:43.064" v="23" actId="27636"/>
          <ac:spMkLst>
            <pc:docMk/>
            <pc:sldMk cId="1793013622" sldId="258"/>
            <ac:spMk id="3" creationId="{4130BDC5-5C22-0F3F-86C4-9E4746603220}"/>
          </ac:spMkLst>
        </pc:spChg>
      </pc:sldChg>
      <pc:sldChg chg="addSp delSp modSp new add del mod">
        <pc:chgData name="Артур Куроедов" userId="59f187c08f936988" providerId="LiveId" clId="{D39A5BA3-CC77-43A0-822D-9B443B7B22CC}" dt="2022-11-10T17:46:53.859" v="2883" actId="2696"/>
        <pc:sldMkLst>
          <pc:docMk/>
          <pc:sldMk cId="945488645" sldId="259"/>
        </pc:sldMkLst>
        <pc:spChg chg="del">
          <ac:chgData name="Артур Куроедов" userId="59f187c08f936988" providerId="LiveId" clId="{D39A5BA3-CC77-43A0-822D-9B443B7B22CC}" dt="2022-11-07T20:32:27.235" v="231" actId="21"/>
          <ac:spMkLst>
            <pc:docMk/>
            <pc:sldMk cId="945488645" sldId="259"/>
            <ac:spMk id="2" creationId="{5DBA9195-E39B-9B0E-1243-0E8974E95528}"/>
          </ac:spMkLst>
        </pc:spChg>
        <pc:spChg chg="add del mod">
          <ac:chgData name="Артур Куроедов" userId="59f187c08f936988" providerId="LiveId" clId="{D39A5BA3-CC77-43A0-822D-9B443B7B22CC}" dt="2022-11-07T20:18:24.510" v="116" actId="20577"/>
          <ac:spMkLst>
            <pc:docMk/>
            <pc:sldMk cId="945488645" sldId="259"/>
            <ac:spMk id="3" creationId="{E8D75E74-5E44-87D5-680A-E675F98E76EF}"/>
          </ac:spMkLst>
        </pc:spChg>
        <pc:spChg chg="add del">
          <ac:chgData name="Артур Куроедов" userId="59f187c08f936988" providerId="LiveId" clId="{D39A5BA3-CC77-43A0-822D-9B443B7B22CC}" dt="2022-11-07T20:11:08.021" v="32"/>
          <ac:spMkLst>
            <pc:docMk/>
            <pc:sldMk cId="945488645" sldId="259"/>
            <ac:spMk id="5" creationId="{AFA05EBF-6454-853C-C9AE-75EAF3A5C2EC}"/>
          </ac:spMkLst>
        </pc:spChg>
        <pc:spChg chg="add del">
          <ac:chgData name="Артур Куроедов" userId="59f187c08f936988" providerId="LiveId" clId="{D39A5BA3-CC77-43A0-822D-9B443B7B22CC}" dt="2022-11-07T20:19:07.912" v="118" actId="22"/>
          <ac:spMkLst>
            <pc:docMk/>
            <pc:sldMk cId="945488645" sldId="259"/>
            <ac:spMk id="7" creationId="{B272B24D-5111-855E-54E9-4C2999A7DD19}"/>
          </ac:spMkLst>
        </pc:spChg>
        <pc:graphicFrameChg chg="add del mod">
          <ac:chgData name="Артур Куроедов" userId="59f187c08f936988" providerId="LiveId" clId="{D39A5BA3-CC77-43A0-822D-9B443B7B22CC}" dt="2022-11-07T20:11:08.021" v="32"/>
          <ac:graphicFrameMkLst>
            <pc:docMk/>
            <pc:sldMk cId="945488645" sldId="259"/>
            <ac:graphicFrameMk id="4" creationId="{46CFD755-0272-3387-EAB7-8B91CB13D3AF}"/>
          </ac:graphicFrameMkLst>
        </pc:graphicFrameChg>
      </pc:sldChg>
      <pc:sldChg chg="delSp modSp new add del mod">
        <pc:chgData name="Артур Куроедов" userId="59f187c08f936988" providerId="LiveId" clId="{D39A5BA3-CC77-43A0-822D-9B443B7B22CC}" dt="2022-11-10T17:46:47.956" v="2882" actId="2696"/>
        <pc:sldMkLst>
          <pc:docMk/>
          <pc:sldMk cId="3349254002" sldId="260"/>
        </pc:sldMkLst>
        <pc:spChg chg="del">
          <ac:chgData name="Артур Куроедов" userId="59f187c08f936988" providerId="LiveId" clId="{D39A5BA3-CC77-43A0-822D-9B443B7B22CC}" dt="2022-11-07T20:32:30.646" v="232" actId="21"/>
          <ac:spMkLst>
            <pc:docMk/>
            <pc:sldMk cId="3349254002" sldId="260"/>
            <ac:spMk id="2" creationId="{4B885A71-0D11-8B30-32EA-F069EDEF0128}"/>
          </ac:spMkLst>
        </pc:spChg>
        <pc:spChg chg="mod">
          <ac:chgData name="Артур Куроедов" userId="59f187c08f936988" providerId="LiveId" clId="{D39A5BA3-CC77-43A0-822D-9B443B7B22CC}" dt="2022-11-07T20:19:47.591" v="125" actId="6549"/>
          <ac:spMkLst>
            <pc:docMk/>
            <pc:sldMk cId="3349254002" sldId="260"/>
            <ac:spMk id="3" creationId="{1FAFFA26-B435-F9E6-3CB0-CF9AFFAEFE79}"/>
          </ac:spMkLst>
        </pc:spChg>
      </pc:sldChg>
      <pc:sldChg chg="delSp modSp new add del mod">
        <pc:chgData name="Артур Куроедов" userId="59f187c08f936988" providerId="LiveId" clId="{D39A5BA3-CC77-43A0-822D-9B443B7B22CC}" dt="2022-11-10T17:46:47.956" v="2882" actId="2696"/>
        <pc:sldMkLst>
          <pc:docMk/>
          <pc:sldMk cId="2301606026" sldId="261"/>
        </pc:sldMkLst>
        <pc:spChg chg="del">
          <ac:chgData name="Артур Куроедов" userId="59f187c08f936988" providerId="LiveId" clId="{D39A5BA3-CC77-43A0-822D-9B443B7B22CC}" dt="2022-11-07T20:32:35.402" v="233" actId="21"/>
          <ac:spMkLst>
            <pc:docMk/>
            <pc:sldMk cId="2301606026" sldId="261"/>
            <ac:spMk id="2" creationId="{7A6CE88E-A04F-2420-B9CE-35D950E8A4FD}"/>
          </ac:spMkLst>
        </pc:spChg>
        <pc:spChg chg="mod">
          <ac:chgData name="Артур Куроедов" userId="59f187c08f936988" providerId="LiveId" clId="{D39A5BA3-CC77-43A0-822D-9B443B7B22CC}" dt="2022-11-07T20:20:51.879" v="137" actId="20577"/>
          <ac:spMkLst>
            <pc:docMk/>
            <pc:sldMk cId="2301606026" sldId="261"/>
            <ac:spMk id="3" creationId="{5177108A-7C03-8779-2A54-EEF80B14E813}"/>
          </ac:spMkLst>
        </pc:spChg>
      </pc:sldChg>
      <pc:sldChg chg="delSp modSp new add del mod">
        <pc:chgData name="Артур Куроедов" userId="59f187c08f936988" providerId="LiveId" clId="{D39A5BA3-CC77-43A0-822D-9B443B7B22CC}" dt="2022-11-10T17:46:47.956" v="2882" actId="2696"/>
        <pc:sldMkLst>
          <pc:docMk/>
          <pc:sldMk cId="2475684691" sldId="262"/>
        </pc:sldMkLst>
        <pc:spChg chg="del">
          <ac:chgData name="Артур Куроедов" userId="59f187c08f936988" providerId="LiveId" clId="{D39A5BA3-CC77-43A0-822D-9B443B7B22CC}" dt="2022-11-07T20:32:39.895" v="234" actId="21"/>
          <ac:spMkLst>
            <pc:docMk/>
            <pc:sldMk cId="2475684691" sldId="262"/>
            <ac:spMk id="2" creationId="{1ADD869A-DE39-110B-3ECC-F4D676B8BDE0}"/>
          </ac:spMkLst>
        </pc:spChg>
        <pc:spChg chg="mod">
          <ac:chgData name="Артур Куроедов" userId="59f187c08f936988" providerId="LiveId" clId="{D39A5BA3-CC77-43A0-822D-9B443B7B22CC}" dt="2022-11-07T20:22:04.553" v="144" actId="5793"/>
          <ac:spMkLst>
            <pc:docMk/>
            <pc:sldMk cId="2475684691" sldId="262"/>
            <ac:spMk id="3" creationId="{A99499B6-E41B-3F04-366A-753CC1377C53}"/>
          </ac:spMkLst>
        </pc:spChg>
      </pc:sldChg>
      <pc:sldChg chg="delSp modSp new add del mod">
        <pc:chgData name="Артур Куроедов" userId="59f187c08f936988" providerId="LiveId" clId="{D39A5BA3-CC77-43A0-822D-9B443B7B22CC}" dt="2022-11-10T17:46:47.956" v="2882" actId="2696"/>
        <pc:sldMkLst>
          <pc:docMk/>
          <pc:sldMk cId="1832967277" sldId="263"/>
        </pc:sldMkLst>
        <pc:spChg chg="del">
          <ac:chgData name="Артур Куроедов" userId="59f187c08f936988" providerId="LiveId" clId="{D39A5BA3-CC77-43A0-822D-9B443B7B22CC}" dt="2022-11-07T20:32:44.473" v="235" actId="21"/>
          <ac:spMkLst>
            <pc:docMk/>
            <pc:sldMk cId="1832967277" sldId="263"/>
            <ac:spMk id="2" creationId="{3AC3D478-3586-3A37-6DBB-92A2F67D55BB}"/>
          </ac:spMkLst>
        </pc:spChg>
        <pc:spChg chg="mod">
          <ac:chgData name="Артур Куроедов" userId="59f187c08f936988" providerId="LiveId" clId="{D39A5BA3-CC77-43A0-822D-9B443B7B22CC}" dt="2022-11-07T20:23:44.413" v="164" actId="20577"/>
          <ac:spMkLst>
            <pc:docMk/>
            <pc:sldMk cId="1832967277" sldId="263"/>
            <ac:spMk id="3" creationId="{8D10F278-C70A-E1B7-A931-E2F4634E3063}"/>
          </ac:spMkLst>
        </pc:spChg>
      </pc:sldChg>
      <pc:sldChg chg="delSp modSp new del mod">
        <pc:chgData name="Артур Куроедов" userId="59f187c08f936988" providerId="LiveId" clId="{D39A5BA3-CC77-43A0-822D-9B443B7B22CC}" dt="2022-11-10T17:46:47.956" v="2882" actId="2696"/>
        <pc:sldMkLst>
          <pc:docMk/>
          <pc:sldMk cId="2349156138" sldId="264"/>
        </pc:sldMkLst>
        <pc:spChg chg="del">
          <ac:chgData name="Артур Куроедов" userId="59f187c08f936988" providerId="LiveId" clId="{D39A5BA3-CC77-43A0-822D-9B443B7B22CC}" dt="2022-11-07T20:32:49.195" v="236" actId="21"/>
          <ac:spMkLst>
            <pc:docMk/>
            <pc:sldMk cId="2349156138" sldId="264"/>
            <ac:spMk id="2" creationId="{FB9C0D6A-FE7C-5A0B-E208-F64022AF1981}"/>
          </ac:spMkLst>
        </pc:spChg>
        <pc:spChg chg="mod">
          <ac:chgData name="Артур Куроедов" userId="59f187c08f936988" providerId="LiveId" clId="{D39A5BA3-CC77-43A0-822D-9B443B7B22CC}" dt="2022-11-10T13:48:50.927" v="2150" actId="123"/>
          <ac:spMkLst>
            <pc:docMk/>
            <pc:sldMk cId="2349156138" sldId="264"/>
            <ac:spMk id="3" creationId="{321AE8FC-8D3A-5910-843C-F27E3CA9BA0F}"/>
          </ac:spMkLst>
        </pc:spChg>
      </pc:sldChg>
      <pc:sldChg chg="modSp new mod">
        <pc:chgData name="Артур Куроедов" userId="59f187c08f936988" providerId="LiveId" clId="{D39A5BA3-CC77-43A0-822D-9B443B7B22CC}" dt="2022-11-09T21:23:30.303" v="1872" actId="113"/>
        <pc:sldMkLst>
          <pc:docMk/>
          <pc:sldMk cId="3189633577" sldId="265"/>
        </pc:sldMkLst>
        <pc:spChg chg="mod">
          <ac:chgData name="Артур Куроедов" userId="59f187c08f936988" providerId="LiveId" clId="{D39A5BA3-CC77-43A0-822D-9B443B7B22CC}" dt="2022-11-09T21:23:30.303" v="1872" actId="113"/>
          <ac:spMkLst>
            <pc:docMk/>
            <pc:sldMk cId="3189633577" sldId="265"/>
            <ac:spMk id="2" creationId="{F1CAF6EF-4740-67EC-B04D-103C7062F794}"/>
          </ac:spMkLst>
        </pc:spChg>
        <pc:spChg chg="mod">
          <ac:chgData name="Артур Куроедов" userId="59f187c08f936988" providerId="LiveId" clId="{D39A5BA3-CC77-43A0-822D-9B443B7B22CC}" dt="2022-11-07T20:28:51.761" v="194" actId="5793"/>
          <ac:spMkLst>
            <pc:docMk/>
            <pc:sldMk cId="3189633577" sldId="265"/>
            <ac:spMk id="3" creationId="{1CAC5635-3078-A49E-8246-D20282CB0CC4}"/>
          </ac:spMkLst>
        </pc:spChg>
      </pc:sldChg>
      <pc:sldChg chg="new del">
        <pc:chgData name="Артур Куроедов" userId="59f187c08f936988" providerId="LiveId" clId="{D39A5BA3-CC77-43A0-822D-9B443B7B22CC}" dt="2022-11-07T20:27:18.076" v="184" actId="680"/>
        <pc:sldMkLst>
          <pc:docMk/>
          <pc:sldMk cId="3153161737" sldId="266"/>
        </pc:sldMkLst>
      </pc:sldChg>
      <pc:sldChg chg="addSp delSp modSp new mod">
        <pc:chgData name="Артур Куроедов" userId="59f187c08f936988" providerId="LiveId" clId="{D39A5BA3-CC77-43A0-822D-9B443B7B22CC}" dt="2022-11-10T13:46:37.487" v="2107" actId="20577"/>
        <pc:sldMkLst>
          <pc:docMk/>
          <pc:sldMk cId="3924163493" sldId="266"/>
        </pc:sldMkLst>
        <pc:spChg chg="add mod">
          <ac:chgData name="Артур Куроедов" userId="59f187c08f936988" providerId="LiveId" clId="{D39A5BA3-CC77-43A0-822D-9B443B7B22CC}" dt="2022-11-10T13:46:37.487" v="2107" actId="20577"/>
          <ac:spMkLst>
            <pc:docMk/>
            <pc:sldMk cId="3924163493" sldId="266"/>
            <ac:spMk id="2" creationId="{0D756624-8DD4-D355-8A60-A3A5164763FA}"/>
          </ac:spMkLst>
        </pc:spChg>
        <pc:spChg chg="del">
          <ac:chgData name="Артур Куроедов" userId="59f187c08f936988" providerId="LiveId" clId="{D39A5BA3-CC77-43A0-822D-9B443B7B22CC}" dt="2022-11-07T20:32:55.723" v="237" actId="21"/>
          <ac:spMkLst>
            <pc:docMk/>
            <pc:sldMk cId="3924163493" sldId="266"/>
            <ac:spMk id="2" creationId="{2A29914C-78B7-0897-EF45-7C69FE01EC8F}"/>
          </ac:spMkLst>
        </pc:spChg>
        <pc:spChg chg="del mod">
          <ac:chgData name="Артур Куроедов" userId="59f187c08f936988" providerId="LiveId" clId="{D39A5BA3-CC77-43A0-822D-9B443B7B22CC}" dt="2022-11-10T13:42:57.726" v="2040" actId="478"/>
          <ac:spMkLst>
            <pc:docMk/>
            <pc:sldMk cId="3924163493" sldId="266"/>
            <ac:spMk id="3" creationId="{696DE597-6076-095A-BC8B-48B59B4327EB}"/>
          </ac:spMkLst>
        </pc:spChg>
        <pc:spChg chg="add del mod">
          <ac:chgData name="Артур Куроедов" userId="59f187c08f936988" providerId="LiveId" clId="{D39A5BA3-CC77-43A0-822D-9B443B7B22CC}" dt="2022-11-10T13:43:49.543" v="2070"/>
          <ac:spMkLst>
            <pc:docMk/>
            <pc:sldMk cId="3924163493" sldId="266"/>
            <ac:spMk id="6" creationId="{0006D01E-9B82-F7E7-009C-E9AF394F87A9}"/>
          </ac:spMkLst>
        </pc:spChg>
        <pc:spChg chg="add mod">
          <ac:chgData name="Артур Куроедов" userId="59f187c08f936988" providerId="LiveId" clId="{D39A5BA3-CC77-43A0-822D-9B443B7B22CC}" dt="2022-11-10T13:43:29.853" v="2066" actId="122"/>
          <ac:spMkLst>
            <pc:docMk/>
            <pc:sldMk cId="3924163493" sldId="266"/>
            <ac:spMk id="7" creationId="{B72FAE4C-9003-4750-57B9-4A057B90F8EF}"/>
          </ac:spMkLst>
        </pc:spChg>
        <pc:spChg chg="add del mod">
          <ac:chgData name="Артур Куроедов" userId="59f187c08f936988" providerId="LiveId" clId="{D39A5BA3-CC77-43A0-822D-9B443B7B22CC}" dt="2022-11-10T13:44:48.790" v="2077" actId="478"/>
          <ac:spMkLst>
            <pc:docMk/>
            <pc:sldMk cId="3924163493" sldId="266"/>
            <ac:spMk id="9" creationId="{23AAC4BB-A51E-3C44-64E2-712FF0DE9500}"/>
          </ac:spMkLst>
        </pc:spChg>
        <pc:picChg chg="add del mod">
          <ac:chgData name="Артур Куроедов" userId="59f187c08f936988" providerId="LiveId" clId="{D39A5BA3-CC77-43A0-822D-9B443B7B22CC}" dt="2022-11-10T13:43:41.663" v="2068" actId="21"/>
          <ac:picMkLst>
            <pc:docMk/>
            <pc:sldMk cId="3924163493" sldId="266"/>
            <ac:picMk id="4" creationId="{B16A3DD8-8A87-44EA-9F59-3314E90AB425}"/>
          </ac:picMkLst>
        </pc:picChg>
        <pc:picChg chg="add del mod">
          <ac:chgData name="Артур Куроедов" userId="59f187c08f936988" providerId="LiveId" clId="{D39A5BA3-CC77-43A0-822D-9B443B7B22CC}" dt="2022-11-10T13:44:39.473" v="2075" actId="21"/>
          <ac:picMkLst>
            <pc:docMk/>
            <pc:sldMk cId="3924163493" sldId="266"/>
            <ac:picMk id="8" creationId="{279D3ACB-F9BA-CA3A-17BD-1EB9BFF83CCF}"/>
          </ac:picMkLst>
        </pc:picChg>
        <pc:picChg chg="add del mod">
          <ac:chgData name="Артур Куроедов" userId="59f187c08f936988" providerId="LiveId" clId="{D39A5BA3-CC77-43A0-822D-9B443B7B22CC}" dt="2022-11-10T13:42:49.868" v="2037" actId="478"/>
          <ac:picMkLst>
            <pc:docMk/>
            <pc:sldMk cId="3924163493" sldId="266"/>
            <ac:picMk id="1026" creationId="{13FE472B-8978-6D68-92A7-23C5CC21D6EE}"/>
          </ac:picMkLst>
        </pc:picChg>
        <pc:picChg chg="add del mod">
          <ac:chgData name="Артур Куроедов" userId="59f187c08f936988" providerId="LiveId" clId="{D39A5BA3-CC77-43A0-822D-9B443B7B22CC}" dt="2022-11-10T13:45:20.528" v="2082"/>
          <ac:picMkLst>
            <pc:docMk/>
            <pc:sldMk cId="3924163493" sldId="266"/>
            <ac:picMk id="1027" creationId="{395CFE14-B694-56B3-A046-14B3F02667A7}"/>
          </ac:picMkLst>
        </pc:picChg>
        <pc:picChg chg="add mod">
          <ac:chgData name="Артур Куроедов" userId="59f187c08f936988" providerId="LiveId" clId="{D39A5BA3-CC77-43A0-822D-9B443B7B22CC}" dt="2022-11-10T13:45:34.816" v="2084" actId="1076"/>
          <ac:picMkLst>
            <pc:docMk/>
            <pc:sldMk cId="3924163493" sldId="266"/>
            <ac:picMk id="1028" creationId="{81857F75-C2E4-C76B-5116-45E0EE186765}"/>
          </ac:picMkLst>
        </pc:picChg>
      </pc:sldChg>
      <pc:sldChg chg="delSp modSp new mod">
        <pc:chgData name="Артур Куроедов" userId="59f187c08f936988" providerId="LiveId" clId="{D39A5BA3-CC77-43A0-822D-9B443B7B22CC}" dt="2022-11-10T14:26:06.659" v="2414" actId="14100"/>
        <pc:sldMkLst>
          <pc:docMk/>
          <pc:sldMk cId="2618572592" sldId="267"/>
        </pc:sldMkLst>
        <pc:spChg chg="del">
          <ac:chgData name="Артур Куроедов" userId="59f187c08f936988" providerId="LiveId" clId="{D39A5BA3-CC77-43A0-822D-9B443B7B22CC}" dt="2022-11-07T20:31:13.936" v="229" actId="21"/>
          <ac:spMkLst>
            <pc:docMk/>
            <pc:sldMk cId="2618572592" sldId="267"/>
            <ac:spMk id="2" creationId="{8BC94B28-A551-736E-7794-FB2B0534832C}"/>
          </ac:spMkLst>
        </pc:spChg>
        <pc:spChg chg="mod">
          <ac:chgData name="Артур Куроедов" userId="59f187c08f936988" providerId="LiveId" clId="{D39A5BA3-CC77-43A0-822D-9B443B7B22CC}" dt="2022-11-10T14:26:06.659" v="2414" actId="14100"/>
          <ac:spMkLst>
            <pc:docMk/>
            <pc:sldMk cId="2618572592" sldId="267"/>
            <ac:spMk id="3" creationId="{56DBA3F6-A778-DD14-2F2C-8D0BF809478F}"/>
          </ac:spMkLst>
        </pc:spChg>
      </pc:sldChg>
      <pc:sldChg chg="modSp new del mod">
        <pc:chgData name="Артур Куроедов" userId="59f187c08f936988" providerId="LiveId" clId="{D39A5BA3-CC77-43A0-822D-9B443B7B22CC}" dt="2022-11-07T20:30:27.793" v="203" actId="2696"/>
        <pc:sldMkLst>
          <pc:docMk/>
          <pc:sldMk cId="3315708615" sldId="267"/>
        </pc:sldMkLst>
        <pc:spChg chg="mod">
          <ac:chgData name="Артур Куроедов" userId="59f187c08f936988" providerId="LiveId" clId="{D39A5BA3-CC77-43A0-822D-9B443B7B22CC}" dt="2022-11-07T20:29:23.664" v="198" actId="122"/>
          <ac:spMkLst>
            <pc:docMk/>
            <pc:sldMk cId="3315708615" sldId="267"/>
            <ac:spMk id="2" creationId="{CACBFAFB-B87C-81D1-9AE8-7D8E7723DF2C}"/>
          </ac:spMkLst>
        </pc:spChg>
        <pc:spChg chg="mod">
          <ac:chgData name="Артур Куроедов" userId="59f187c08f936988" providerId="LiveId" clId="{D39A5BA3-CC77-43A0-822D-9B443B7B22CC}" dt="2022-11-07T20:29:42.642" v="202" actId="123"/>
          <ac:spMkLst>
            <pc:docMk/>
            <pc:sldMk cId="3315708615" sldId="267"/>
            <ac:spMk id="3" creationId="{035B90DC-827C-5B9A-1E3D-5D11E1175DCF}"/>
          </ac:spMkLst>
        </pc:spChg>
      </pc:sldChg>
      <pc:sldChg chg="addSp delSp modSp mod">
        <pc:chgData name="Артур Куроедов" userId="59f187c08f936988" providerId="LiveId" clId="{D39A5BA3-CC77-43A0-822D-9B443B7B22CC}" dt="2022-11-10T16:10:54.383" v="2748" actId="20577"/>
        <pc:sldMkLst>
          <pc:docMk/>
          <pc:sldMk cId="2940410225" sldId="268"/>
        </pc:sldMkLst>
        <pc:spChg chg="mod">
          <ac:chgData name="Артур Куроедов" userId="59f187c08f936988" providerId="LiveId" clId="{D39A5BA3-CC77-43A0-822D-9B443B7B22CC}" dt="2022-11-10T16:10:54.383" v="2748" actId="20577"/>
          <ac:spMkLst>
            <pc:docMk/>
            <pc:sldMk cId="2940410225" sldId="268"/>
            <ac:spMk id="3" creationId="{33616133-BEE0-8B5B-B255-DE1D47EB608A}"/>
          </ac:spMkLst>
        </pc:spChg>
        <pc:spChg chg="add del">
          <ac:chgData name="Артур Куроедов" userId="59f187c08f936988" providerId="LiveId" clId="{D39A5BA3-CC77-43A0-822D-9B443B7B22CC}" dt="2022-11-09T15:28:11.369" v="239" actId="22"/>
          <ac:spMkLst>
            <pc:docMk/>
            <pc:sldMk cId="2940410225" sldId="268"/>
            <ac:spMk id="4" creationId="{BDBE9289-0DF9-BB61-398C-B6E10137DE20}"/>
          </ac:spMkLst>
        </pc:spChg>
        <pc:spChg chg="add mod">
          <ac:chgData name="Артур Куроедов" userId="59f187c08f936988" providerId="LiveId" clId="{D39A5BA3-CC77-43A0-822D-9B443B7B22CC}" dt="2022-11-09T16:21:02.791" v="1398" actId="2711"/>
          <ac:spMkLst>
            <pc:docMk/>
            <pc:sldMk cId="2940410225" sldId="268"/>
            <ac:spMk id="5" creationId="{5A3A2BD3-AE60-C992-1163-1739E3F5D436}"/>
          </ac:spMkLst>
        </pc:spChg>
      </pc:sldChg>
      <pc:sldChg chg="modSp new mod">
        <pc:chgData name="Артур Куроедов" userId="59f187c08f936988" providerId="LiveId" clId="{D39A5BA3-CC77-43A0-822D-9B443B7B22CC}" dt="2022-11-09T21:22:52.063" v="1867" actId="2711"/>
        <pc:sldMkLst>
          <pc:docMk/>
          <pc:sldMk cId="3818733009" sldId="269"/>
        </pc:sldMkLst>
        <pc:spChg chg="mod">
          <ac:chgData name="Артур Куроедов" userId="59f187c08f936988" providerId="LiveId" clId="{D39A5BA3-CC77-43A0-822D-9B443B7B22CC}" dt="2022-11-09T15:46:52.007" v="263" actId="122"/>
          <ac:spMkLst>
            <pc:docMk/>
            <pc:sldMk cId="3818733009" sldId="269"/>
            <ac:spMk id="2" creationId="{AA70CF56-A44E-C376-FB39-D3762EAF8DE8}"/>
          </ac:spMkLst>
        </pc:spChg>
        <pc:spChg chg="mod">
          <ac:chgData name="Артур Куроедов" userId="59f187c08f936988" providerId="LiveId" clId="{D39A5BA3-CC77-43A0-822D-9B443B7B22CC}" dt="2022-11-09T21:22:52.063" v="1867" actId="2711"/>
          <ac:spMkLst>
            <pc:docMk/>
            <pc:sldMk cId="3818733009" sldId="269"/>
            <ac:spMk id="3" creationId="{BB966451-C579-4523-BCCE-0A48B74479B8}"/>
          </ac:spMkLst>
        </pc:spChg>
      </pc:sldChg>
      <pc:sldChg chg="modSp new mod">
        <pc:chgData name="Артур Куроедов" userId="59f187c08f936988" providerId="LiveId" clId="{D39A5BA3-CC77-43A0-822D-9B443B7B22CC}" dt="2022-11-09T16:17:21.791" v="1309" actId="207"/>
        <pc:sldMkLst>
          <pc:docMk/>
          <pc:sldMk cId="1978539602" sldId="270"/>
        </pc:sldMkLst>
        <pc:spChg chg="mod">
          <ac:chgData name="Артур Куроедов" userId="59f187c08f936988" providerId="LiveId" clId="{D39A5BA3-CC77-43A0-822D-9B443B7B22CC}" dt="2022-11-09T15:53:14.353" v="638" actId="122"/>
          <ac:spMkLst>
            <pc:docMk/>
            <pc:sldMk cId="1978539602" sldId="270"/>
            <ac:spMk id="2" creationId="{1E40DD5F-1450-D634-87AA-89AE240F35FF}"/>
          </ac:spMkLst>
        </pc:spChg>
        <pc:spChg chg="mod">
          <ac:chgData name="Артур Куроедов" userId="59f187c08f936988" providerId="LiveId" clId="{D39A5BA3-CC77-43A0-822D-9B443B7B22CC}" dt="2022-11-09T16:17:21.791" v="1309" actId="207"/>
          <ac:spMkLst>
            <pc:docMk/>
            <pc:sldMk cId="1978539602" sldId="270"/>
            <ac:spMk id="3" creationId="{948CFE92-4D91-E914-6598-94036C9AA806}"/>
          </ac:spMkLst>
        </pc:spChg>
      </pc:sldChg>
      <pc:sldChg chg="modSp add mod">
        <pc:chgData name="Артур Куроедов" userId="59f187c08f936988" providerId="LiveId" clId="{D39A5BA3-CC77-43A0-822D-9B443B7B22CC}" dt="2022-11-09T16:19:10.243" v="1385" actId="14100"/>
        <pc:sldMkLst>
          <pc:docMk/>
          <pc:sldMk cId="808095087" sldId="271"/>
        </pc:sldMkLst>
        <pc:spChg chg="mod">
          <ac:chgData name="Артур Куроедов" userId="59f187c08f936988" providerId="LiveId" clId="{D39A5BA3-CC77-43A0-822D-9B443B7B22CC}" dt="2022-11-09T16:13:38.512" v="1145" actId="20577"/>
          <ac:spMkLst>
            <pc:docMk/>
            <pc:sldMk cId="808095087" sldId="271"/>
            <ac:spMk id="2" creationId="{1E40DD5F-1450-D634-87AA-89AE240F35FF}"/>
          </ac:spMkLst>
        </pc:spChg>
        <pc:spChg chg="mod">
          <ac:chgData name="Артур Куроедов" userId="59f187c08f936988" providerId="LiveId" clId="{D39A5BA3-CC77-43A0-822D-9B443B7B22CC}" dt="2022-11-09T16:19:10.243" v="1385" actId="14100"/>
          <ac:spMkLst>
            <pc:docMk/>
            <pc:sldMk cId="808095087" sldId="271"/>
            <ac:spMk id="3" creationId="{948CFE92-4D91-E914-6598-94036C9AA806}"/>
          </ac:spMkLst>
        </pc:spChg>
      </pc:sldChg>
      <pc:sldChg chg="addSp delSp modSp new mod">
        <pc:chgData name="Артур Куроедов" userId="59f187c08f936988" providerId="LiveId" clId="{D39A5BA3-CC77-43A0-822D-9B443B7B22CC}" dt="2022-11-10T16:16:41.764" v="2868" actId="113"/>
        <pc:sldMkLst>
          <pc:docMk/>
          <pc:sldMk cId="3412078697" sldId="272"/>
        </pc:sldMkLst>
        <pc:spChg chg="del">
          <ac:chgData name="Артур Куроедов" userId="59f187c08f936988" providerId="LiveId" clId="{D39A5BA3-CC77-43A0-822D-9B443B7B22CC}" dt="2022-11-09T21:13:02.668" v="1405" actId="478"/>
          <ac:spMkLst>
            <pc:docMk/>
            <pc:sldMk cId="3412078697" sldId="272"/>
            <ac:spMk id="2" creationId="{92CAEDA9-E205-9AE9-B7FE-A9DE005595A1}"/>
          </ac:spMkLst>
        </pc:spChg>
        <pc:spChg chg="mod">
          <ac:chgData name="Артур Куроедов" userId="59f187c08f936988" providerId="LiveId" clId="{D39A5BA3-CC77-43A0-822D-9B443B7B22CC}" dt="2022-11-10T16:16:41.764" v="2868" actId="113"/>
          <ac:spMkLst>
            <pc:docMk/>
            <pc:sldMk cId="3412078697" sldId="272"/>
            <ac:spMk id="3" creationId="{A8C5ACE0-29D6-6236-6804-B23DE9E6FC92}"/>
          </ac:spMkLst>
        </pc:spChg>
        <pc:spChg chg="add mod">
          <ac:chgData name="Артур Куроедов" userId="59f187c08f936988" providerId="LiveId" clId="{D39A5BA3-CC77-43A0-822D-9B443B7B22CC}" dt="2022-11-09T21:17:34.799" v="1724" actId="1037"/>
          <ac:spMkLst>
            <pc:docMk/>
            <pc:sldMk cId="3412078697" sldId="272"/>
            <ac:spMk id="4" creationId="{605C3C84-F383-C6B4-FB47-ACE61A9B04BE}"/>
          </ac:spMkLst>
        </pc:spChg>
      </pc:sldChg>
      <pc:sldChg chg="modSp new del mod">
        <pc:chgData name="Артур Куроедов" userId="59f187c08f936988" providerId="LiveId" clId="{D39A5BA3-CC77-43A0-822D-9B443B7B22CC}" dt="2022-11-10T16:16:24.276" v="2864" actId="2696"/>
        <pc:sldMkLst>
          <pc:docMk/>
          <pc:sldMk cId="3377603693" sldId="273"/>
        </pc:sldMkLst>
        <pc:spChg chg="mod">
          <ac:chgData name="Артур Куроедов" userId="59f187c08f936988" providerId="LiveId" clId="{D39A5BA3-CC77-43A0-822D-9B443B7B22CC}" dt="2022-11-10T16:15:49.390" v="2847" actId="21"/>
          <ac:spMkLst>
            <pc:docMk/>
            <pc:sldMk cId="3377603693" sldId="273"/>
            <ac:spMk id="2" creationId="{015B51BB-4BCC-4AE9-A8A9-142547AC3725}"/>
          </ac:spMkLst>
        </pc:spChg>
        <pc:spChg chg="mod">
          <ac:chgData name="Артур Куроедов" userId="59f187c08f936988" providerId="LiveId" clId="{D39A5BA3-CC77-43A0-822D-9B443B7B22CC}" dt="2022-11-10T16:16:13.442" v="2861" actId="21"/>
          <ac:spMkLst>
            <pc:docMk/>
            <pc:sldMk cId="3377603693" sldId="273"/>
            <ac:spMk id="3" creationId="{04162511-227B-A5FC-9A4D-A75ED84BE56F}"/>
          </ac:spMkLst>
        </pc:spChg>
      </pc:sldChg>
      <pc:sldChg chg="modSp new mod ord">
        <pc:chgData name="Артур Куроедов" userId="59f187c08f936988" providerId="LiveId" clId="{D39A5BA3-CC77-43A0-822D-9B443B7B22CC}" dt="2022-11-10T13:48:42.476" v="2149" actId="123"/>
        <pc:sldMkLst>
          <pc:docMk/>
          <pc:sldMk cId="1077246953" sldId="274"/>
        </pc:sldMkLst>
        <pc:spChg chg="mod">
          <ac:chgData name="Артур Куроедов" userId="59f187c08f936988" providerId="LiveId" clId="{D39A5BA3-CC77-43A0-822D-9B443B7B22CC}" dt="2022-11-10T13:41:15.354" v="2029" actId="20577"/>
          <ac:spMkLst>
            <pc:docMk/>
            <pc:sldMk cId="1077246953" sldId="274"/>
            <ac:spMk id="2" creationId="{2EFB4BB9-E758-5877-AEAE-7D023E8C28A8}"/>
          </ac:spMkLst>
        </pc:spChg>
        <pc:spChg chg="mod">
          <ac:chgData name="Артур Куроедов" userId="59f187c08f936988" providerId="LiveId" clId="{D39A5BA3-CC77-43A0-822D-9B443B7B22CC}" dt="2022-11-10T13:48:42.476" v="2149" actId="123"/>
          <ac:spMkLst>
            <pc:docMk/>
            <pc:sldMk cId="1077246953" sldId="274"/>
            <ac:spMk id="3" creationId="{FF30FAB0-C6AC-B09C-8286-B627E40F4D22}"/>
          </ac:spMkLst>
        </pc:spChg>
      </pc:sldChg>
      <pc:sldChg chg="addSp delSp modSp new mod">
        <pc:chgData name="Артур Куроедов" userId="59f187c08f936988" providerId="LiveId" clId="{D39A5BA3-CC77-43A0-822D-9B443B7B22CC}" dt="2022-11-11T10:33:53.110" v="3151" actId="1076"/>
        <pc:sldMkLst>
          <pc:docMk/>
          <pc:sldMk cId="1176012737" sldId="275"/>
        </pc:sldMkLst>
        <pc:spChg chg="mod">
          <ac:chgData name="Артур Куроедов" userId="59f187c08f936988" providerId="LiveId" clId="{D39A5BA3-CC77-43A0-822D-9B443B7B22CC}" dt="2022-11-10T13:50:42.183" v="2202" actId="20577"/>
          <ac:spMkLst>
            <pc:docMk/>
            <pc:sldMk cId="1176012737" sldId="275"/>
            <ac:spMk id="2" creationId="{CA6914C5-2F98-C79A-F651-323C6F215857}"/>
          </ac:spMkLst>
        </pc:spChg>
        <pc:spChg chg="mod">
          <ac:chgData name="Артур Куроедов" userId="59f187c08f936988" providerId="LiveId" clId="{D39A5BA3-CC77-43A0-822D-9B443B7B22CC}" dt="2022-11-11T10:33:47.725" v="3150" actId="20577"/>
          <ac:spMkLst>
            <pc:docMk/>
            <pc:sldMk cId="1176012737" sldId="275"/>
            <ac:spMk id="3" creationId="{7A8DDBFE-BB16-D019-FCD8-761373F29697}"/>
          </ac:spMkLst>
        </pc:spChg>
        <pc:picChg chg="add del">
          <ac:chgData name="Артур Куроедов" userId="59f187c08f936988" providerId="LiveId" clId="{D39A5BA3-CC77-43A0-822D-9B443B7B22CC}" dt="2022-11-11T10:31:22.516" v="3039"/>
          <ac:picMkLst>
            <pc:docMk/>
            <pc:sldMk cId="1176012737" sldId="275"/>
            <ac:picMk id="1026" creationId="{5DB24F71-D45B-8ED9-E27F-21970E9F7562}"/>
          </ac:picMkLst>
        </pc:picChg>
        <pc:picChg chg="add mod">
          <ac:chgData name="Артур Куроедов" userId="59f187c08f936988" providerId="LiveId" clId="{D39A5BA3-CC77-43A0-822D-9B443B7B22CC}" dt="2022-11-11T10:33:53.110" v="3151" actId="1076"/>
          <ac:picMkLst>
            <pc:docMk/>
            <pc:sldMk cId="1176012737" sldId="275"/>
            <ac:picMk id="1027" creationId="{14573A34-55C6-B73E-C77D-13382880D5D7}"/>
          </ac:picMkLst>
        </pc:picChg>
      </pc:sldChg>
      <pc:sldChg chg="addSp delSp modSp new mod">
        <pc:chgData name="Артур Куроедов" userId="59f187c08f936988" providerId="LiveId" clId="{D39A5BA3-CC77-43A0-822D-9B443B7B22CC}" dt="2022-11-10T14:11:51.391" v="2240" actId="1076"/>
        <pc:sldMkLst>
          <pc:docMk/>
          <pc:sldMk cId="3486371086" sldId="276"/>
        </pc:sldMkLst>
        <pc:spChg chg="mod">
          <ac:chgData name="Артур Куроедов" userId="59f187c08f936988" providerId="LiveId" clId="{D39A5BA3-CC77-43A0-822D-9B443B7B22CC}" dt="2022-11-10T13:50:59.376" v="2223" actId="122"/>
          <ac:spMkLst>
            <pc:docMk/>
            <pc:sldMk cId="3486371086" sldId="276"/>
            <ac:spMk id="2" creationId="{6B054F6A-D261-8BBE-172D-4A001D136EFA}"/>
          </ac:spMkLst>
        </pc:spChg>
        <pc:spChg chg="mod">
          <ac:chgData name="Артур Куроедов" userId="59f187c08f936988" providerId="LiveId" clId="{D39A5BA3-CC77-43A0-822D-9B443B7B22CC}" dt="2022-11-10T14:11:16.733" v="2231" actId="122"/>
          <ac:spMkLst>
            <pc:docMk/>
            <pc:sldMk cId="3486371086" sldId="276"/>
            <ac:spMk id="3" creationId="{836C680B-07A1-8361-22D3-A345FFC09886}"/>
          </ac:spMkLst>
        </pc:spChg>
        <pc:spChg chg="add del">
          <ac:chgData name="Артур Куроедов" userId="59f187c08f936988" providerId="LiveId" clId="{D39A5BA3-CC77-43A0-822D-9B443B7B22CC}" dt="2022-11-10T14:11:22.724" v="2233"/>
          <ac:spMkLst>
            <pc:docMk/>
            <pc:sldMk cId="3486371086" sldId="276"/>
            <ac:spMk id="4" creationId="{76140F8D-0A20-8162-F617-756C994D8723}"/>
          </ac:spMkLst>
        </pc:spChg>
        <pc:picChg chg="add mod">
          <ac:chgData name="Артур Куроедов" userId="59f187c08f936988" providerId="LiveId" clId="{D39A5BA3-CC77-43A0-822D-9B443B7B22CC}" dt="2022-11-10T14:11:51.391" v="2240" actId="1076"/>
          <ac:picMkLst>
            <pc:docMk/>
            <pc:sldMk cId="3486371086" sldId="276"/>
            <ac:picMk id="5" creationId="{1FD12A1B-D85D-5F32-2950-7AD455484EEA}"/>
          </ac:picMkLst>
        </pc:picChg>
      </pc:sldChg>
      <pc:sldChg chg="addSp modSp new mod">
        <pc:chgData name="Артур Куроедов" userId="59f187c08f936988" providerId="LiveId" clId="{D39A5BA3-CC77-43A0-822D-9B443B7B22CC}" dt="2022-11-10T14:13:33.173" v="2275" actId="1076"/>
        <pc:sldMkLst>
          <pc:docMk/>
          <pc:sldMk cId="1148985191" sldId="277"/>
        </pc:sldMkLst>
        <pc:spChg chg="mod">
          <ac:chgData name="Артур Куроедов" userId="59f187c08f936988" providerId="LiveId" clId="{D39A5BA3-CC77-43A0-822D-9B443B7B22CC}" dt="2022-11-10T14:12:12.729" v="2250" actId="20577"/>
          <ac:spMkLst>
            <pc:docMk/>
            <pc:sldMk cId="1148985191" sldId="277"/>
            <ac:spMk id="2" creationId="{4CD3284C-4492-1ACE-F363-6F9BD8994CDA}"/>
          </ac:spMkLst>
        </pc:spChg>
        <pc:spChg chg="mod">
          <ac:chgData name="Артур Куроедов" userId="59f187c08f936988" providerId="LiveId" clId="{D39A5BA3-CC77-43A0-822D-9B443B7B22CC}" dt="2022-11-10T14:12:51.831" v="2263" actId="122"/>
          <ac:spMkLst>
            <pc:docMk/>
            <pc:sldMk cId="1148985191" sldId="277"/>
            <ac:spMk id="3" creationId="{1CB71397-9C2C-2A17-A964-EA1077367366}"/>
          </ac:spMkLst>
        </pc:spChg>
        <pc:picChg chg="add mod">
          <ac:chgData name="Артур Куроедов" userId="59f187c08f936988" providerId="LiveId" clId="{D39A5BA3-CC77-43A0-822D-9B443B7B22CC}" dt="2022-11-10T14:13:33.173" v="2275" actId="1076"/>
          <ac:picMkLst>
            <pc:docMk/>
            <pc:sldMk cId="1148985191" sldId="277"/>
            <ac:picMk id="4" creationId="{F1578A56-A937-FD1A-C794-A81DBCAE46A1}"/>
          </ac:picMkLst>
        </pc:picChg>
      </pc:sldChg>
      <pc:sldChg chg="addSp modSp new mod">
        <pc:chgData name="Артур Куроедов" userId="59f187c08f936988" providerId="LiveId" clId="{D39A5BA3-CC77-43A0-822D-9B443B7B22CC}" dt="2022-11-10T14:15:19.274" v="2312" actId="20577"/>
        <pc:sldMkLst>
          <pc:docMk/>
          <pc:sldMk cId="4258339442" sldId="278"/>
        </pc:sldMkLst>
        <pc:spChg chg="mod">
          <ac:chgData name="Артур Куроедов" userId="59f187c08f936988" providerId="LiveId" clId="{D39A5BA3-CC77-43A0-822D-9B443B7B22CC}" dt="2022-11-10T14:15:19.274" v="2312" actId="20577"/>
          <ac:spMkLst>
            <pc:docMk/>
            <pc:sldMk cId="4258339442" sldId="278"/>
            <ac:spMk id="2" creationId="{00198A6A-2447-9ED5-8C8F-86C60D682B4C}"/>
          </ac:spMkLst>
        </pc:spChg>
        <pc:spChg chg="mod">
          <ac:chgData name="Артур Куроедов" userId="59f187c08f936988" providerId="LiveId" clId="{D39A5BA3-CC77-43A0-822D-9B443B7B22CC}" dt="2022-11-10T14:14:57.339" v="2292" actId="1076"/>
          <ac:spMkLst>
            <pc:docMk/>
            <pc:sldMk cId="4258339442" sldId="278"/>
            <ac:spMk id="3" creationId="{43F08D14-54A4-0B9E-2199-25C362E45852}"/>
          </ac:spMkLst>
        </pc:spChg>
        <pc:picChg chg="add mod">
          <ac:chgData name="Артур Куроедов" userId="59f187c08f936988" providerId="LiveId" clId="{D39A5BA3-CC77-43A0-822D-9B443B7B22CC}" dt="2022-11-10T14:15:08.605" v="2295" actId="1076"/>
          <ac:picMkLst>
            <pc:docMk/>
            <pc:sldMk cId="4258339442" sldId="278"/>
            <ac:picMk id="3074" creationId="{4029D069-F785-E44B-F40A-26AC9BF31EC1}"/>
          </ac:picMkLst>
        </pc:picChg>
      </pc:sldChg>
      <pc:sldChg chg="addSp delSp modSp add mod">
        <pc:chgData name="Артур Куроедов" userId="59f187c08f936988" providerId="LiveId" clId="{D39A5BA3-CC77-43A0-822D-9B443B7B22CC}" dt="2022-11-10T14:18:29.508" v="2349" actId="113"/>
        <pc:sldMkLst>
          <pc:docMk/>
          <pc:sldMk cId="1528044238" sldId="279"/>
        </pc:sldMkLst>
        <pc:spChg chg="mod">
          <ac:chgData name="Артур Куроедов" userId="59f187c08f936988" providerId="LiveId" clId="{D39A5BA3-CC77-43A0-822D-9B443B7B22CC}" dt="2022-11-10T14:16:18.273" v="2320" actId="20577"/>
          <ac:spMkLst>
            <pc:docMk/>
            <pc:sldMk cId="1528044238" sldId="279"/>
            <ac:spMk id="2" creationId="{00198A6A-2447-9ED5-8C8F-86C60D682B4C}"/>
          </ac:spMkLst>
        </pc:spChg>
        <pc:spChg chg="mod">
          <ac:chgData name="Артур Куроедов" userId="59f187c08f936988" providerId="LiveId" clId="{D39A5BA3-CC77-43A0-822D-9B443B7B22CC}" dt="2022-11-10T14:18:29.508" v="2349" actId="113"/>
          <ac:spMkLst>
            <pc:docMk/>
            <pc:sldMk cId="1528044238" sldId="279"/>
            <ac:spMk id="3" creationId="{43F08D14-54A4-0B9E-2199-25C362E45852}"/>
          </ac:spMkLst>
        </pc:spChg>
        <pc:picChg chg="del">
          <ac:chgData name="Артур Куроедов" userId="59f187c08f936988" providerId="LiveId" clId="{D39A5BA3-CC77-43A0-822D-9B443B7B22CC}" dt="2022-11-10T14:16:45.702" v="2326" actId="478"/>
          <ac:picMkLst>
            <pc:docMk/>
            <pc:sldMk cId="1528044238" sldId="279"/>
            <ac:picMk id="3074" creationId="{4029D069-F785-E44B-F40A-26AC9BF31EC1}"/>
          </ac:picMkLst>
        </pc:picChg>
        <pc:picChg chg="add del mod">
          <ac:chgData name="Артур Куроедов" userId="59f187c08f936988" providerId="LiveId" clId="{D39A5BA3-CC77-43A0-822D-9B443B7B22CC}" dt="2022-11-10T14:17:16.824" v="2331" actId="478"/>
          <ac:picMkLst>
            <pc:docMk/>
            <pc:sldMk cId="1528044238" sldId="279"/>
            <ac:picMk id="4098" creationId="{E5764BEB-729A-ECDE-659B-A3464A973D2D}"/>
          </ac:picMkLst>
        </pc:picChg>
      </pc:sldChg>
      <pc:sldChg chg="addSp delSp modSp new mod">
        <pc:chgData name="Артур Куроедов" userId="59f187c08f936988" providerId="LiveId" clId="{D39A5BA3-CC77-43A0-822D-9B443B7B22CC}" dt="2022-11-10T15:56:30.723" v="2450" actId="2711"/>
        <pc:sldMkLst>
          <pc:docMk/>
          <pc:sldMk cId="294350268" sldId="280"/>
        </pc:sldMkLst>
        <pc:spChg chg="mod">
          <ac:chgData name="Артур Куроедов" userId="59f187c08f936988" providerId="LiveId" clId="{D39A5BA3-CC77-43A0-822D-9B443B7B22CC}" dt="2022-11-10T14:20:18.699" v="2368" actId="122"/>
          <ac:spMkLst>
            <pc:docMk/>
            <pc:sldMk cId="294350268" sldId="280"/>
            <ac:spMk id="2" creationId="{7D5E1EF8-C11C-388A-9D9D-590CA82760F1}"/>
          </ac:spMkLst>
        </pc:spChg>
        <pc:spChg chg="mod">
          <ac:chgData name="Артур Куроедов" userId="59f187c08f936988" providerId="LiveId" clId="{D39A5BA3-CC77-43A0-822D-9B443B7B22CC}" dt="2022-11-10T15:56:30.723" v="2450" actId="2711"/>
          <ac:spMkLst>
            <pc:docMk/>
            <pc:sldMk cId="294350268" sldId="280"/>
            <ac:spMk id="3" creationId="{6CD87FDF-56C7-C59C-BD57-95222AE6634C}"/>
          </ac:spMkLst>
        </pc:spChg>
        <pc:spChg chg="add del">
          <ac:chgData name="Артур Куроедов" userId="59f187c08f936988" providerId="LiveId" clId="{D39A5BA3-CC77-43A0-822D-9B443B7B22CC}" dt="2022-11-10T14:20:58.184" v="2380"/>
          <ac:spMkLst>
            <pc:docMk/>
            <pc:sldMk cId="294350268" sldId="280"/>
            <ac:spMk id="4" creationId="{63E8F925-0F83-F2B7-4347-C7AC00FC51DA}"/>
          </ac:spMkLst>
        </pc:spChg>
        <pc:spChg chg="add del">
          <ac:chgData name="Артур Куроедов" userId="59f187c08f936988" providerId="LiveId" clId="{D39A5BA3-CC77-43A0-822D-9B443B7B22CC}" dt="2022-11-10T14:20:58.184" v="2380"/>
          <ac:spMkLst>
            <pc:docMk/>
            <pc:sldMk cId="294350268" sldId="280"/>
            <ac:spMk id="6" creationId="{3AFCB0FF-DF82-231F-6EE7-5C78A479C470}"/>
          </ac:spMkLst>
        </pc:spChg>
        <pc:spChg chg="add mod">
          <ac:chgData name="Артур Куроедов" userId="59f187c08f936988" providerId="LiveId" clId="{D39A5BA3-CC77-43A0-822D-9B443B7B22CC}" dt="2022-11-10T14:21:43.050" v="2400" actId="1076"/>
          <ac:spMkLst>
            <pc:docMk/>
            <pc:sldMk cId="294350268" sldId="280"/>
            <ac:spMk id="7" creationId="{81235D77-34D2-CEB5-B14D-8E76BCC4D9CB}"/>
          </ac:spMkLst>
        </pc:spChg>
        <pc:spChg chg="add mod">
          <ac:chgData name="Артур Куроедов" userId="59f187c08f936988" providerId="LiveId" clId="{D39A5BA3-CC77-43A0-822D-9B443B7B22CC}" dt="2022-11-10T15:55:42.529" v="2447" actId="571"/>
          <ac:spMkLst>
            <pc:docMk/>
            <pc:sldMk cId="294350268" sldId="280"/>
            <ac:spMk id="9" creationId="{479F8D43-723C-2230-5144-D1A810551394}"/>
          </ac:spMkLst>
        </pc:spChg>
        <pc:graphicFrameChg chg="add del">
          <ac:chgData name="Артур Куроедов" userId="59f187c08f936988" providerId="LiveId" clId="{D39A5BA3-CC77-43A0-822D-9B443B7B22CC}" dt="2022-11-10T14:20:58.184" v="2380"/>
          <ac:graphicFrameMkLst>
            <pc:docMk/>
            <pc:sldMk cId="294350268" sldId="280"/>
            <ac:graphicFrameMk id="5" creationId="{486FC462-F4C0-6C76-E993-4F5874870742}"/>
          </ac:graphicFrameMkLst>
        </pc:graphicFrameChg>
        <pc:graphicFrameChg chg="add mod">
          <ac:chgData name="Артур Куроедов" userId="59f187c08f936988" providerId="LiveId" clId="{D39A5BA3-CC77-43A0-822D-9B443B7B22CC}" dt="2022-11-10T14:22:02.165" v="2406" actId="1076"/>
          <ac:graphicFrameMkLst>
            <pc:docMk/>
            <pc:sldMk cId="294350268" sldId="280"/>
            <ac:graphicFrameMk id="8" creationId="{8A1D66CB-91AE-01F4-5B1C-203A8CF8D6B5}"/>
          </ac:graphicFrameMkLst>
        </pc:graphicFrameChg>
      </pc:sldChg>
      <pc:sldChg chg="addSp delSp modSp new mod">
        <pc:chgData name="Артур Куроедов" userId="59f187c08f936988" providerId="LiveId" clId="{D39A5BA3-CC77-43A0-822D-9B443B7B22CC}" dt="2022-11-10T15:58:25.392" v="2476" actId="123"/>
        <pc:sldMkLst>
          <pc:docMk/>
          <pc:sldMk cId="1554729896" sldId="281"/>
        </pc:sldMkLst>
        <pc:spChg chg="del">
          <ac:chgData name="Артур Куроедов" userId="59f187c08f936988" providerId="LiveId" clId="{D39A5BA3-CC77-43A0-822D-9B443B7B22CC}" dt="2022-11-10T15:54:01.607" v="2417" actId="478"/>
          <ac:spMkLst>
            <pc:docMk/>
            <pc:sldMk cId="1554729896" sldId="281"/>
            <ac:spMk id="2" creationId="{6928DDA7-E6A7-7838-77CE-483733165CC7}"/>
          </ac:spMkLst>
        </pc:spChg>
        <pc:spChg chg="mod">
          <ac:chgData name="Артур Куроедов" userId="59f187c08f936988" providerId="LiveId" clId="{D39A5BA3-CC77-43A0-822D-9B443B7B22CC}" dt="2022-11-10T15:58:25.392" v="2476" actId="123"/>
          <ac:spMkLst>
            <pc:docMk/>
            <pc:sldMk cId="1554729896" sldId="281"/>
            <ac:spMk id="3" creationId="{7AFE71E4-80E3-374F-E58A-96DD6181EA2A}"/>
          </ac:spMkLst>
        </pc:spChg>
        <pc:graphicFrameChg chg="add mod">
          <ac:chgData name="Артур Куроедов" userId="59f187c08f936988" providerId="LiveId" clId="{D39A5BA3-CC77-43A0-822D-9B443B7B22CC}" dt="2022-11-10T15:54:51.783" v="2442" actId="1076"/>
          <ac:graphicFrameMkLst>
            <pc:docMk/>
            <pc:sldMk cId="1554729896" sldId="281"/>
            <ac:graphicFrameMk id="4" creationId="{A06EA3B9-B4A6-0B78-EA0C-C4EA7EC02CE0}"/>
          </ac:graphicFrameMkLst>
        </pc:graphicFrameChg>
      </pc:sldChg>
      <pc:sldChg chg="addSp delSp modSp new mod">
        <pc:chgData name="Артур Куроедов" userId="59f187c08f936988" providerId="LiveId" clId="{D39A5BA3-CC77-43A0-822D-9B443B7B22CC}" dt="2022-11-10T15:59:14.901" v="2483" actId="1076"/>
        <pc:sldMkLst>
          <pc:docMk/>
          <pc:sldMk cId="2243622103" sldId="282"/>
        </pc:sldMkLst>
        <pc:spChg chg="del">
          <ac:chgData name="Артур Куроедов" userId="59f187c08f936988" providerId="LiveId" clId="{D39A5BA3-CC77-43A0-822D-9B443B7B22CC}" dt="2022-11-10T15:57:04.957" v="2452" actId="478"/>
          <ac:spMkLst>
            <pc:docMk/>
            <pc:sldMk cId="2243622103" sldId="282"/>
            <ac:spMk id="2" creationId="{05F175B6-765B-C542-EDA3-F4F241C6CE0F}"/>
          </ac:spMkLst>
        </pc:spChg>
        <pc:spChg chg="mod">
          <ac:chgData name="Артур Куроедов" userId="59f187c08f936988" providerId="LiveId" clId="{D39A5BA3-CC77-43A0-822D-9B443B7B22CC}" dt="2022-11-10T15:59:11.123" v="2482" actId="20577"/>
          <ac:spMkLst>
            <pc:docMk/>
            <pc:sldMk cId="2243622103" sldId="282"/>
            <ac:spMk id="3" creationId="{671F8319-4917-CFFA-6080-168C84888F2E}"/>
          </ac:spMkLst>
        </pc:spChg>
        <pc:graphicFrameChg chg="add mod">
          <ac:chgData name="Артур Куроедов" userId="59f187c08f936988" providerId="LiveId" clId="{D39A5BA3-CC77-43A0-822D-9B443B7B22CC}" dt="2022-11-10T15:59:03.020" v="2481" actId="1076"/>
          <ac:graphicFrameMkLst>
            <pc:docMk/>
            <pc:sldMk cId="2243622103" sldId="282"/>
            <ac:graphicFrameMk id="4" creationId="{DA62BA02-EF3A-09AC-E816-951920BAE7C1}"/>
          </ac:graphicFrameMkLst>
        </pc:graphicFrameChg>
        <pc:graphicFrameChg chg="add mod">
          <ac:chgData name="Артур Куроедов" userId="59f187c08f936988" providerId="LiveId" clId="{D39A5BA3-CC77-43A0-822D-9B443B7B22CC}" dt="2022-11-10T15:59:14.901" v="2483" actId="1076"/>
          <ac:graphicFrameMkLst>
            <pc:docMk/>
            <pc:sldMk cId="2243622103" sldId="282"/>
            <ac:graphicFrameMk id="5" creationId="{2BBBEE33-00BD-2BC5-86D4-ACC67B404894}"/>
          </ac:graphicFrameMkLst>
        </pc:graphicFrameChg>
      </pc:sldChg>
      <pc:sldChg chg="delSp modSp new mod">
        <pc:chgData name="Артур Куроедов" userId="59f187c08f936988" providerId="LiveId" clId="{D39A5BA3-CC77-43A0-822D-9B443B7B22CC}" dt="2022-11-10T16:00:04.739" v="2493" actId="255"/>
        <pc:sldMkLst>
          <pc:docMk/>
          <pc:sldMk cId="1662252730" sldId="283"/>
        </pc:sldMkLst>
        <pc:spChg chg="del">
          <ac:chgData name="Артур Куроедов" userId="59f187c08f936988" providerId="LiveId" clId="{D39A5BA3-CC77-43A0-822D-9B443B7B22CC}" dt="2022-11-10T15:59:55.112" v="2492" actId="478"/>
          <ac:spMkLst>
            <pc:docMk/>
            <pc:sldMk cId="1662252730" sldId="283"/>
            <ac:spMk id="2" creationId="{26BC93F8-08B2-66FE-AF00-51E50CF0A769}"/>
          </ac:spMkLst>
        </pc:spChg>
        <pc:spChg chg="mod">
          <ac:chgData name="Артур Куроедов" userId="59f187c08f936988" providerId="LiveId" clId="{D39A5BA3-CC77-43A0-822D-9B443B7B22CC}" dt="2022-11-10T16:00:04.739" v="2493" actId="255"/>
          <ac:spMkLst>
            <pc:docMk/>
            <pc:sldMk cId="1662252730" sldId="283"/>
            <ac:spMk id="3" creationId="{2045B488-8F79-2891-237D-898256182D56}"/>
          </ac:spMkLst>
        </pc:spChg>
      </pc:sldChg>
      <pc:sldChg chg="modSp new mod">
        <pc:chgData name="Артур Куроедов" userId="59f187c08f936988" providerId="LiveId" clId="{D39A5BA3-CC77-43A0-822D-9B443B7B22CC}" dt="2022-11-10T16:07:13.718" v="2679" actId="114"/>
        <pc:sldMkLst>
          <pc:docMk/>
          <pc:sldMk cId="3224650194" sldId="284"/>
        </pc:sldMkLst>
        <pc:spChg chg="mod">
          <ac:chgData name="Артур Куроедов" userId="59f187c08f936988" providerId="LiveId" clId="{D39A5BA3-CC77-43A0-822D-9B443B7B22CC}" dt="2022-11-10T16:02:22.564" v="2533" actId="20577"/>
          <ac:spMkLst>
            <pc:docMk/>
            <pc:sldMk cId="3224650194" sldId="284"/>
            <ac:spMk id="2" creationId="{0EE47D65-EED8-95E2-3A1A-5FF795E7D9D7}"/>
          </ac:spMkLst>
        </pc:spChg>
        <pc:spChg chg="mod">
          <ac:chgData name="Артур Куроедов" userId="59f187c08f936988" providerId="LiveId" clId="{D39A5BA3-CC77-43A0-822D-9B443B7B22CC}" dt="2022-11-10T16:07:13.718" v="2679" actId="114"/>
          <ac:spMkLst>
            <pc:docMk/>
            <pc:sldMk cId="3224650194" sldId="284"/>
            <ac:spMk id="3" creationId="{2BFAA144-4A4A-EA3D-B66A-AC35F4BC32B8}"/>
          </ac:spMkLst>
        </pc:spChg>
      </pc:sldChg>
      <pc:sldChg chg="modSp new add del mod">
        <pc:chgData name="Артур Куроедов" userId="59f187c08f936988" providerId="LiveId" clId="{D39A5BA3-CC77-43A0-822D-9B443B7B22CC}" dt="2022-11-10T16:09:50.740" v="2737" actId="27636"/>
        <pc:sldMkLst>
          <pc:docMk/>
          <pc:sldMk cId="4260882882" sldId="285"/>
        </pc:sldMkLst>
        <pc:spChg chg="mod">
          <ac:chgData name="Артур Куроедов" userId="59f187c08f936988" providerId="LiveId" clId="{D39A5BA3-CC77-43A0-822D-9B443B7B22CC}" dt="2022-11-10T16:07:14.622" v="2683" actId="20577"/>
          <ac:spMkLst>
            <pc:docMk/>
            <pc:sldMk cId="4260882882" sldId="285"/>
            <ac:spMk id="2" creationId="{0AC2C717-9B5D-B65A-FAA4-0067DA6C11A3}"/>
          </ac:spMkLst>
        </pc:spChg>
        <pc:spChg chg="mod">
          <ac:chgData name="Артур Куроедов" userId="59f187c08f936988" providerId="LiveId" clId="{D39A5BA3-CC77-43A0-822D-9B443B7B22CC}" dt="2022-11-10T16:09:50.740" v="2737" actId="27636"/>
          <ac:spMkLst>
            <pc:docMk/>
            <pc:sldMk cId="4260882882" sldId="285"/>
            <ac:spMk id="3" creationId="{0B020687-C085-075D-80FC-EC13847AF062}"/>
          </ac:spMkLst>
        </pc:spChg>
      </pc:sldChg>
      <pc:sldChg chg="modSp new mod ord">
        <pc:chgData name="Артур Куроедов" userId="59f187c08f936988" providerId="LiveId" clId="{D39A5BA3-CC77-43A0-822D-9B443B7B22CC}" dt="2022-11-10T16:13:48.870" v="2827"/>
        <pc:sldMkLst>
          <pc:docMk/>
          <pc:sldMk cId="3067607356" sldId="286"/>
        </pc:sldMkLst>
        <pc:spChg chg="mod">
          <ac:chgData name="Артур Куроедов" userId="59f187c08f936988" providerId="LiveId" clId="{D39A5BA3-CC77-43A0-822D-9B443B7B22CC}" dt="2022-11-10T16:12:11.314" v="2812" actId="20577"/>
          <ac:spMkLst>
            <pc:docMk/>
            <pc:sldMk cId="3067607356" sldId="286"/>
            <ac:spMk id="2" creationId="{6F7FE3FA-B554-D58B-98C6-ED8FACACDB49}"/>
          </ac:spMkLst>
        </pc:spChg>
        <pc:spChg chg="mod">
          <ac:chgData name="Артур Куроедов" userId="59f187c08f936988" providerId="LiveId" clId="{D39A5BA3-CC77-43A0-822D-9B443B7B22CC}" dt="2022-11-10T16:13:31.890" v="2825" actId="114"/>
          <ac:spMkLst>
            <pc:docMk/>
            <pc:sldMk cId="3067607356" sldId="286"/>
            <ac:spMk id="3" creationId="{6382FF75-380F-8268-F4CB-579A2B1AB688}"/>
          </ac:spMkLst>
        </pc:spChg>
      </pc:sldChg>
      <pc:sldChg chg="modSp new mod">
        <pc:chgData name="Артур Куроедов" userId="59f187c08f936988" providerId="LiveId" clId="{D39A5BA3-CC77-43A0-822D-9B443B7B22CC}" dt="2022-11-10T16:14:58.161" v="2845" actId="12"/>
        <pc:sldMkLst>
          <pc:docMk/>
          <pc:sldMk cId="813973220" sldId="287"/>
        </pc:sldMkLst>
        <pc:spChg chg="mod">
          <ac:chgData name="Артур Куроедов" userId="59f187c08f936988" providerId="LiveId" clId="{D39A5BA3-CC77-43A0-822D-9B443B7B22CC}" dt="2022-11-10T16:13:59.217" v="2836" actId="122"/>
          <ac:spMkLst>
            <pc:docMk/>
            <pc:sldMk cId="813973220" sldId="287"/>
            <ac:spMk id="2" creationId="{3EEFAE90-E70A-1D34-88F5-5EBA6BC6AB99}"/>
          </ac:spMkLst>
        </pc:spChg>
        <pc:spChg chg="mod">
          <ac:chgData name="Артур Куроедов" userId="59f187c08f936988" providerId="LiveId" clId="{D39A5BA3-CC77-43A0-822D-9B443B7B22CC}" dt="2022-11-10T16:14:58.161" v="2845" actId="12"/>
          <ac:spMkLst>
            <pc:docMk/>
            <pc:sldMk cId="813973220" sldId="287"/>
            <ac:spMk id="3" creationId="{63535A48-6E3B-43F5-F632-48D499603D5F}"/>
          </ac:spMkLst>
        </pc:spChg>
      </pc:sldChg>
      <pc:sldChg chg="modSp new mod">
        <pc:chgData name="Артур Куроедов" userId="59f187c08f936988" providerId="LiveId" clId="{D39A5BA3-CC77-43A0-822D-9B443B7B22CC}" dt="2022-11-11T10:35:15.107" v="3165" actId="20577"/>
        <pc:sldMkLst>
          <pc:docMk/>
          <pc:sldMk cId="1071915253" sldId="288"/>
        </pc:sldMkLst>
        <pc:spChg chg="mod">
          <ac:chgData name="Артур Куроедов" userId="59f187c08f936988" providerId="LiveId" clId="{D39A5BA3-CC77-43A0-822D-9B443B7B22CC}" dt="2022-11-11T10:35:15.107" v="3165" actId="20577"/>
          <ac:spMkLst>
            <pc:docMk/>
            <pc:sldMk cId="1071915253" sldId="288"/>
            <ac:spMk id="2" creationId="{AD2BD60C-E7B9-3A4F-25CE-03880154C00D}"/>
          </ac:spMkLst>
        </pc:spChg>
        <pc:spChg chg="mod">
          <ac:chgData name="Артур Куроедов" userId="59f187c08f936988" providerId="LiveId" clId="{D39A5BA3-CC77-43A0-822D-9B443B7B22CC}" dt="2022-11-11T10:24:46.267" v="3035" actId="20577"/>
          <ac:spMkLst>
            <pc:docMk/>
            <pc:sldMk cId="1071915253" sldId="288"/>
            <ac:spMk id="3" creationId="{3ED0204C-6AB5-EA35-9F57-5D92E3BEB310}"/>
          </ac:spMkLst>
        </pc:spChg>
      </pc:sldChg>
      <pc:sldMasterChg chg="setBg modSldLayout">
        <pc:chgData name="Артур Куроедов" userId="59f187c08f936988" providerId="LiveId" clId="{D39A5BA3-CC77-43A0-822D-9B443B7B22CC}" dt="2022-11-11T10:12:49.126" v="2891"/>
        <pc:sldMasterMkLst>
          <pc:docMk/>
          <pc:sldMasterMk cId="3017392151" sldId="2147483648"/>
        </pc:sldMasterMkLst>
        <pc:sldLayoutChg chg="setBg">
          <pc:chgData name="Артур Куроедов" userId="59f187c08f936988" providerId="LiveId" clId="{D39A5BA3-CC77-43A0-822D-9B443B7B22CC}" dt="2022-11-11T10:12:49.126" v="2891"/>
          <pc:sldLayoutMkLst>
            <pc:docMk/>
            <pc:sldMasterMk cId="3017392151" sldId="2147483648"/>
            <pc:sldLayoutMk cId="1289664325" sldId="2147483649"/>
          </pc:sldLayoutMkLst>
        </pc:sldLayoutChg>
        <pc:sldLayoutChg chg="setBg">
          <pc:chgData name="Артур Куроедов" userId="59f187c08f936988" providerId="LiveId" clId="{D39A5BA3-CC77-43A0-822D-9B443B7B22CC}" dt="2022-11-11T10:12:49.126" v="2891"/>
          <pc:sldLayoutMkLst>
            <pc:docMk/>
            <pc:sldMasterMk cId="3017392151" sldId="2147483648"/>
            <pc:sldLayoutMk cId="1487083523" sldId="2147483650"/>
          </pc:sldLayoutMkLst>
        </pc:sldLayoutChg>
        <pc:sldLayoutChg chg="setBg">
          <pc:chgData name="Артур Куроедов" userId="59f187c08f936988" providerId="LiveId" clId="{D39A5BA3-CC77-43A0-822D-9B443B7B22CC}" dt="2022-11-11T10:12:49.126" v="2891"/>
          <pc:sldLayoutMkLst>
            <pc:docMk/>
            <pc:sldMasterMk cId="3017392151" sldId="2147483648"/>
            <pc:sldLayoutMk cId="1951444508" sldId="2147483651"/>
          </pc:sldLayoutMkLst>
        </pc:sldLayoutChg>
        <pc:sldLayoutChg chg="setBg">
          <pc:chgData name="Артур Куроедов" userId="59f187c08f936988" providerId="LiveId" clId="{D39A5BA3-CC77-43A0-822D-9B443B7B22CC}" dt="2022-11-11T10:12:49.126" v="2891"/>
          <pc:sldLayoutMkLst>
            <pc:docMk/>
            <pc:sldMasterMk cId="3017392151" sldId="2147483648"/>
            <pc:sldLayoutMk cId="164584402" sldId="2147483652"/>
          </pc:sldLayoutMkLst>
        </pc:sldLayoutChg>
        <pc:sldLayoutChg chg="setBg">
          <pc:chgData name="Артур Куроедов" userId="59f187c08f936988" providerId="LiveId" clId="{D39A5BA3-CC77-43A0-822D-9B443B7B22CC}" dt="2022-11-11T10:12:49.126" v="2891"/>
          <pc:sldLayoutMkLst>
            <pc:docMk/>
            <pc:sldMasterMk cId="3017392151" sldId="2147483648"/>
            <pc:sldLayoutMk cId="624119479" sldId="2147483653"/>
          </pc:sldLayoutMkLst>
        </pc:sldLayoutChg>
        <pc:sldLayoutChg chg="setBg">
          <pc:chgData name="Артур Куроедов" userId="59f187c08f936988" providerId="LiveId" clId="{D39A5BA3-CC77-43A0-822D-9B443B7B22CC}" dt="2022-11-11T10:12:49.126" v="2891"/>
          <pc:sldLayoutMkLst>
            <pc:docMk/>
            <pc:sldMasterMk cId="3017392151" sldId="2147483648"/>
            <pc:sldLayoutMk cId="514432304" sldId="2147483654"/>
          </pc:sldLayoutMkLst>
        </pc:sldLayoutChg>
        <pc:sldLayoutChg chg="setBg">
          <pc:chgData name="Артур Куроедов" userId="59f187c08f936988" providerId="LiveId" clId="{D39A5BA3-CC77-43A0-822D-9B443B7B22CC}" dt="2022-11-11T10:12:49.126" v="2891"/>
          <pc:sldLayoutMkLst>
            <pc:docMk/>
            <pc:sldMasterMk cId="3017392151" sldId="2147483648"/>
            <pc:sldLayoutMk cId="3256420052" sldId="2147483655"/>
          </pc:sldLayoutMkLst>
        </pc:sldLayoutChg>
        <pc:sldLayoutChg chg="setBg">
          <pc:chgData name="Артур Куроедов" userId="59f187c08f936988" providerId="LiveId" clId="{D39A5BA3-CC77-43A0-822D-9B443B7B22CC}" dt="2022-11-11T10:12:49.126" v="2891"/>
          <pc:sldLayoutMkLst>
            <pc:docMk/>
            <pc:sldMasterMk cId="3017392151" sldId="2147483648"/>
            <pc:sldLayoutMk cId="503271587" sldId="2147483656"/>
          </pc:sldLayoutMkLst>
        </pc:sldLayoutChg>
        <pc:sldLayoutChg chg="setBg">
          <pc:chgData name="Артур Куроедов" userId="59f187c08f936988" providerId="LiveId" clId="{D39A5BA3-CC77-43A0-822D-9B443B7B22CC}" dt="2022-11-11T10:12:49.126" v="2891"/>
          <pc:sldLayoutMkLst>
            <pc:docMk/>
            <pc:sldMasterMk cId="3017392151" sldId="2147483648"/>
            <pc:sldLayoutMk cId="2058014527" sldId="2147483657"/>
          </pc:sldLayoutMkLst>
        </pc:sldLayoutChg>
        <pc:sldLayoutChg chg="setBg">
          <pc:chgData name="Артур Куроедов" userId="59f187c08f936988" providerId="LiveId" clId="{D39A5BA3-CC77-43A0-822D-9B443B7B22CC}" dt="2022-11-11T10:12:49.126" v="2891"/>
          <pc:sldLayoutMkLst>
            <pc:docMk/>
            <pc:sldMasterMk cId="3017392151" sldId="2147483648"/>
            <pc:sldLayoutMk cId="3258721990" sldId="2147483658"/>
          </pc:sldLayoutMkLst>
        </pc:sldLayoutChg>
        <pc:sldLayoutChg chg="setBg">
          <pc:chgData name="Артур Куроедов" userId="59f187c08f936988" providerId="LiveId" clId="{D39A5BA3-CC77-43A0-822D-9B443B7B22CC}" dt="2022-11-11T10:12:49.126" v="2891"/>
          <pc:sldLayoutMkLst>
            <pc:docMk/>
            <pc:sldMasterMk cId="3017392151" sldId="2147483648"/>
            <pc:sldLayoutMk cId="1591422333" sldId="2147483659"/>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0D41EC-78BE-D634-0F05-3358C0FBA99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BY"/>
          </a:p>
        </p:txBody>
      </p:sp>
      <p:sp>
        <p:nvSpPr>
          <p:cNvPr id="3" name="Подзаголовок 2">
            <a:extLst>
              <a:ext uri="{FF2B5EF4-FFF2-40B4-BE49-F238E27FC236}">
                <a16:creationId xmlns:a16="http://schemas.microsoft.com/office/drawing/2014/main" id="{24B0D85F-32D9-9C5D-D32D-11038754D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BY"/>
          </a:p>
        </p:txBody>
      </p:sp>
      <p:sp>
        <p:nvSpPr>
          <p:cNvPr id="4" name="Дата 3">
            <a:extLst>
              <a:ext uri="{FF2B5EF4-FFF2-40B4-BE49-F238E27FC236}">
                <a16:creationId xmlns:a16="http://schemas.microsoft.com/office/drawing/2014/main" id="{54E78E6E-70B5-9B85-978A-F778EB2ED566}"/>
              </a:ext>
            </a:extLst>
          </p:cNvPr>
          <p:cNvSpPr>
            <a:spLocks noGrp="1"/>
          </p:cNvSpPr>
          <p:nvPr>
            <p:ph type="dt" sz="half" idx="10"/>
          </p:nvPr>
        </p:nvSpPr>
        <p:spPr/>
        <p:txBody>
          <a:bodyPr/>
          <a:lstStyle/>
          <a:p>
            <a:fld id="{E1C3A56C-BAC1-4302-9F85-9A324EA431CA}" type="datetimeFigureOut">
              <a:rPr lang="ru-BY" smtClean="0"/>
              <a:t>11/25/2022</a:t>
            </a:fld>
            <a:endParaRPr lang="ru-BY"/>
          </a:p>
        </p:txBody>
      </p:sp>
      <p:sp>
        <p:nvSpPr>
          <p:cNvPr id="5" name="Нижний колонтитул 4">
            <a:extLst>
              <a:ext uri="{FF2B5EF4-FFF2-40B4-BE49-F238E27FC236}">
                <a16:creationId xmlns:a16="http://schemas.microsoft.com/office/drawing/2014/main" id="{19D5FF5E-9E25-6A31-617C-8C6C2E0D0939}"/>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6614620D-1A05-2114-4F0B-88C0F7FCC7B8}"/>
              </a:ext>
            </a:extLst>
          </p:cNvPr>
          <p:cNvSpPr>
            <a:spLocks noGrp="1"/>
          </p:cNvSpPr>
          <p:nvPr>
            <p:ph type="sldNum" sz="quarter" idx="12"/>
          </p:nvPr>
        </p:nvSpPr>
        <p:spPr/>
        <p:txBody>
          <a:bodyPr/>
          <a:lstStyle/>
          <a:p>
            <a:fld id="{CEE9CAA5-9F37-4F45-BAD9-BC6D348424CE}" type="slidenum">
              <a:rPr lang="ru-BY" smtClean="0"/>
              <a:t>‹#›</a:t>
            </a:fld>
            <a:endParaRPr lang="ru-BY"/>
          </a:p>
        </p:txBody>
      </p:sp>
    </p:spTree>
    <p:extLst>
      <p:ext uri="{BB962C8B-B14F-4D97-AF65-F5344CB8AC3E}">
        <p14:creationId xmlns:p14="http://schemas.microsoft.com/office/powerpoint/2010/main" val="1289664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588202-41BE-174B-9517-BACD272E6D29}"/>
              </a:ext>
            </a:extLst>
          </p:cNvPr>
          <p:cNvSpPr>
            <a:spLocks noGrp="1"/>
          </p:cNvSpPr>
          <p:nvPr>
            <p:ph type="title"/>
          </p:nvPr>
        </p:nvSpPr>
        <p:spPr/>
        <p:txBody>
          <a:bodyPr/>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761B590C-DF30-858B-86B1-E5D3271A8F3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F935B2E8-76BD-8993-62DA-BD39AFD44C48}"/>
              </a:ext>
            </a:extLst>
          </p:cNvPr>
          <p:cNvSpPr>
            <a:spLocks noGrp="1"/>
          </p:cNvSpPr>
          <p:nvPr>
            <p:ph type="dt" sz="half" idx="10"/>
          </p:nvPr>
        </p:nvSpPr>
        <p:spPr/>
        <p:txBody>
          <a:bodyPr/>
          <a:lstStyle/>
          <a:p>
            <a:fld id="{E1C3A56C-BAC1-4302-9F85-9A324EA431CA}" type="datetimeFigureOut">
              <a:rPr lang="ru-BY" smtClean="0"/>
              <a:t>11/25/2022</a:t>
            </a:fld>
            <a:endParaRPr lang="ru-BY"/>
          </a:p>
        </p:txBody>
      </p:sp>
      <p:sp>
        <p:nvSpPr>
          <p:cNvPr id="5" name="Нижний колонтитул 4">
            <a:extLst>
              <a:ext uri="{FF2B5EF4-FFF2-40B4-BE49-F238E27FC236}">
                <a16:creationId xmlns:a16="http://schemas.microsoft.com/office/drawing/2014/main" id="{61542A0A-720C-66FE-E5C0-D0046EB1C8E2}"/>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37E7F392-3770-50F4-55F9-9A01110895A7}"/>
              </a:ext>
            </a:extLst>
          </p:cNvPr>
          <p:cNvSpPr>
            <a:spLocks noGrp="1"/>
          </p:cNvSpPr>
          <p:nvPr>
            <p:ph type="sldNum" sz="quarter" idx="12"/>
          </p:nvPr>
        </p:nvSpPr>
        <p:spPr/>
        <p:txBody>
          <a:bodyPr/>
          <a:lstStyle/>
          <a:p>
            <a:fld id="{CEE9CAA5-9F37-4F45-BAD9-BC6D348424CE}" type="slidenum">
              <a:rPr lang="ru-BY" smtClean="0"/>
              <a:t>‹#›</a:t>
            </a:fld>
            <a:endParaRPr lang="ru-BY"/>
          </a:p>
        </p:txBody>
      </p:sp>
    </p:spTree>
    <p:extLst>
      <p:ext uri="{BB962C8B-B14F-4D97-AF65-F5344CB8AC3E}">
        <p14:creationId xmlns:p14="http://schemas.microsoft.com/office/powerpoint/2010/main" val="325872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FA6145E-50AB-067E-EFF2-EC5CCC26B976}"/>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B56EA5F4-62B3-9934-F7D0-9583BD9E168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F4D667BE-DA43-BCC4-13AF-962C7F0D5B2A}"/>
              </a:ext>
            </a:extLst>
          </p:cNvPr>
          <p:cNvSpPr>
            <a:spLocks noGrp="1"/>
          </p:cNvSpPr>
          <p:nvPr>
            <p:ph type="dt" sz="half" idx="10"/>
          </p:nvPr>
        </p:nvSpPr>
        <p:spPr/>
        <p:txBody>
          <a:bodyPr/>
          <a:lstStyle/>
          <a:p>
            <a:fld id="{E1C3A56C-BAC1-4302-9F85-9A324EA431CA}" type="datetimeFigureOut">
              <a:rPr lang="ru-BY" smtClean="0"/>
              <a:t>11/25/2022</a:t>
            </a:fld>
            <a:endParaRPr lang="ru-BY"/>
          </a:p>
        </p:txBody>
      </p:sp>
      <p:sp>
        <p:nvSpPr>
          <p:cNvPr id="5" name="Нижний колонтитул 4">
            <a:extLst>
              <a:ext uri="{FF2B5EF4-FFF2-40B4-BE49-F238E27FC236}">
                <a16:creationId xmlns:a16="http://schemas.microsoft.com/office/drawing/2014/main" id="{18881AF9-3188-B3A5-1E1A-F0777193CE02}"/>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5FC20E6B-548E-64D8-129E-F77F664AC15D}"/>
              </a:ext>
            </a:extLst>
          </p:cNvPr>
          <p:cNvSpPr>
            <a:spLocks noGrp="1"/>
          </p:cNvSpPr>
          <p:nvPr>
            <p:ph type="sldNum" sz="quarter" idx="12"/>
          </p:nvPr>
        </p:nvSpPr>
        <p:spPr/>
        <p:txBody>
          <a:bodyPr/>
          <a:lstStyle/>
          <a:p>
            <a:fld id="{CEE9CAA5-9F37-4F45-BAD9-BC6D348424CE}" type="slidenum">
              <a:rPr lang="ru-BY" smtClean="0"/>
              <a:t>‹#›</a:t>
            </a:fld>
            <a:endParaRPr lang="ru-BY"/>
          </a:p>
        </p:txBody>
      </p:sp>
    </p:spTree>
    <p:extLst>
      <p:ext uri="{BB962C8B-B14F-4D97-AF65-F5344CB8AC3E}">
        <p14:creationId xmlns:p14="http://schemas.microsoft.com/office/powerpoint/2010/main" val="159142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88F983-C4F5-192C-D46F-02CC0EA602F3}"/>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74058CC2-8767-6D45-2FA1-4B054DF02ADD}"/>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003AEE05-1CE6-A780-502B-6A9E8A758BB7}"/>
              </a:ext>
            </a:extLst>
          </p:cNvPr>
          <p:cNvSpPr>
            <a:spLocks noGrp="1"/>
          </p:cNvSpPr>
          <p:nvPr>
            <p:ph type="dt" sz="half" idx="10"/>
          </p:nvPr>
        </p:nvSpPr>
        <p:spPr/>
        <p:txBody>
          <a:bodyPr/>
          <a:lstStyle/>
          <a:p>
            <a:fld id="{E1C3A56C-BAC1-4302-9F85-9A324EA431CA}" type="datetimeFigureOut">
              <a:rPr lang="ru-BY" smtClean="0"/>
              <a:t>11/25/2022</a:t>
            </a:fld>
            <a:endParaRPr lang="ru-BY"/>
          </a:p>
        </p:txBody>
      </p:sp>
      <p:sp>
        <p:nvSpPr>
          <p:cNvPr id="5" name="Нижний колонтитул 4">
            <a:extLst>
              <a:ext uri="{FF2B5EF4-FFF2-40B4-BE49-F238E27FC236}">
                <a16:creationId xmlns:a16="http://schemas.microsoft.com/office/drawing/2014/main" id="{8CA92E59-4565-FFFC-E0C6-E8F7DC734104}"/>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9EC61098-7555-0B02-FC39-4AF3ACDC0562}"/>
              </a:ext>
            </a:extLst>
          </p:cNvPr>
          <p:cNvSpPr>
            <a:spLocks noGrp="1"/>
          </p:cNvSpPr>
          <p:nvPr>
            <p:ph type="sldNum" sz="quarter" idx="12"/>
          </p:nvPr>
        </p:nvSpPr>
        <p:spPr/>
        <p:txBody>
          <a:bodyPr/>
          <a:lstStyle/>
          <a:p>
            <a:fld id="{CEE9CAA5-9F37-4F45-BAD9-BC6D348424CE}" type="slidenum">
              <a:rPr lang="ru-BY" smtClean="0"/>
              <a:t>‹#›</a:t>
            </a:fld>
            <a:endParaRPr lang="ru-BY"/>
          </a:p>
        </p:txBody>
      </p:sp>
    </p:spTree>
    <p:extLst>
      <p:ext uri="{BB962C8B-B14F-4D97-AF65-F5344CB8AC3E}">
        <p14:creationId xmlns:p14="http://schemas.microsoft.com/office/powerpoint/2010/main" val="1487083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D62CC7-F2E5-E7AA-57F8-4A5297A6D67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BY"/>
          </a:p>
        </p:txBody>
      </p:sp>
      <p:sp>
        <p:nvSpPr>
          <p:cNvPr id="3" name="Текст 2">
            <a:extLst>
              <a:ext uri="{FF2B5EF4-FFF2-40B4-BE49-F238E27FC236}">
                <a16:creationId xmlns:a16="http://schemas.microsoft.com/office/drawing/2014/main" id="{7C47DA83-A60C-C68E-D25B-E40355C78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FBA62A6A-AF41-0024-28AB-88A7FB8F79BE}"/>
              </a:ext>
            </a:extLst>
          </p:cNvPr>
          <p:cNvSpPr>
            <a:spLocks noGrp="1"/>
          </p:cNvSpPr>
          <p:nvPr>
            <p:ph type="dt" sz="half" idx="10"/>
          </p:nvPr>
        </p:nvSpPr>
        <p:spPr/>
        <p:txBody>
          <a:bodyPr/>
          <a:lstStyle/>
          <a:p>
            <a:fld id="{E1C3A56C-BAC1-4302-9F85-9A324EA431CA}" type="datetimeFigureOut">
              <a:rPr lang="ru-BY" smtClean="0"/>
              <a:t>11/25/2022</a:t>
            </a:fld>
            <a:endParaRPr lang="ru-BY"/>
          </a:p>
        </p:txBody>
      </p:sp>
      <p:sp>
        <p:nvSpPr>
          <p:cNvPr id="5" name="Нижний колонтитул 4">
            <a:extLst>
              <a:ext uri="{FF2B5EF4-FFF2-40B4-BE49-F238E27FC236}">
                <a16:creationId xmlns:a16="http://schemas.microsoft.com/office/drawing/2014/main" id="{40E727D4-1C2E-2787-6D6C-BA1FFFEEEE72}"/>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A368896C-E3B6-F1C4-E495-162F6F7E3D54}"/>
              </a:ext>
            </a:extLst>
          </p:cNvPr>
          <p:cNvSpPr>
            <a:spLocks noGrp="1"/>
          </p:cNvSpPr>
          <p:nvPr>
            <p:ph type="sldNum" sz="quarter" idx="12"/>
          </p:nvPr>
        </p:nvSpPr>
        <p:spPr/>
        <p:txBody>
          <a:bodyPr/>
          <a:lstStyle/>
          <a:p>
            <a:fld id="{CEE9CAA5-9F37-4F45-BAD9-BC6D348424CE}" type="slidenum">
              <a:rPr lang="ru-BY" smtClean="0"/>
              <a:t>‹#›</a:t>
            </a:fld>
            <a:endParaRPr lang="ru-BY"/>
          </a:p>
        </p:txBody>
      </p:sp>
    </p:spTree>
    <p:extLst>
      <p:ext uri="{BB962C8B-B14F-4D97-AF65-F5344CB8AC3E}">
        <p14:creationId xmlns:p14="http://schemas.microsoft.com/office/powerpoint/2010/main" val="1951444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A8C344-E24D-043E-8A4B-96D706475181}"/>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556C625A-89CA-24C2-CBDC-75776038E52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Объект 3">
            <a:extLst>
              <a:ext uri="{FF2B5EF4-FFF2-40B4-BE49-F238E27FC236}">
                <a16:creationId xmlns:a16="http://schemas.microsoft.com/office/drawing/2014/main" id="{9252D5A4-D9F1-7458-4533-9C1AEAF3948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Дата 4">
            <a:extLst>
              <a:ext uri="{FF2B5EF4-FFF2-40B4-BE49-F238E27FC236}">
                <a16:creationId xmlns:a16="http://schemas.microsoft.com/office/drawing/2014/main" id="{3307BDB3-2A1A-F7B0-3107-3A7A4C564DE2}"/>
              </a:ext>
            </a:extLst>
          </p:cNvPr>
          <p:cNvSpPr>
            <a:spLocks noGrp="1"/>
          </p:cNvSpPr>
          <p:nvPr>
            <p:ph type="dt" sz="half" idx="10"/>
          </p:nvPr>
        </p:nvSpPr>
        <p:spPr/>
        <p:txBody>
          <a:bodyPr/>
          <a:lstStyle/>
          <a:p>
            <a:fld id="{E1C3A56C-BAC1-4302-9F85-9A324EA431CA}" type="datetimeFigureOut">
              <a:rPr lang="ru-BY" smtClean="0"/>
              <a:t>11/25/2022</a:t>
            </a:fld>
            <a:endParaRPr lang="ru-BY"/>
          </a:p>
        </p:txBody>
      </p:sp>
      <p:sp>
        <p:nvSpPr>
          <p:cNvPr id="6" name="Нижний колонтитул 5">
            <a:extLst>
              <a:ext uri="{FF2B5EF4-FFF2-40B4-BE49-F238E27FC236}">
                <a16:creationId xmlns:a16="http://schemas.microsoft.com/office/drawing/2014/main" id="{F1C9469D-B3D5-E982-886E-F3531BF127EA}"/>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5A9434D6-A00F-2104-9F16-0B34A13F7FD4}"/>
              </a:ext>
            </a:extLst>
          </p:cNvPr>
          <p:cNvSpPr>
            <a:spLocks noGrp="1"/>
          </p:cNvSpPr>
          <p:nvPr>
            <p:ph type="sldNum" sz="quarter" idx="12"/>
          </p:nvPr>
        </p:nvSpPr>
        <p:spPr/>
        <p:txBody>
          <a:bodyPr/>
          <a:lstStyle/>
          <a:p>
            <a:fld id="{CEE9CAA5-9F37-4F45-BAD9-BC6D348424CE}" type="slidenum">
              <a:rPr lang="ru-BY" smtClean="0"/>
              <a:t>‹#›</a:t>
            </a:fld>
            <a:endParaRPr lang="ru-BY"/>
          </a:p>
        </p:txBody>
      </p:sp>
    </p:spTree>
    <p:extLst>
      <p:ext uri="{BB962C8B-B14F-4D97-AF65-F5344CB8AC3E}">
        <p14:creationId xmlns:p14="http://schemas.microsoft.com/office/powerpoint/2010/main" val="16458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6A3DAE-09FF-438C-CDC4-7A10E4B6D484}"/>
              </a:ext>
            </a:extLst>
          </p:cNvPr>
          <p:cNvSpPr>
            <a:spLocks noGrp="1"/>
          </p:cNvSpPr>
          <p:nvPr>
            <p:ph type="title"/>
          </p:nvPr>
        </p:nvSpPr>
        <p:spPr>
          <a:xfrm>
            <a:off x="839788" y="365125"/>
            <a:ext cx="10515600" cy="1325563"/>
          </a:xfrm>
        </p:spPr>
        <p:txBody>
          <a:bodyPr/>
          <a:lstStyle/>
          <a:p>
            <a:r>
              <a:rPr lang="ru-RU"/>
              <a:t>Образец заголовка</a:t>
            </a:r>
            <a:endParaRPr lang="ru-BY"/>
          </a:p>
        </p:txBody>
      </p:sp>
      <p:sp>
        <p:nvSpPr>
          <p:cNvPr id="3" name="Текст 2">
            <a:extLst>
              <a:ext uri="{FF2B5EF4-FFF2-40B4-BE49-F238E27FC236}">
                <a16:creationId xmlns:a16="http://schemas.microsoft.com/office/drawing/2014/main" id="{FFD3EAD3-A4CA-1A69-A16E-EA604617C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B9F9EB4-B8DF-3931-C204-64E7E7F92BA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Текст 4">
            <a:extLst>
              <a:ext uri="{FF2B5EF4-FFF2-40B4-BE49-F238E27FC236}">
                <a16:creationId xmlns:a16="http://schemas.microsoft.com/office/drawing/2014/main" id="{5718FC9C-B80F-BA1F-C77F-0B6A46E5B5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ADE4755-7E7F-003A-BC17-D79CE586889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7" name="Дата 6">
            <a:extLst>
              <a:ext uri="{FF2B5EF4-FFF2-40B4-BE49-F238E27FC236}">
                <a16:creationId xmlns:a16="http://schemas.microsoft.com/office/drawing/2014/main" id="{7EBE9FE4-D6C6-36E8-2E56-9ACFBF3CD652}"/>
              </a:ext>
            </a:extLst>
          </p:cNvPr>
          <p:cNvSpPr>
            <a:spLocks noGrp="1"/>
          </p:cNvSpPr>
          <p:nvPr>
            <p:ph type="dt" sz="half" idx="10"/>
          </p:nvPr>
        </p:nvSpPr>
        <p:spPr/>
        <p:txBody>
          <a:bodyPr/>
          <a:lstStyle/>
          <a:p>
            <a:fld id="{E1C3A56C-BAC1-4302-9F85-9A324EA431CA}" type="datetimeFigureOut">
              <a:rPr lang="ru-BY" smtClean="0"/>
              <a:t>11/25/2022</a:t>
            </a:fld>
            <a:endParaRPr lang="ru-BY"/>
          </a:p>
        </p:txBody>
      </p:sp>
      <p:sp>
        <p:nvSpPr>
          <p:cNvPr id="8" name="Нижний колонтитул 7">
            <a:extLst>
              <a:ext uri="{FF2B5EF4-FFF2-40B4-BE49-F238E27FC236}">
                <a16:creationId xmlns:a16="http://schemas.microsoft.com/office/drawing/2014/main" id="{10F7D7D6-86AE-6393-6AA4-A7EE125CBECD}"/>
              </a:ext>
            </a:extLst>
          </p:cNvPr>
          <p:cNvSpPr>
            <a:spLocks noGrp="1"/>
          </p:cNvSpPr>
          <p:nvPr>
            <p:ph type="ftr" sz="quarter" idx="11"/>
          </p:nvPr>
        </p:nvSpPr>
        <p:spPr/>
        <p:txBody>
          <a:bodyPr/>
          <a:lstStyle/>
          <a:p>
            <a:endParaRPr lang="ru-BY"/>
          </a:p>
        </p:txBody>
      </p:sp>
      <p:sp>
        <p:nvSpPr>
          <p:cNvPr id="9" name="Номер слайда 8">
            <a:extLst>
              <a:ext uri="{FF2B5EF4-FFF2-40B4-BE49-F238E27FC236}">
                <a16:creationId xmlns:a16="http://schemas.microsoft.com/office/drawing/2014/main" id="{759A75FC-EC69-DE37-E6A7-0DD67687B30F}"/>
              </a:ext>
            </a:extLst>
          </p:cNvPr>
          <p:cNvSpPr>
            <a:spLocks noGrp="1"/>
          </p:cNvSpPr>
          <p:nvPr>
            <p:ph type="sldNum" sz="quarter" idx="12"/>
          </p:nvPr>
        </p:nvSpPr>
        <p:spPr/>
        <p:txBody>
          <a:bodyPr/>
          <a:lstStyle/>
          <a:p>
            <a:fld id="{CEE9CAA5-9F37-4F45-BAD9-BC6D348424CE}" type="slidenum">
              <a:rPr lang="ru-BY" smtClean="0"/>
              <a:t>‹#›</a:t>
            </a:fld>
            <a:endParaRPr lang="ru-BY"/>
          </a:p>
        </p:txBody>
      </p:sp>
    </p:spTree>
    <p:extLst>
      <p:ext uri="{BB962C8B-B14F-4D97-AF65-F5344CB8AC3E}">
        <p14:creationId xmlns:p14="http://schemas.microsoft.com/office/powerpoint/2010/main" val="62411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C483B3-22FD-9ED7-56DB-3DC18654ECB3}"/>
              </a:ext>
            </a:extLst>
          </p:cNvPr>
          <p:cNvSpPr>
            <a:spLocks noGrp="1"/>
          </p:cNvSpPr>
          <p:nvPr>
            <p:ph type="title"/>
          </p:nvPr>
        </p:nvSpPr>
        <p:spPr/>
        <p:txBody>
          <a:bodyPr/>
          <a:lstStyle/>
          <a:p>
            <a:r>
              <a:rPr lang="ru-RU"/>
              <a:t>Образец заголовка</a:t>
            </a:r>
            <a:endParaRPr lang="ru-BY"/>
          </a:p>
        </p:txBody>
      </p:sp>
      <p:sp>
        <p:nvSpPr>
          <p:cNvPr id="3" name="Дата 2">
            <a:extLst>
              <a:ext uri="{FF2B5EF4-FFF2-40B4-BE49-F238E27FC236}">
                <a16:creationId xmlns:a16="http://schemas.microsoft.com/office/drawing/2014/main" id="{AC3F778E-4133-9453-2139-5A943C15823F}"/>
              </a:ext>
            </a:extLst>
          </p:cNvPr>
          <p:cNvSpPr>
            <a:spLocks noGrp="1"/>
          </p:cNvSpPr>
          <p:nvPr>
            <p:ph type="dt" sz="half" idx="10"/>
          </p:nvPr>
        </p:nvSpPr>
        <p:spPr/>
        <p:txBody>
          <a:bodyPr/>
          <a:lstStyle/>
          <a:p>
            <a:fld id="{E1C3A56C-BAC1-4302-9F85-9A324EA431CA}" type="datetimeFigureOut">
              <a:rPr lang="ru-BY" smtClean="0"/>
              <a:t>11/25/2022</a:t>
            </a:fld>
            <a:endParaRPr lang="ru-BY"/>
          </a:p>
        </p:txBody>
      </p:sp>
      <p:sp>
        <p:nvSpPr>
          <p:cNvPr id="4" name="Нижний колонтитул 3">
            <a:extLst>
              <a:ext uri="{FF2B5EF4-FFF2-40B4-BE49-F238E27FC236}">
                <a16:creationId xmlns:a16="http://schemas.microsoft.com/office/drawing/2014/main" id="{576FA01F-39D5-8A94-D6AD-1A20F4C9E979}"/>
              </a:ext>
            </a:extLst>
          </p:cNvPr>
          <p:cNvSpPr>
            <a:spLocks noGrp="1"/>
          </p:cNvSpPr>
          <p:nvPr>
            <p:ph type="ftr" sz="quarter" idx="11"/>
          </p:nvPr>
        </p:nvSpPr>
        <p:spPr/>
        <p:txBody>
          <a:bodyPr/>
          <a:lstStyle/>
          <a:p>
            <a:endParaRPr lang="ru-BY"/>
          </a:p>
        </p:txBody>
      </p:sp>
      <p:sp>
        <p:nvSpPr>
          <p:cNvPr id="5" name="Номер слайда 4">
            <a:extLst>
              <a:ext uri="{FF2B5EF4-FFF2-40B4-BE49-F238E27FC236}">
                <a16:creationId xmlns:a16="http://schemas.microsoft.com/office/drawing/2014/main" id="{B6B08DE6-59D3-6519-42AE-0F577A133527}"/>
              </a:ext>
            </a:extLst>
          </p:cNvPr>
          <p:cNvSpPr>
            <a:spLocks noGrp="1"/>
          </p:cNvSpPr>
          <p:nvPr>
            <p:ph type="sldNum" sz="quarter" idx="12"/>
          </p:nvPr>
        </p:nvSpPr>
        <p:spPr/>
        <p:txBody>
          <a:bodyPr/>
          <a:lstStyle/>
          <a:p>
            <a:fld id="{CEE9CAA5-9F37-4F45-BAD9-BC6D348424CE}" type="slidenum">
              <a:rPr lang="ru-BY" smtClean="0"/>
              <a:t>‹#›</a:t>
            </a:fld>
            <a:endParaRPr lang="ru-BY"/>
          </a:p>
        </p:txBody>
      </p:sp>
    </p:spTree>
    <p:extLst>
      <p:ext uri="{BB962C8B-B14F-4D97-AF65-F5344CB8AC3E}">
        <p14:creationId xmlns:p14="http://schemas.microsoft.com/office/powerpoint/2010/main" val="51443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5942D92-AB00-6636-0C69-70B02B56D90F}"/>
              </a:ext>
            </a:extLst>
          </p:cNvPr>
          <p:cNvSpPr>
            <a:spLocks noGrp="1"/>
          </p:cNvSpPr>
          <p:nvPr>
            <p:ph type="dt" sz="half" idx="10"/>
          </p:nvPr>
        </p:nvSpPr>
        <p:spPr/>
        <p:txBody>
          <a:bodyPr/>
          <a:lstStyle/>
          <a:p>
            <a:fld id="{E1C3A56C-BAC1-4302-9F85-9A324EA431CA}" type="datetimeFigureOut">
              <a:rPr lang="ru-BY" smtClean="0"/>
              <a:t>11/25/2022</a:t>
            </a:fld>
            <a:endParaRPr lang="ru-BY"/>
          </a:p>
        </p:txBody>
      </p:sp>
      <p:sp>
        <p:nvSpPr>
          <p:cNvPr id="3" name="Нижний колонтитул 2">
            <a:extLst>
              <a:ext uri="{FF2B5EF4-FFF2-40B4-BE49-F238E27FC236}">
                <a16:creationId xmlns:a16="http://schemas.microsoft.com/office/drawing/2014/main" id="{3DAE6006-04E9-9DF4-7215-822C87306BE9}"/>
              </a:ext>
            </a:extLst>
          </p:cNvPr>
          <p:cNvSpPr>
            <a:spLocks noGrp="1"/>
          </p:cNvSpPr>
          <p:nvPr>
            <p:ph type="ftr" sz="quarter" idx="11"/>
          </p:nvPr>
        </p:nvSpPr>
        <p:spPr/>
        <p:txBody>
          <a:bodyPr/>
          <a:lstStyle/>
          <a:p>
            <a:endParaRPr lang="ru-BY"/>
          </a:p>
        </p:txBody>
      </p:sp>
      <p:sp>
        <p:nvSpPr>
          <p:cNvPr id="4" name="Номер слайда 3">
            <a:extLst>
              <a:ext uri="{FF2B5EF4-FFF2-40B4-BE49-F238E27FC236}">
                <a16:creationId xmlns:a16="http://schemas.microsoft.com/office/drawing/2014/main" id="{D6B06985-5F8F-A587-D7D7-7B3E3BD65BC6}"/>
              </a:ext>
            </a:extLst>
          </p:cNvPr>
          <p:cNvSpPr>
            <a:spLocks noGrp="1"/>
          </p:cNvSpPr>
          <p:nvPr>
            <p:ph type="sldNum" sz="quarter" idx="12"/>
          </p:nvPr>
        </p:nvSpPr>
        <p:spPr/>
        <p:txBody>
          <a:bodyPr/>
          <a:lstStyle/>
          <a:p>
            <a:fld id="{CEE9CAA5-9F37-4F45-BAD9-BC6D348424CE}" type="slidenum">
              <a:rPr lang="ru-BY" smtClean="0"/>
              <a:t>‹#›</a:t>
            </a:fld>
            <a:endParaRPr lang="ru-BY"/>
          </a:p>
        </p:txBody>
      </p:sp>
    </p:spTree>
    <p:extLst>
      <p:ext uri="{BB962C8B-B14F-4D97-AF65-F5344CB8AC3E}">
        <p14:creationId xmlns:p14="http://schemas.microsoft.com/office/powerpoint/2010/main" val="325642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6506BB-1FA8-EB25-3932-45B0F521DF9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Объект 2">
            <a:extLst>
              <a:ext uri="{FF2B5EF4-FFF2-40B4-BE49-F238E27FC236}">
                <a16:creationId xmlns:a16="http://schemas.microsoft.com/office/drawing/2014/main" id="{6587E726-C9BF-E361-CD56-97CFEE4FBD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Текст 3">
            <a:extLst>
              <a:ext uri="{FF2B5EF4-FFF2-40B4-BE49-F238E27FC236}">
                <a16:creationId xmlns:a16="http://schemas.microsoft.com/office/drawing/2014/main" id="{13B3F0FB-E901-8148-4328-2B083ED33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50914F0-4DDE-72C4-C202-B06D51A1A991}"/>
              </a:ext>
            </a:extLst>
          </p:cNvPr>
          <p:cNvSpPr>
            <a:spLocks noGrp="1"/>
          </p:cNvSpPr>
          <p:nvPr>
            <p:ph type="dt" sz="half" idx="10"/>
          </p:nvPr>
        </p:nvSpPr>
        <p:spPr/>
        <p:txBody>
          <a:bodyPr/>
          <a:lstStyle/>
          <a:p>
            <a:fld id="{E1C3A56C-BAC1-4302-9F85-9A324EA431CA}" type="datetimeFigureOut">
              <a:rPr lang="ru-BY" smtClean="0"/>
              <a:t>11/25/2022</a:t>
            </a:fld>
            <a:endParaRPr lang="ru-BY"/>
          </a:p>
        </p:txBody>
      </p:sp>
      <p:sp>
        <p:nvSpPr>
          <p:cNvPr id="6" name="Нижний колонтитул 5">
            <a:extLst>
              <a:ext uri="{FF2B5EF4-FFF2-40B4-BE49-F238E27FC236}">
                <a16:creationId xmlns:a16="http://schemas.microsoft.com/office/drawing/2014/main" id="{874A2EF0-0C88-520C-40BF-4634DC279B20}"/>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E7F807CC-2DAA-A4C2-7AA9-2F268CF5BCFE}"/>
              </a:ext>
            </a:extLst>
          </p:cNvPr>
          <p:cNvSpPr>
            <a:spLocks noGrp="1"/>
          </p:cNvSpPr>
          <p:nvPr>
            <p:ph type="sldNum" sz="quarter" idx="12"/>
          </p:nvPr>
        </p:nvSpPr>
        <p:spPr/>
        <p:txBody>
          <a:bodyPr/>
          <a:lstStyle/>
          <a:p>
            <a:fld id="{CEE9CAA5-9F37-4F45-BAD9-BC6D348424CE}" type="slidenum">
              <a:rPr lang="ru-BY" smtClean="0"/>
              <a:t>‹#›</a:t>
            </a:fld>
            <a:endParaRPr lang="ru-BY"/>
          </a:p>
        </p:txBody>
      </p:sp>
    </p:spTree>
    <p:extLst>
      <p:ext uri="{BB962C8B-B14F-4D97-AF65-F5344CB8AC3E}">
        <p14:creationId xmlns:p14="http://schemas.microsoft.com/office/powerpoint/2010/main" val="503271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848ADD-910B-D761-B0A7-FF44E57EF8E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Рисунок 2">
            <a:extLst>
              <a:ext uri="{FF2B5EF4-FFF2-40B4-BE49-F238E27FC236}">
                <a16:creationId xmlns:a16="http://schemas.microsoft.com/office/drawing/2014/main" id="{90FBC165-6158-8E3E-9166-3A7BA4976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BY"/>
          </a:p>
        </p:txBody>
      </p:sp>
      <p:sp>
        <p:nvSpPr>
          <p:cNvPr id="4" name="Текст 3">
            <a:extLst>
              <a:ext uri="{FF2B5EF4-FFF2-40B4-BE49-F238E27FC236}">
                <a16:creationId xmlns:a16="http://schemas.microsoft.com/office/drawing/2014/main" id="{847173B5-390D-A3E9-6E5F-63DEBC6B6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F159699-7FA6-11ED-DFAA-2A2AF9E04AB6}"/>
              </a:ext>
            </a:extLst>
          </p:cNvPr>
          <p:cNvSpPr>
            <a:spLocks noGrp="1"/>
          </p:cNvSpPr>
          <p:nvPr>
            <p:ph type="dt" sz="half" idx="10"/>
          </p:nvPr>
        </p:nvSpPr>
        <p:spPr/>
        <p:txBody>
          <a:bodyPr/>
          <a:lstStyle/>
          <a:p>
            <a:fld id="{E1C3A56C-BAC1-4302-9F85-9A324EA431CA}" type="datetimeFigureOut">
              <a:rPr lang="ru-BY" smtClean="0"/>
              <a:t>11/25/2022</a:t>
            </a:fld>
            <a:endParaRPr lang="ru-BY"/>
          </a:p>
        </p:txBody>
      </p:sp>
      <p:sp>
        <p:nvSpPr>
          <p:cNvPr id="6" name="Нижний колонтитул 5">
            <a:extLst>
              <a:ext uri="{FF2B5EF4-FFF2-40B4-BE49-F238E27FC236}">
                <a16:creationId xmlns:a16="http://schemas.microsoft.com/office/drawing/2014/main" id="{B8BB0A94-1814-1117-0296-C19B72B1F931}"/>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955642D7-9687-F3E4-A7B7-DCDE8976BF92}"/>
              </a:ext>
            </a:extLst>
          </p:cNvPr>
          <p:cNvSpPr>
            <a:spLocks noGrp="1"/>
          </p:cNvSpPr>
          <p:nvPr>
            <p:ph type="sldNum" sz="quarter" idx="12"/>
          </p:nvPr>
        </p:nvSpPr>
        <p:spPr/>
        <p:txBody>
          <a:bodyPr/>
          <a:lstStyle/>
          <a:p>
            <a:fld id="{CEE9CAA5-9F37-4F45-BAD9-BC6D348424CE}" type="slidenum">
              <a:rPr lang="ru-BY" smtClean="0"/>
              <a:t>‹#›</a:t>
            </a:fld>
            <a:endParaRPr lang="ru-BY"/>
          </a:p>
        </p:txBody>
      </p:sp>
    </p:spTree>
    <p:extLst>
      <p:ext uri="{BB962C8B-B14F-4D97-AF65-F5344CB8AC3E}">
        <p14:creationId xmlns:p14="http://schemas.microsoft.com/office/powerpoint/2010/main" val="2058014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163CF6-C267-E793-82F8-9376F9C646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BY"/>
          </a:p>
        </p:txBody>
      </p:sp>
      <p:sp>
        <p:nvSpPr>
          <p:cNvPr id="3" name="Текст 2">
            <a:extLst>
              <a:ext uri="{FF2B5EF4-FFF2-40B4-BE49-F238E27FC236}">
                <a16:creationId xmlns:a16="http://schemas.microsoft.com/office/drawing/2014/main" id="{3137F0B6-6752-8FF1-1EB7-3D8AD24E8F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236F8990-DB77-774C-6E2C-4C6BF5E70B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3A56C-BAC1-4302-9F85-9A324EA431CA}" type="datetimeFigureOut">
              <a:rPr lang="ru-BY" smtClean="0"/>
              <a:t>11/25/2022</a:t>
            </a:fld>
            <a:endParaRPr lang="ru-BY"/>
          </a:p>
        </p:txBody>
      </p:sp>
      <p:sp>
        <p:nvSpPr>
          <p:cNvPr id="5" name="Нижний колонтитул 4">
            <a:extLst>
              <a:ext uri="{FF2B5EF4-FFF2-40B4-BE49-F238E27FC236}">
                <a16:creationId xmlns:a16="http://schemas.microsoft.com/office/drawing/2014/main" id="{325C9F97-A476-A565-C6DD-3DD3B4F88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BY"/>
          </a:p>
        </p:txBody>
      </p:sp>
      <p:sp>
        <p:nvSpPr>
          <p:cNvPr id="6" name="Номер слайда 5">
            <a:extLst>
              <a:ext uri="{FF2B5EF4-FFF2-40B4-BE49-F238E27FC236}">
                <a16:creationId xmlns:a16="http://schemas.microsoft.com/office/drawing/2014/main" id="{1693E7C7-FDAF-2153-414B-5BC7DC9609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9CAA5-9F37-4F45-BAD9-BC6D348424CE}" type="slidenum">
              <a:rPr lang="ru-BY" smtClean="0"/>
              <a:t>‹#›</a:t>
            </a:fld>
            <a:endParaRPr lang="ru-BY"/>
          </a:p>
        </p:txBody>
      </p:sp>
    </p:spTree>
    <p:extLst>
      <p:ext uri="{BB962C8B-B14F-4D97-AF65-F5344CB8AC3E}">
        <p14:creationId xmlns:p14="http://schemas.microsoft.com/office/powerpoint/2010/main" val="3017392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D5455C-988D-C658-86E6-E4C09AEF5931}"/>
              </a:ext>
            </a:extLst>
          </p:cNvPr>
          <p:cNvSpPr>
            <a:spLocks noGrp="1"/>
          </p:cNvSpPr>
          <p:nvPr>
            <p:ph type="ctrTitle"/>
          </p:nvPr>
        </p:nvSpPr>
        <p:spPr>
          <a:xfrm>
            <a:off x="1011766" y="2530607"/>
            <a:ext cx="10168468" cy="1796786"/>
          </a:xfrm>
        </p:spPr>
        <p:txBody>
          <a:bodyPr>
            <a:normAutofit/>
          </a:bodyPr>
          <a:lstStyle/>
          <a:p>
            <a:r>
              <a:rPr lang="ru-RU" b="1" dirty="0">
                <a:effectLst/>
                <a:latin typeface="+mn-lt"/>
              </a:rPr>
              <a:t>СОВРЕМЕННЫЕ АЛГОРИТМЫ ОБРАБОТКИ ДАННЫХ</a:t>
            </a:r>
            <a:endParaRPr lang="ru-BY" dirty="0">
              <a:latin typeface="+mn-lt"/>
            </a:endParaRPr>
          </a:p>
        </p:txBody>
      </p:sp>
    </p:spTree>
    <p:extLst>
      <p:ext uri="{BB962C8B-B14F-4D97-AF65-F5344CB8AC3E}">
        <p14:creationId xmlns:p14="http://schemas.microsoft.com/office/powerpoint/2010/main" val="874923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2BD60C-E7B9-3A4F-25CE-03880154C00D}"/>
              </a:ext>
            </a:extLst>
          </p:cNvPr>
          <p:cNvSpPr>
            <a:spLocks noGrp="1"/>
          </p:cNvSpPr>
          <p:nvPr>
            <p:ph type="title"/>
          </p:nvPr>
        </p:nvSpPr>
        <p:spPr/>
        <p:txBody>
          <a:bodyPr/>
          <a:lstStyle/>
          <a:p>
            <a:pPr algn="ctr"/>
            <a:r>
              <a:rPr lang="ru-RU" dirty="0">
                <a:latin typeface="+mn-lt"/>
              </a:rPr>
              <a:t>Какое отношение к генетическим </a:t>
            </a:r>
            <a:r>
              <a:rPr lang="ru-RU">
                <a:latin typeface="+mn-lt"/>
              </a:rPr>
              <a:t>алгоритмам имеет шаблон?</a:t>
            </a:r>
            <a:endParaRPr lang="ru-BY" dirty="0">
              <a:latin typeface="+mn-lt"/>
            </a:endParaRPr>
          </a:p>
        </p:txBody>
      </p:sp>
      <p:sp>
        <p:nvSpPr>
          <p:cNvPr id="3" name="Объект 2">
            <a:extLst>
              <a:ext uri="{FF2B5EF4-FFF2-40B4-BE49-F238E27FC236}">
                <a16:creationId xmlns:a16="http://schemas.microsoft.com/office/drawing/2014/main" id="{3ED0204C-6AB5-EA35-9F57-5D92E3BEB310}"/>
              </a:ext>
            </a:extLst>
          </p:cNvPr>
          <p:cNvSpPr>
            <a:spLocks noGrp="1"/>
          </p:cNvSpPr>
          <p:nvPr>
            <p:ph idx="1"/>
          </p:nvPr>
        </p:nvSpPr>
        <p:spPr/>
        <p:txBody>
          <a:bodyPr/>
          <a:lstStyle/>
          <a:p>
            <a:pPr marL="0" indent="0" algn="just">
              <a:buNone/>
            </a:pPr>
            <a:r>
              <a:rPr lang="ru-RU" dirty="0">
                <a:solidFill>
                  <a:srgbClr val="000000"/>
                </a:solidFill>
                <a:latin typeface="Times New Roman" panose="02020603050405020304" pitchFamily="18" charset="0"/>
              </a:rPr>
              <a:t>	</a:t>
            </a:r>
            <a:r>
              <a:rPr lang="ru-RU" b="0" i="0" dirty="0">
                <a:solidFill>
                  <a:srgbClr val="000000"/>
                </a:solidFill>
                <a:effectLst/>
                <a:latin typeface="Times New Roman" panose="02020603050405020304" pitchFamily="18" charset="0"/>
              </a:rPr>
              <a:t>Дело в том, что хромосома, по сути, является двоичной строкой. В то же время особи, которой принадлежит хромосома, содержащая набор генов-параметров задачи, поставлена в соответствие величина, характеризующая её приспособленность. Т.к. шаблон является обобщением нескольких бинарных строк (хромосом), то можно говорить, что особи, обладающие хромосомами, которые соответствуют одному шаблону более приспособлены, а особи с хромосомами, соответствующими другому шаблону - менее приспособлены.</a:t>
            </a:r>
            <a:endParaRPr lang="ru-B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91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5E1EF8-C11C-388A-9D9D-590CA82760F1}"/>
              </a:ext>
            </a:extLst>
          </p:cNvPr>
          <p:cNvSpPr>
            <a:spLocks noGrp="1"/>
          </p:cNvSpPr>
          <p:nvPr>
            <p:ph type="title"/>
          </p:nvPr>
        </p:nvSpPr>
        <p:spPr/>
        <p:txBody>
          <a:bodyPr/>
          <a:lstStyle/>
          <a:p>
            <a:pPr algn="ctr"/>
            <a:r>
              <a:rPr lang="ru-RU" dirty="0">
                <a:latin typeface="+mn-lt"/>
              </a:rPr>
              <a:t>Теорема шаблонов</a:t>
            </a:r>
            <a:endParaRPr lang="ru-BY" dirty="0">
              <a:latin typeface="+mn-lt"/>
            </a:endParaRPr>
          </a:p>
        </p:txBody>
      </p:sp>
      <p:sp>
        <p:nvSpPr>
          <p:cNvPr id="3" name="Объект 2">
            <a:extLst>
              <a:ext uri="{FF2B5EF4-FFF2-40B4-BE49-F238E27FC236}">
                <a16:creationId xmlns:a16="http://schemas.microsoft.com/office/drawing/2014/main" id="{6CD87FDF-56C7-C59C-BD57-95222AE6634C}"/>
              </a:ext>
            </a:extLst>
          </p:cNvPr>
          <p:cNvSpPr>
            <a:spLocks noGrp="1"/>
          </p:cNvSpPr>
          <p:nvPr>
            <p:ph idx="1"/>
          </p:nvPr>
        </p:nvSpPr>
        <p:spPr/>
        <p:txBody>
          <a:bodyPr/>
          <a:lstStyle/>
          <a:p>
            <a:pPr marL="0" indent="0" algn="just">
              <a:buNone/>
            </a:pPr>
            <a:r>
              <a:rPr lang="ru-RU" sz="1800" i="1" dirty="0">
                <a:effectLst/>
                <a:latin typeface="Times New Roman" panose="02020603050405020304" pitchFamily="18" charset="0"/>
                <a:ea typeface="Times New Roman" panose="02020603050405020304" pitchFamily="18" charset="0"/>
              </a:rPr>
              <a:t>	Теорема шаблонов</a:t>
            </a:r>
            <a:r>
              <a:rPr lang="ru-RU" sz="1800" dirty="0">
                <a:effectLst/>
                <a:latin typeface="Times New Roman" panose="02020603050405020304" pitchFamily="18" charset="0"/>
                <a:ea typeface="Times New Roman" panose="02020603050405020304" pitchFamily="18" charset="0"/>
              </a:rPr>
              <a:t> (</a:t>
            </a:r>
            <a:r>
              <a:rPr lang="ru-RU" sz="1800" i="1" dirty="0">
                <a:effectLst/>
                <a:latin typeface="Times New Roman" panose="02020603050405020304" pitchFamily="18" charset="0"/>
                <a:ea typeface="Times New Roman" panose="02020603050405020304" pitchFamily="18" charset="0"/>
              </a:rPr>
              <a:t>The </a:t>
            </a:r>
            <a:r>
              <a:rPr lang="ru-RU" sz="1800" i="1" dirty="0" err="1">
                <a:effectLst/>
                <a:latin typeface="Times New Roman" panose="02020603050405020304" pitchFamily="18" charset="0"/>
                <a:ea typeface="Times New Roman" panose="02020603050405020304" pitchFamily="18" charset="0"/>
              </a:rPr>
              <a:t>Schema</a:t>
            </a:r>
            <a:r>
              <a:rPr lang="ru-RU" sz="1800" i="1" dirty="0">
                <a:effectLst/>
                <a:latin typeface="Times New Roman" panose="02020603050405020304" pitchFamily="18" charset="0"/>
                <a:ea typeface="Times New Roman" panose="02020603050405020304" pitchFamily="18" charset="0"/>
              </a:rPr>
              <a:t> </a:t>
            </a:r>
            <a:r>
              <a:rPr lang="ru-RU" sz="1800" i="1" dirty="0" err="1">
                <a:effectLst/>
                <a:latin typeface="Times New Roman" panose="02020603050405020304" pitchFamily="18" charset="0"/>
                <a:ea typeface="Times New Roman" panose="02020603050405020304" pitchFamily="18" charset="0"/>
              </a:rPr>
              <a:t>Theorem</a:t>
            </a:r>
            <a:r>
              <a:rPr lang="ru-RU" sz="1800" dirty="0">
                <a:effectLst/>
                <a:latin typeface="Times New Roman" panose="02020603050405020304" pitchFamily="18" charset="0"/>
                <a:ea typeface="Times New Roman" panose="02020603050405020304" pitchFamily="18" charset="0"/>
              </a:rPr>
              <a:t>), приведённая Холландом, показывает, как изменяется доля представителей шаблона в популяции, являясь первой попыткой объяснить правильность работы генетических алгоритмов. Следует заметить, что она верна только для классического ГА с его пропорциональным отбором и одноточечным кроссовером.</a:t>
            </a:r>
          </a:p>
          <a:p>
            <a:pPr marL="0" indent="0" algn="just">
              <a:buNone/>
            </a:pPr>
            <a:r>
              <a:rPr lang="ru-RU" sz="1800" dirty="0">
                <a:latin typeface="Times New Roman" panose="02020603050405020304" pitchFamily="18" charset="0"/>
                <a:ea typeface="Times New Roman" panose="02020603050405020304" pitchFamily="18" charset="0"/>
              </a:rPr>
              <a:t>	</a:t>
            </a:r>
            <a:r>
              <a:rPr lang="ru-RU" sz="1800" i="1" dirty="0">
                <a:effectLst/>
                <a:latin typeface="Verdana" panose="020B0604030504040204" pitchFamily="34" charset="0"/>
                <a:ea typeface="Verdana" panose="020B0604030504040204" pitchFamily="34" charset="0"/>
              </a:rPr>
              <a:t>M</a:t>
            </a:r>
            <a:r>
              <a:rPr lang="ru-RU" sz="1800" dirty="0">
                <a:effectLst/>
                <a:latin typeface="Verdana" panose="020B0604030504040204" pitchFamily="34" charset="0"/>
                <a:ea typeface="Verdana" panose="020B0604030504040204" pitchFamily="34" charset="0"/>
              </a:rPr>
              <a:t>(</a:t>
            </a:r>
            <a:r>
              <a:rPr lang="ru-RU" sz="1800" i="1" dirty="0">
                <a:effectLst/>
                <a:latin typeface="Verdana" panose="020B0604030504040204" pitchFamily="34" charset="0"/>
                <a:ea typeface="Verdana" panose="020B0604030504040204" pitchFamily="34" charset="0"/>
              </a:rPr>
              <a:t>H</a:t>
            </a:r>
            <a:r>
              <a:rPr lang="ru-RU" sz="1800" dirty="0">
                <a:effectLst/>
                <a:latin typeface="Verdana" panose="020B0604030504040204" pitchFamily="34" charset="0"/>
                <a:ea typeface="Verdana" panose="020B0604030504040204" pitchFamily="34" charset="0"/>
              </a:rPr>
              <a:t>, </a:t>
            </a:r>
            <a:r>
              <a:rPr lang="ru-RU" sz="1800" i="1" dirty="0">
                <a:effectLst/>
                <a:latin typeface="Verdana" panose="020B0604030504040204" pitchFamily="34" charset="0"/>
                <a:ea typeface="Verdana" panose="020B0604030504040204" pitchFamily="34" charset="0"/>
              </a:rPr>
              <a:t>t</a:t>
            </a:r>
            <a:r>
              <a:rPr lang="ru-RU" sz="1800" dirty="0">
                <a:effectLst/>
                <a:latin typeface="Verdana" panose="020B0604030504040204" pitchFamily="34" charset="0"/>
                <a:ea typeface="Verdana" panose="020B0604030504040204" pitchFamily="34" charset="0"/>
              </a:rPr>
              <a:t>) </a:t>
            </a:r>
            <a:r>
              <a:rPr lang="ru-RU" sz="1800" dirty="0">
                <a:effectLst/>
                <a:latin typeface="Times New Roman" panose="02020603050405020304" pitchFamily="18" charset="0"/>
                <a:ea typeface="Times New Roman" panose="02020603050405020304" pitchFamily="18" charset="0"/>
              </a:rPr>
              <a:t>— число представителей шаблона </a:t>
            </a:r>
            <a:r>
              <a:rPr lang="ru-RU" sz="1800" dirty="0">
                <a:effectLst/>
                <a:latin typeface="Verdana" panose="020B0604030504040204" pitchFamily="34" charset="0"/>
                <a:ea typeface="Verdana" panose="020B0604030504040204" pitchFamily="34" charset="0"/>
              </a:rPr>
              <a:t>H</a:t>
            </a:r>
            <a:r>
              <a:rPr lang="ru-RU" sz="1800" dirty="0">
                <a:effectLst/>
                <a:latin typeface="Times New Roman" panose="02020603050405020304" pitchFamily="18" charset="0"/>
                <a:ea typeface="Times New Roman" panose="02020603050405020304" pitchFamily="18" charset="0"/>
              </a:rPr>
              <a:t> в поколении</a:t>
            </a:r>
            <a:r>
              <a:rPr lang="ru-RU" sz="1800" i="1" dirty="0">
                <a:solidFill>
                  <a:srgbClr val="000000"/>
                </a:solidFill>
                <a:effectLst/>
                <a:latin typeface="Verdana" panose="020B0604030504040204" pitchFamily="34" charset="0"/>
                <a:ea typeface="Times New Roman" panose="02020603050405020304" pitchFamily="18" charset="0"/>
              </a:rPr>
              <a:t> </a:t>
            </a:r>
            <a:r>
              <a:rPr lang="ru-RU"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t</a:t>
            </a:r>
            <a:r>
              <a:rPr lang="ru-RU" sz="1800" dirty="0">
                <a:effectLst/>
                <a:latin typeface="Times New Roman" panose="02020603050405020304" pitchFamily="18" charset="0"/>
                <a:ea typeface="Times New Roman" panose="02020603050405020304" pitchFamily="18" charset="0"/>
              </a:rPr>
              <a:t>.</a:t>
            </a:r>
            <a:endParaRPr lang="ru-BY" sz="1800" dirty="0">
              <a:effectLst/>
              <a:latin typeface="Times New Roman" panose="02020603050405020304" pitchFamily="18" charset="0"/>
              <a:ea typeface="Times New Roman" panose="02020603050405020304" pitchFamily="18" charset="0"/>
            </a:endParaRPr>
          </a:p>
          <a:p>
            <a:pPr marL="0" indent="0" algn="just">
              <a:buNone/>
            </a:pPr>
            <a:r>
              <a:rPr lang="ru-RU" sz="18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Количество представителей шаблона </a:t>
            </a:r>
            <a:r>
              <a:rPr lang="ru-RU"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t>
            </a:r>
            <a:r>
              <a:rPr lang="ru-RU" sz="1800" dirty="0">
                <a:effectLst/>
                <a:latin typeface="Times New Roman" panose="02020603050405020304" pitchFamily="18" charset="0"/>
                <a:ea typeface="Times New Roman" panose="02020603050405020304" pitchFamily="18" charset="0"/>
              </a:rPr>
              <a:t> в промежуточном поколении: </a:t>
            </a:r>
            <a:endParaRPr lang="ru-BY" sz="1800" dirty="0">
              <a:effectLst/>
              <a:latin typeface="Times New Roman" panose="02020603050405020304" pitchFamily="18" charset="0"/>
              <a:ea typeface="Times New Roman" panose="02020603050405020304" pitchFamily="18" charset="0"/>
            </a:endParaRPr>
          </a:p>
          <a:p>
            <a:pPr marL="0" indent="0" algn="just">
              <a:buNone/>
            </a:pPr>
            <a:r>
              <a:rPr lang="ru-RU" sz="1800" dirty="0">
                <a:latin typeface="Times New Roman" panose="02020603050405020304" pitchFamily="18" charset="0"/>
                <a:ea typeface="Times New Roman" panose="02020603050405020304" pitchFamily="18" charset="0"/>
              </a:rPr>
              <a:t>	</a:t>
            </a:r>
          </a:p>
          <a:p>
            <a:pPr marL="0" indent="0" algn="just">
              <a:buNone/>
            </a:pPr>
            <a:endParaRPr lang="ru-RU" sz="1800" dirty="0">
              <a:effectLst/>
              <a:latin typeface="Times New Roman" panose="02020603050405020304" pitchFamily="18" charset="0"/>
              <a:ea typeface="Times New Roman" panose="02020603050405020304" pitchFamily="18" charset="0"/>
            </a:endParaRPr>
          </a:p>
          <a:p>
            <a:pPr marL="0" indent="0" algn="just">
              <a:buNone/>
            </a:pPr>
            <a:r>
              <a:rPr lang="ru-RU" sz="1800"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где</a:t>
            </a:r>
            <a:r>
              <a:rPr lang="ru-RU" sz="1800" dirty="0">
                <a:solidFill>
                  <a:srgbClr val="000000"/>
                </a:solidFill>
                <a:effectLst/>
                <a:latin typeface="Verdana" panose="020B0604030504040204" pitchFamily="34" charset="0"/>
                <a:ea typeface="Times New Roman" panose="02020603050405020304" pitchFamily="18" charset="0"/>
              </a:rPr>
              <a:t> </a:t>
            </a:r>
            <a:r>
              <a:rPr lang="ru-RU"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f</a:t>
            </a:r>
            <a:r>
              <a:rPr lang="ru-RU"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a:t>
            </a:r>
            <a:r>
              <a:rPr lang="ru-RU"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H</a:t>
            </a:r>
            <a:r>
              <a:rPr lang="ru-RU"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ru-RU"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t</a:t>
            </a:r>
            <a:r>
              <a:rPr lang="ru-RU"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 приспособленность шаблона</a:t>
            </a:r>
            <a:r>
              <a:rPr lang="ru-RU" sz="1800" dirty="0">
                <a:solidFill>
                  <a:srgbClr val="000000"/>
                </a:solidFill>
                <a:effectLst/>
                <a:latin typeface="Verdana" panose="020B0604030504040204" pitchFamily="34" charset="0"/>
                <a:ea typeface="Times New Roman" panose="02020603050405020304" pitchFamily="18" charset="0"/>
              </a:rPr>
              <a:t> </a:t>
            </a:r>
            <a:r>
              <a:rPr lang="ru-RU"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H</a:t>
            </a:r>
            <a:r>
              <a:rPr lang="ru-RU" sz="1800" dirty="0">
                <a:solidFill>
                  <a:srgbClr val="000000"/>
                </a:solidFill>
                <a:effectLst/>
                <a:latin typeface="Verdana" panose="020B0604030504040204" pitchFamily="34"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в поколении</a:t>
            </a:r>
            <a:r>
              <a:rPr lang="ru-RU" sz="1800" i="1" dirty="0">
                <a:solidFill>
                  <a:srgbClr val="000000"/>
                </a:solidFill>
                <a:effectLst/>
                <a:latin typeface="Verdana" panose="020B0604030504040204" pitchFamily="34" charset="0"/>
                <a:ea typeface="Times New Roman" panose="02020603050405020304" pitchFamily="18" charset="0"/>
              </a:rPr>
              <a:t> </a:t>
            </a:r>
            <a:r>
              <a:rPr lang="ru-RU"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t</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а </a:t>
            </a:r>
            <a:r>
              <a:rPr lang="ru-RU"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&lt;</a:t>
            </a:r>
            <a:r>
              <a:rPr lang="ru-RU"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f</a:t>
            </a:r>
            <a:r>
              <a:rPr lang="ru-RU"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a:t>
            </a:r>
            <a:r>
              <a:rPr lang="ru-RU"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t</a:t>
            </a:r>
            <a:r>
              <a:rPr lang="ru-RU" sz="18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)&gt;</a:t>
            </a:r>
            <a:r>
              <a:rPr lang="ru-RU" sz="1800" dirty="0">
                <a:effectLst/>
                <a:latin typeface="Verdana" panose="020B0604030504040204" pitchFamily="34" charset="0"/>
                <a:ea typeface="Verdana" panose="020B0604030504040204" pitchFamily="34"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 средняя приспособленность поколения</a:t>
            </a:r>
            <a:r>
              <a:rPr lang="ru-RU" sz="1800" dirty="0">
                <a:solidFill>
                  <a:srgbClr val="000000"/>
                </a:solidFill>
                <a:effectLst/>
                <a:latin typeface="Verdana" panose="020B0604030504040204" pitchFamily="34" charset="0"/>
                <a:ea typeface="Times New Roman" panose="02020603050405020304" pitchFamily="18" charset="0"/>
              </a:rPr>
              <a:t> </a:t>
            </a:r>
            <a:r>
              <a:rPr lang="ru-RU" sz="1800" i="1"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t</a:t>
            </a:r>
            <a:r>
              <a:rPr lang="ru-RU" sz="1800" dirty="0">
                <a:solidFill>
                  <a:srgbClr val="000000"/>
                </a:solidFill>
                <a:effectLst/>
                <a:latin typeface="Verdana" panose="020B0604030504040204" pitchFamily="34" charset="0"/>
                <a:ea typeface="Times New Roman" panose="02020603050405020304" pitchFamily="18" charset="0"/>
              </a:rPr>
              <a:t>. </a:t>
            </a:r>
            <a:endParaRPr lang="ru-BY" sz="1800" dirty="0">
              <a:effectLst/>
              <a:latin typeface="Times New Roman" panose="02020603050405020304" pitchFamily="18" charset="0"/>
              <a:ea typeface="Times New Roman" panose="02020603050405020304" pitchFamily="18" charset="0"/>
            </a:endParaRPr>
          </a:p>
          <a:p>
            <a:pPr marL="0" indent="0" algn="just">
              <a:buNone/>
            </a:pPr>
            <a:r>
              <a:rPr lang="ru-RU" sz="1800" dirty="0">
                <a:effectLst/>
                <a:latin typeface="Times New Roman" panose="02020603050405020304" pitchFamily="18" charset="0"/>
                <a:ea typeface="Times New Roman" panose="02020603050405020304" pitchFamily="18" charset="0"/>
              </a:rPr>
              <a:t>	</a:t>
            </a:r>
            <a:endParaRPr lang="ru-BY" sz="1800" dirty="0">
              <a:effectLst/>
              <a:latin typeface="Times New Roman" panose="02020603050405020304" pitchFamily="18" charset="0"/>
              <a:ea typeface="Times New Roman" panose="02020603050405020304" pitchFamily="18" charset="0"/>
            </a:endParaRPr>
          </a:p>
        </p:txBody>
      </p:sp>
      <p:sp>
        <p:nvSpPr>
          <p:cNvPr id="7" name="Rectangle 5">
            <a:extLst>
              <a:ext uri="{FF2B5EF4-FFF2-40B4-BE49-F238E27FC236}">
                <a16:creationId xmlns:a16="http://schemas.microsoft.com/office/drawing/2014/main" id="{81235D77-34D2-CEB5-B14D-8E76BCC4D9CB}"/>
              </a:ext>
            </a:extLst>
          </p:cNvPr>
          <p:cNvSpPr>
            <a:spLocks noChangeArrowheads="1"/>
          </p:cNvSpPr>
          <p:nvPr/>
        </p:nvSpPr>
        <p:spPr bwMode="auto">
          <a:xfrm>
            <a:off x="3318935" y="3796740"/>
            <a:ext cx="141455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BY"/>
          </a:p>
        </p:txBody>
      </p:sp>
      <p:graphicFrame>
        <p:nvGraphicFramePr>
          <p:cNvPr id="8" name="Объект 7">
            <a:extLst>
              <a:ext uri="{FF2B5EF4-FFF2-40B4-BE49-F238E27FC236}">
                <a16:creationId xmlns:a16="http://schemas.microsoft.com/office/drawing/2014/main" id="{8A1D66CB-91AE-01F4-5B1C-203A8CF8D6B5}"/>
              </a:ext>
            </a:extLst>
          </p:cNvPr>
          <p:cNvGraphicFramePr>
            <a:graphicFrameLocks noChangeAspect="1"/>
          </p:cNvGraphicFramePr>
          <p:nvPr>
            <p:extLst>
              <p:ext uri="{D42A27DB-BD31-4B8C-83A1-F6EECF244321}">
                <p14:modId xmlns:p14="http://schemas.microsoft.com/office/powerpoint/2010/main" val="2827065008"/>
              </p:ext>
            </p:extLst>
          </p:nvPr>
        </p:nvGraphicFramePr>
        <p:xfrm>
          <a:off x="3577728" y="3661109"/>
          <a:ext cx="4066751" cy="680369"/>
        </p:xfrm>
        <a:graphic>
          <a:graphicData uri="http://schemas.openxmlformats.org/presentationml/2006/ole">
            <mc:AlternateContent xmlns:mc="http://schemas.openxmlformats.org/markup-compatibility/2006">
              <mc:Choice xmlns:v="urn:schemas-microsoft-com:vml" Requires="v">
                <p:oleObj spid="_x0000_s1028" r:id="rId3" imgW="2501900" imgH="419100" progId="Equation.3">
                  <p:embed/>
                </p:oleObj>
              </mc:Choice>
              <mc:Fallback>
                <p:oleObj r:id="rId3" imgW="2501900" imgH="419100" progId="Equation.3">
                  <p:embed/>
                  <p:pic>
                    <p:nvPicPr>
                      <p:cNvPr id="8" name="Объект 7">
                        <a:extLst>
                          <a:ext uri="{FF2B5EF4-FFF2-40B4-BE49-F238E27FC236}">
                            <a16:creationId xmlns:a16="http://schemas.microsoft.com/office/drawing/2014/main" id="{8A1D66CB-91AE-01F4-5B1C-203A8CF8D6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7728" y="3661109"/>
                        <a:ext cx="4066751" cy="680369"/>
                      </a:xfrm>
                      <a:prstGeom prst="rect">
                        <a:avLst/>
                      </a:prstGeom>
                      <a:noFill/>
                    </p:spPr>
                  </p:pic>
                </p:oleObj>
              </mc:Fallback>
            </mc:AlternateContent>
          </a:graphicData>
        </a:graphic>
      </p:graphicFrame>
    </p:spTree>
    <p:extLst>
      <p:ext uri="{BB962C8B-B14F-4D97-AF65-F5344CB8AC3E}">
        <p14:creationId xmlns:p14="http://schemas.microsoft.com/office/powerpoint/2010/main" val="29435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AFE71E4-80E3-374F-E58A-96DD6181EA2A}"/>
              </a:ext>
            </a:extLst>
          </p:cNvPr>
          <p:cNvSpPr>
            <a:spLocks noGrp="1"/>
          </p:cNvSpPr>
          <p:nvPr>
            <p:ph idx="1"/>
          </p:nvPr>
        </p:nvSpPr>
        <p:spPr/>
        <p:txBody>
          <a:bodyPr/>
          <a:lstStyle/>
          <a:p>
            <a:pPr marL="0" indent="0" algn="just">
              <a:buNone/>
            </a:pPr>
            <a:r>
              <a:rPr lang="ru-RU" sz="1800" dirty="0">
                <a:effectLst/>
                <a:latin typeface="Times New Roman" panose="02020603050405020304" pitchFamily="18" charset="0"/>
                <a:ea typeface="Times New Roman" panose="02020603050405020304" pitchFamily="18" charset="0"/>
              </a:rPr>
              <a:t>	Особи промежуточной популяции с вероятностью</a:t>
            </a:r>
            <a:r>
              <a:rPr lang="ru-RU"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ru-RU" sz="1800" i="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a:t>
            </a:r>
            <a:r>
              <a:rPr lang="ru-RU" sz="1800" baseline="-2500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a:t>
            </a:r>
            <a:r>
              <a:rPr lang="ru-RU"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подвергаются кроссоверу. Одноточечный кроссовер может разрушить шаблон – ни один из детей не является представителем рассматриваемого шаблона. Вероятность разрушения меньше, чем</a:t>
            </a:r>
          </a:p>
          <a:p>
            <a:pPr marL="0" indent="0" algn="just">
              <a:buNone/>
            </a:pPr>
            <a:endParaRPr lang="ru-RU" dirty="0">
              <a:latin typeface="Times New Roman" panose="02020603050405020304" pitchFamily="18" charset="0"/>
              <a:cs typeface="Times New Roman" panose="02020603050405020304" pitchFamily="18" charset="0"/>
            </a:endParaRPr>
          </a:p>
          <a:p>
            <a:pPr marL="0" indent="0" algn="just">
              <a:buNone/>
            </a:pPr>
            <a:endParaRPr lang="ru-RU" dirty="0">
              <a:latin typeface="Times New Roman" panose="02020603050405020304" pitchFamily="18" charset="0"/>
              <a:cs typeface="Times New Roman" panose="02020603050405020304" pitchFamily="18" charset="0"/>
            </a:endParaRPr>
          </a:p>
          <a:p>
            <a:pPr marL="0" indent="0" algn="just">
              <a:buNone/>
            </a:pPr>
            <a:endParaRPr lang="ru-RU" dirty="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где </a:t>
            </a:r>
            <a:r>
              <a:rPr lang="ru-RU" sz="1800" i="1" dirty="0">
                <a:solidFill>
                  <a:srgbClr val="000000"/>
                </a:solidFill>
                <a:effectLst/>
                <a:latin typeface="Verdana" panose="020B0604030504040204" pitchFamily="34" charset="0"/>
                <a:ea typeface="Times New Roman" panose="02020603050405020304" pitchFamily="18" charset="0"/>
              </a:rPr>
              <a:t>P(H, t)</a:t>
            </a:r>
            <a:r>
              <a:rPr lang="ru-RU" sz="1800" dirty="0">
                <a:effectLst/>
                <a:latin typeface="Times New Roman" panose="02020603050405020304" pitchFamily="18" charset="0"/>
                <a:ea typeface="Times New Roman" panose="02020603050405020304" pitchFamily="18" charset="0"/>
              </a:rPr>
              <a:t> — доля представителей шаблона</a:t>
            </a:r>
            <a:r>
              <a:rPr lang="ru-RU" sz="1800" dirty="0">
                <a:solidFill>
                  <a:srgbClr val="000000"/>
                </a:solidFill>
                <a:effectLst/>
                <a:latin typeface="Verdana" panose="020B0604030504040204" pitchFamily="34" charset="0"/>
                <a:ea typeface="Times New Roman" panose="02020603050405020304" pitchFamily="18" charset="0"/>
              </a:rPr>
              <a:t> </a:t>
            </a:r>
            <a:r>
              <a:rPr lang="ru-RU" sz="1800" i="1" dirty="0">
                <a:solidFill>
                  <a:srgbClr val="000000"/>
                </a:solidFill>
                <a:effectLst/>
                <a:latin typeface="Verdana" panose="020B0604030504040204" pitchFamily="34" charset="0"/>
                <a:ea typeface="Times New Roman" panose="02020603050405020304" pitchFamily="18" charset="0"/>
              </a:rPr>
              <a:t>H</a:t>
            </a:r>
            <a:r>
              <a:rPr lang="ru-RU" sz="1800" dirty="0">
                <a:solidFill>
                  <a:srgbClr val="000000"/>
                </a:solidFill>
                <a:effectLst/>
                <a:latin typeface="Verdana" panose="020B0604030504040204" pitchFamily="34"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в поколении</a:t>
            </a:r>
            <a:r>
              <a:rPr lang="ru-RU" sz="1800" dirty="0">
                <a:solidFill>
                  <a:srgbClr val="000000"/>
                </a:solidFill>
                <a:effectLst/>
                <a:latin typeface="Verdana" panose="020B0604030504040204" pitchFamily="34" charset="0"/>
                <a:ea typeface="Times New Roman" panose="02020603050405020304" pitchFamily="18" charset="0"/>
              </a:rPr>
              <a:t> </a:t>
            </a:r>
            <a:r>
              <a:rPr lang="ru-RU" sz="1800" i="1" dirty="0">
                <a:solidFill>
                  <a:srgbClr val="000000"/>
                </a:solidFill>
                <a:effectLst/>
                <a:latin typeface="Verdana" panose="020B0604030504040204" pitchFamily="34" charset="0"/>
                <a:ea typeface="Times New Roman" panose="02020603050405020304" pitchFamily="18" charset="0"/>
              </a:rPr>
              <a:t>t</a:t>
            </a:r>
            <a:r>
              <a:rPr lang="ru-RU" sz="1800" dirty="0">
                <a:solidFill>
                  <a:srgbClr val="000000"/>
                </a:solidFill>
                <a:effectLst/>
                <a:latin typeface="Verdana" panose="020B0604030504040204" pitchFamily="34"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Первый множитель произведения равен вероятности попадания точки раздела между фиксированными битами шаблона, а второй — вероятности выбрать в пару представителя другого шаблона. </a:t>
            </a:r>
            <a:endParaRPr lang="ru-BY" sz="1800" dirty="0">
              <a:effectLst/>
              <a:latin typeface="Times New Roman" panose="02020603050405020304" pitchFamily="18" charset="0"/>
              <a:ea typeface="Times New Roman" panose="02020603050405020304" pitchFamily="18" charset="0"/>
            </a:endParaRPr>
          </a:p>
          <a:p>
            <a:pPr marL="0" indent="0">
              <a:buNone/>
            </a:pPr>
            <a:endParaRPr lang="ru-BY" dirty="0">
              <a:latin typeface="Times New Roman" panose="02020603050405020304" pitchFamily="18" charset="0"/>
              <a:cs typeface="Times New Roman" panose="02020603050405020304" pitchFamily="18" charset="0"/>
            </a:endParaRPr>
          </a:p>
        </p:txBody>
      </p:sp>
      <p:graphicFrame>
        <p:nvGraphicFramePr>
          <p:cNvPr id="4" name="Объект 3">
            <a:extLst>
              <a:ext uri="{FF2B5EF4-FFF2-40B4-BE49-F238E27FC236}">
                <a16:creationId xmlns:a16="http://schemas.microsoft.com/office/drawing/2014/main" id="{A06EA3B9-B4A6-0B78-EA0C-C4EA7EC02CE0}"/>
              </a:ext>
            </a:extLst>
          </p:cNvPr>
          <p:cNvGraphicFramePr>
            <a:graphicFrameLocks noChangeAspect="1"/>
          </p:cNvGraphicFramePr>
          <p:nvPr>
            <p:extLst>
              <p:ext uri="{D42A27DB-BD31-4B8C-83A1-F6EECF244321}">
                <p14:modId xmlns:p14="http://schemas.microsoft.com/office/powerpoint/2010/main" val="830023404"/>
              </p:ext>
            </p:extLst>
          </p:nvPr>
        </p:nvGraphicFramePr>
        <p:xfrm>
          <a:off x="3343275" y="2938463"/>
          <a:ext cx="3954463" cy="1063625"/>
        </p:xfrm>
        <a:graphic>
          <a:graphicData uri="http://schemas.openxmlformats.org/presentationml/2006/ole">
            <mc:AlternateContent xmlns:mc="http://schemas.openxmlformats.org/markup-compatibility/2006">
              <mc:Choice xmlns:v="urn:schemas-microsoft-com:vml" Requires="v">
                <p:oleObj spid="_x0000_s2052" r:id="rId3" imgW="1701720" imgH="457200" progId="">
                  <p:embed/>
                </p:oleObj>
              </mc:Choice>
              <mc:Fallback>
                <p:oleObj r:id="rId3" imgW="1701720" imgH="457200" progId="">
                  <p:embed/>
                  <p:pic>
                    <p:nvPicPr>
                      <p:cNvPr id="4" name="Объект 3">
                        <a:extLst>
                          <a:ext uri="{FF2B5EF4-FFF2-40B4-BE49-F238E27FC236}">
                            <a16:creationId xmlns:a16="http://schemas.microsoft.com/office/drawing/2014/main" id="{A06EA3B9-B4A6-0B78-EA0C-C4EA7EC02C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275" y="2938463"/>
                        <a:ext cx="3954463" cy="10636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554729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71F8319-4917-CFFA-6080-168C84888F2E}"/>
              </a:ext>
            </a:extLst>
          </p:cNvPr>
          <p:cNvSpPr>
            <a:spLocks noGrp="1"/>
          </p:cNvSpPr>
          <p:nvPr>
            <p:ph idx="1"/>
          </p:nvPr>
        </p:nvSpPr>
        <p:spPr/>
        <p:txBody>
          <a:bodyPr/>
          <a:lstStyle/>
          <a:p>
            <a:pPr marL="457200" lvl="1" indent="0" algn="just">
              <a:buNone/>
            </a:pPr>
            <a:r>
              <a:rPr lang="ru-RU" sz="1800" dirty="0">
                <a:effectLst/>
                <a:latin typeface="Times New Roman" panose="02020603050405020304" pitchFamily="18" charset="0"/>
                <a:ea typeface="Times New Roman" panose="02020603050405020304" pitchFamily="18" charset="0"/>
              </a:rPr>
              <a:t>Переходя от количества представителей к их доле, получаем следующее неравенство</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buNone/>
            </a:pPr>
            <a:endParaRPr lang="ru-RU" dirty="0">
              <a:latin typeface="Times New Roman" panose="02020603050405020304" pitchFamily="18" charset="0"/>
              <a:cs typeface="Times New Roman" panose="02020603050405020304" pitchFamily="18" charset="0"/>
            </a:endParaRPr>
          </a:p>
          <a:p>
            <a:pPr marL="457200" lvl="1" indent="0">
              <a:buNone/>
            </a:pPr>
            <a:endParaRPr lang="ru-RU" dirty="0">
              <a:latin typeface="Times New Roman" panose="02020603050405020304" pitchFamily="18" charset="0"/>
              <a:cs typeface="Times New Roman" panose="02020603050405020304" pitchFamily="18" charset="0"/>
            </a:endParaRPr>
          </a:p>
          <a:p>
            <a:pPr marL="457200" lvl="1" indent="0">
              <a:buNone/>
            </a:pPr>
            <a:endParaRPr lang="ru-RU" dirty="0">
              <a:latin typeface="Times New Roman" panose="02020603050405020304" pitchFamily="18" charset="0"/>
              <a:cs typeface="Times New Roman" panose="02020603050405020304" pitchFamily="18" charset="0"/>
            </a:endParaRPr>
          </a:p>
          <a:p>
            <a:pPr marL="457200" lvl="1" indent="0" algn="just">
              <a:buNone/>
            </a:pPr>
            <a:endParaRPr lang="ru-RU" sz="1800" dirty="0">
              <a:effectLst/>
              <a:latin typeface="Times New Roman" panose="02020603050405020304" pitchFamily="18" charset="0"/>
              <a:ea typeface="Times New Roman" panose="02020603050405020304" pitchFamily="18" charset="0"/>
            </a:endParaRPr>
          </a:p>
          <a:p>
            <a:pPr marL="457200" lvl="1" indent="0" algn="just">
              <a:buNone/>
            </a:pPr>
            <a:r>
              <a:rPr lang="ru-RU" sz="1800" dirty="0">
                <a:effectLst/>
                <a:latin typeface="Times New Roman" panose="02020603050405020304" pitchFamily="18" charset="0"/>
                <a:ea typeface="Times New Roman" panose="02020603050405020304" pitchFamily="18" charset="0"/>
              </a:rPr>
              <a:t>Учтём влияние мутации. В шаблоне</a:t>
            </a:r>
            <a:r>
              <a:rPr lang="ru-RU" sz="1800" i="1" dirty="0">
                <a:solidFill>
                  <a:srgbClr val="000000"/>
                </a:solidFill>
                <a:effectLst/>
                <a:latin typeface="Verdana" panose="020B0604030504040204" pitchFamily="34" charset="0"/>
                <a:ea typeface="Times New Roman" panose="02020603050405020304" pitchFamily="18" charset="0"/>
              </a:rPr>
              <a:t> o</a:t>
            </a:r>
            <a:r>
              <a:rPr lang="ru-RU" sz="1800" dirty="0">
                <a:solidFill>
                  <a:srgbClr val="000000"/>
                </a:solidFill>
                <a:effectLst/>
                <a:latin typeface="Verdana" panose="020B0604030504040204" pitchFamily="34" charset="0"/>
                <a:ea typeface="Times New Roman" panose="02020603050405020304" pitchFamily="18" charset="0"/>
              </a:rPr>
              <a:t>(</a:t>
            </a:r>
            <a:r>
              <a:rPr lang="ru-RU" sz="1800" i="1" dirty="0">
                <a:solidFill>
                  <a:srgbClr val="000000"/>
                </a:solidFill>
                <a:effectLst/>
                <a:latin typeface="Verdana" panose="020B0604030504040204" pitchFamily="34" charset="0"/>
                <a:ea typeface="Times New Roman" panose="02020603050405020304" pitchFamily="18" charset="0"/>
              </a:rPr>
              <a:t>H</a:t>
            </a:r>
            <a:r>
              <a:rPr lang="ru-RU" sz="1800" dirty="0">
                <a:solidFill>
                  <a:srgbClr val="000000"/>
                </a:solidFill>
                <a:effectLst/>
                <a:latin typeface="Verdana" panose="020B0604030504040204" pitchFamily="34"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фиксированных битов, и каждый не будет инвертирован с вероятностью </a:t>
            </a:r>
            <a:r>
              <a:rPr lang="ru-RU" sz="1800" dirty="0">
                <a:solidFill>
                  <a:srgbClr val="000000"/>
                </a:solidFill>
                <a:effectLst/>
                <a:latin typeface="Verdana" panose="020B0604030504040204" pitchFamily="34" charset="0"/>
                <a:ea typeface="Times New Roman" panose="02020603050405020304" pitchFamily="18" charset="0"/>
              </a:rPr>
              <a:t>(1 − </a:t>
            </a:r>
            <a:r>
              <a:rPr lang="ru-RU" sz="1800" i="1" dirty="0" err="1">
                <a:solidFill>
                  <a:srgbClr val="000000"/>
                </a:solidFill>
                <a:effectLst/>
                <a:latin typeface="Verdana" panose="020B0604030504040204" pitchFamily="34" charset="0"/>
                <a:ea typeface="Times New Roman" panose="02020603050405020304" pitchFamily="18" charset="0"/>
              </a:rPr>
              <a:t>p</a:t>
            </a:r>
            <a:r>
              <a:rPr lang="ru-RU" sz="1800" baseline="-25000" dirty="0" err="1">
                <a:solidFill>
                  <a:srgbClr val="000000"/>
                </a:solidFill>
                <a:effectLst/>
                <a:latin typeface="Verdana" panose="020B0604030504040204" pitchFamily="34" charset="0"/>
                <a:ea typeface="Times New Roman" panose="02020603050405020304" pitchFamily="18" charset="0"/>
              </a:rPr>
              <a:t>m</a:t>
            </a:r>
            <a:r>
              <a:rPr lang="ru-RU" sz="1800" dirty="0">
                <a:solidFill>
                  <a:srgbClr val="000000"/>
                </a:solidFill>
                <a:effectLst/>
                <a:latin typeface="Verdana" panose="020B0604030504040204" pitchFamily="34"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Откуда получаем </a:t>
            </a:r>
            <a:r>
              <a:rPr lang="ru-RU" sz="1800" b="1" dirty="0">
                <a:effectLst/>
                <a:latin typeface="Times New Roman" panose="02020603050405020304" pitchFamily="18" charset="0"/>
                <a:ea typeface="Times New Roman" panose="02020603050405020304" pitchFamily="18" charset="0"/>
              </a:rPr>
              <a:t>итоговую формулу теоремы шаблонов: </a:t>
            </a:r>
            <a:endParaRPr lang="ru-BY" sz="1800" dirty="0">
              <a:effectLst/>
              <a:latin typeface="Times New Roman" panose="02020603050405020304" pitchFamily="18" charset="0"/>
              <a:ea typeface="Times New Roman" panose="02020603050405020304" pitchFamily="18" charset="0"/>
            </a:endParaRPr>
          </a:p>
          <a:p>
            <a:pPr marL="457200" lvl="1" indent="0">
              <a:buNone/>
            </a:pPr>
            <a:endParaRPr lang="ru-BY" dirty="0">
              <a:latin typeface="Times New Roman" panose="02020603050405020304" pitchFamily="18" charset="0"/>
              <a:cs typeface="Times New Roman" panose="02020603050405020304" pitchFamily="18" charset="0"/>
            </a:endParaRPr>
          </a:p>
        </p:txBody>
      </p:sp>
      <p:graphicFrame>
        <p:nvGraphicFramePr>
          <p:cNvPr id="4" name="Объект 3">
            <a:extLst>
              <a:ext uri="{FF2B5EF4-FFF2-40B4-BE49-F238E27FC236}">
                <a16:creationId xmlns:a16="http://schemas.microsoft.com/office/drawing/2014/main" id="{DA62BA02-EF3A-09AC-E816-951920BAE7C1}"/>
              </a:ext>
            </a:extLst>
          </p:cNvPr>
          <p:cNvGraphicFramePr>
            <a:graphicFrameLocks noChangeAspect="1"/>
          </p:cNvGraphicFramePr>
          <p:nvPr>
            <p:extLst>
              <p:ext uri="{D42A27DB-BD31-4B8C-83A1-F6EECF244321}">
                <p14:modId xmlns:p14="http://schemas.microsoft.com/office/powerpoint/2010/main" val="1206645675"/>
              </p:ext>
            </p:extLst>
          </p:nvPr>
        </p:nvGraphicFramePr>
        <p:xfrm>
          <a:off x="2256216" y="2359555"/>
          <a:ext cx="7373084" cy="1331912"/>
        </p:xfrm>
        <a:graphic>
          <a:graphicData uri="http://schemas.openxmlformats.org/presentationml/2006/ole">
            <mc:AlternateContent xmlns:mc="http://schemas.openxmlformats.org/markup-compatibility/2006">
              <mc:Choice xmlns:v="urn:schemas-microsoft-com:vml" Requires="v">
                <p:oleObj spid="_x0000_s3078" r:id="rId3" imgW="3936960" imgH="711000" progId="">
                  <p:embed/>
                </p:oleObj>
              </mc:Choice>
              <mc:Fallback>
                <p:oleObj r:id="rId3" imgW="3936960" imgH="711000" progId="">
                  <p:embed/>
                  <p:pic>
                    <p:nvPicPr>
                      <p:cNvPr id="4" name="Объект 3">
                        <a:extLst>
                          <a:ext uri="{FF2B5EF4-FFF2-40B4-BE49-F238E27FC236}">
                            <a16:creationId xmlns:a16="http://schemas.microsoft.com/office/drawing/2014/main" id="{DA62BA02-EF3A-09AC-E816-951920BAE7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216" y="2359555"/>
                        <a:ext cx="7373084" cy="1331912"/>
                      </a:xfrm>
                      <a:prstGeom prst="rect">
                        <a:avLst/>
                      </a:prstGeom>
                      <a:noFill/>
                      <a:ln>
                        <a:noFill/>
                      </a:ln>
                      <a:effectLst/>
                    </p:spPr>
                  </p:pic>
                </p:oleObj>
              </mc:Fallback>
            </mc:AlternateContent>
          </a:graphicData>
        </a:graphic>
      </p:graphicFrame>
      <p:graphicFrame>
        <p:nvGraphicFramePr>
          <p:cNvPr id="5" name="Объект 4">
            <a:extLst>
              <a:ext uri="{FF2B5EF4-FFF2-40B4-BE49-F238E27FC236}">
                <a16:creationId xmlns:a16="http://schemas.microsoft.com/office/drawing/2014/main" id="{2BBBEE33-00BD-2BC5-86D4-ACC67B404894}"/>
              </a:ext>
            </a:extLst>
          </p:cNvPr>
          <p:cNvGraphicFramePr>
            <a:graphicFrameLocks noChangeAspect="1"/>
          </p:cNvGraphicFramePr>
          <p:nvPr>
            <p:extLst>
              <p:ext uri="{D42A27DB-BD31-4B8C-83A1-F6EECF244321}">
                <p14:modId xmlns:p14="http://schemas.microsoft.com/office/powerpoint/2010/main" val="3061093789"/>
              </p:ext>
            </p:extLst>
          </p:nvPr>
        </p:nvGraphicFramePr>
        <p:xfrm>
          <a:off x="1375834" y="4433359"/>
          <a:ext cx="9779872" cy="1001712"/>
        </p:xfrm>
        <a:graphic>
          <a:graphicData uri="http://schemas.openxmlformats.org/presentationml/2006/ole">
            <mc:AlternateContent xmlns:mc="http://schemas.openxmlformats.org/markup-compatibility/2006">
              <mc:Choice xmlns:v="urn:schemas-microsoft-com:vml" Requires="v">
                <p:oleObj spid="_x0000_s3079" r:id="rId5" imgW="4711680" imgH="482400" progId="">
                  <p:embed/>
                </p:oleObj>
              </mc:Choice>
              <mc:Fallback>
                <p:oleObj r:id="rId5" imgW="4711680" imgH="482400" progId="">
                  <p:embed/>
                  <p:pic>
                    <p:nvPicPr>
                      <p:cNvPr id="5" name="Объект 4">
                        <a:extLst>
                          <a:ext uri="{FF2B5EF4-FFF2-40B4-BE49-F238E27FC236}">
                            <a16:creationId xmlns:a16="http://schemas.microsoft.com/office/drawing/2014/main" id="{2BBBEE33-00BD-2BC5-86D4-ACC67B4048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5834" y="4433359"/>
                        <a:ext cx="9779872" cy="1001712"/>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224362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045B488-8F79-2891-237D-898256182D56}"/>
              </a:ext>
            </a:extLst>
          </p:cNvPr>
          <p:cNvSpPr>
            <a:spLocks noGrp="1"/>
          </p:cNvSpPr>
          <p:nvPr>
            <p:ph idx="1"/>
          </p:nvPr>
        </p:nvSpPr>
        <p:spPr/>
        <p:txBody>
          <a:bodyPr/>
          <a:lstStyle/>
          <a:p>
            <a:pPr marL="342900" lvl="0" indent="-342900" algn="just">
              <a:buFont typeface="Symbol" panose="05050102010706020507" pitchFamily="18" charset="2"/>
              <a:buChar char=""/>
              <a:tabLst>
                <a:tab pos="457200" algn="l"/>
              </a:tabLst>
            </a:pPr>
            <a:r>
              <a:rPr lang="ru-RU" sz="2400" dirty="0">
                <a:effectLst/>
                <a:latin typeface="Times New Roman" panose="02020603050405020304" pitchFamily="18" charset="0"/>
                <a:ea typeface="Times New Roman" panose="02020603050405020304" pitchFamily="18" charset="0"/>
              </a:rPr>
              <a:t>Полученное выражение не слишком удачно для анализа работы генетического алгоритма, т.к. в нём присутствует знак неравенства.</a:t>
            </a:r>
            <a:endParaRPr lang="ru-BY" sz="24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457200" algn="l"/>
              </a:tabLst>
            </a:pPr>
            <a:r>
              <a:rPr lang="ru-RU" sz="2400" dirty="0">
                <a:effectLst/>
                <a:latin typeface="Times New Roman" panose="02020603050405020304" pitchFamily="18" charset="0"/>
                <a:ea typeface="Times New Roman" panose="02020603050405020304" pitchFamily="18" charset="0"/>
              </a:rPr>
              <a:t>Мы не учитывали случаи, когда рассматриваемый шаблон получается в результате кроссовера пары строк, не являющихся его представителями.</a:t>
            </a:r>
            <a:endParaRPr lang="ru-BY" sz="24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457200" algn="l"/>
              </a:tabLst>
            </a:pPr>
            <a:r>
              <a:rPr lang="ru-RU" sz="2400" dirty="0">
                <a:effectLst/>
                <a:latin typeface="Times New Roman" panose="02020603050405020304" pitchFamily="18" charset="0"/>
                <a:ea typeface="Times New Roman" panose="02020603050405020304" pitchFamily="18" charset="0"/>
              </a:rPr>
              <a:t>Приспособленность шаблона и средняя приспособленность популяции быстро изменяются от поколения к поколению, поэтому полученное неравенство хорошо описывает ситуацию только для следующего поколения. </a:t>
            </a:r>
            <a:endParaRPr lang="ru-BY" sz="2400" dirty="0">
              <a:effectLst/>
              <a:latin typeface="Times New Roman" panose="02020603050405020304" pitchFamily="18" charset="0"/>
              <a:ea typeface="Times New Roman" panose="02020603050405020304" pitchFamily="18" charset="0"/>
            </a:endParaRPr>
          </a:p>
          <a:p>
            <a:pPr algn="just"/>
            <a:endParaRPr lang="ru-B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252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E47D65-EED8-95E2-3A1A-5FF795E7D9D7}"/>
              </a:ext>
            </a:extLst>
          </p:cNvPr>
          <p:cNvSpPr>
            <a:spLocks noGrp="1"/>
          </p:cNvSpPr>
          <p:nvPr>
            <p:ph type="title"/>
          </p:nvPr>
        </p:nvSpPr>
        <p:spPr/>
        <p:txBody>
          <a:bodyPr/>
          <a:lstStyle/>
          <a:p>
            <a:pPr algn="ctr"/>
            <a:r>
              <a:rPr lang="ru-RU" dirty="0">
                <a:latin typeface="+mn-lt"/>
              </a:rPr>
              <a:t>Настройка генетического алгоритма</a:t>
            </a:r>
            <a:endParaRPr lang="ru-BY" dirty="0">
              <a:latin typeface="+mn-lt"/>
            </a:endParaRPr>
          </a:p>
        </p:txBody>
      </p:sp>
      <p:sp>
        <p:nvSpPr>
          <p:cNvPr id="3" name="Объект 2">
            <a:extLst>
              <a:ext uri="{FF2B5EF4-FFF2-40B4-BE49-F238E27FC236}">
                <a16:creationId xmlns:a16="http://schemas.microsoft.com/office/drawing/2014/main" id="{2BFAA144-4A4A-EA3D-B66A-AC35F4BC32B8}"/>
              </a:ext>
            </a:extLst>
          </p:cNvPr>
          <p:cNvSpPr>
            <a:spLocks noGrp="1"/>
          </p:cNvSpPr>
          <p:nvPr>
            <p:ph idx="1"/>
          </p:nvPr>
        </p:nvSpPr>
        <p:spPr/>
        <p:txBody>
          <a:bodyPr>
            <a:normAutofit lnSpcReduction="10000"/>
          </a:bodyPr>
          <a:lstStyle/>
          <a:p>
            <a:pPr marL="0" indent="0" algn="just">
              <a:buNone/>
            </a:pPr>
            <a:r>
              <a:rPr lang="ru-RU" sz="1800" dirty="0">
                <a:effectLst/>
                <a:latin typeface="Times New Roman" panose="02020603050405020304" pitchFamily="18" charset="0"/>
                <a:ea typeface="Times New Roman" panose="02020603050405020304" pitchFamily="18" charset="0"/>
              </a:rPr>
              <a:t>	</a:t>
            </a:r>
            <a:r>
              <a:rPr lang="ru-RU" sz="2200" dirty="0">
                <a:effectLst/>
                <a:latin typeface="Times New Roman" panose="02020603050405020304" pitchFamily="18" charset="0"/>
                <a:ea typeface="Times New Roman" panose="02020603050405020304" pitchFamily="18" charset="0"/>
              </a:rPr>
              <a:t>Генетический алгоритм производит поиск решений с помощью:</a:t>
            </a:r>
            <a:endParaRPr lang="ru-BY" sz="2200" dirty="0">
              <a:effectLst/>
              <a:latin typeface="Times New Roman" panose="02020603050405020304" pitchFamily="18" charset="0"/>
              <a:ea typeface="Times New Roman" panose="02020603050405020304" pitchFamily="18" charset="0"/>
            </a:endParaRPr>
          </a:p>
          <a:p>
            <a:pPr algn="just">
              <a:tabLst>
                <a:tab pos="457200" algn="l"/>
              </a:tabLst>
            </a:pPr>
            <a:r>
              <a:rPr lang="ru-RU" sz="2200" dirty="0">
                <a:effectLst/>
                <a:latin typeface="Times New Roman" panose="02020603050405020304" pitchFamily="18" charset="0"/>
                <a:ea typeface="Times New Roman" panose="02020603050405020304" pitchFamily="18" charset="0"/>
              </a:rPr>
              <a:t>		отбора гиперплоскостей (</a:t>
            </a:r>
            <a:r>
              <a:rPr lang="ru-RU" sz="2200" i="1" dirty="0" err="1">
                <a:effectLst/>
                <a:latin typeface="Times New Roman" panose="02020603050405020304" pitchFamily="18" charset="0"/>
                <a:ea typeface="Times New Roman" panose="02020603050405020304" pitchFamily="18" charset="0"/>
              </a:rPr>
              <a:t>hyperplane</a:t>
            </a:r>
            <a:r>
              <a:rPr lang="ru-RU" sz="2200" i="1" dirty="0">
                <a:effectLst/>
                <a:latin typeface="Times New Roman" panose="02020603050405020304" pitchFamily="18" charset="0"/>
                <a:ea typeface="Times New Roman" panose="02020603050405020304" pitchFamily="18" charset="0"/>
              </a:rPr>
              <a:t> </a:t>
            </a:r>
            <a:r>
              <a:rPr lang="ru-RU" sz="2200" i="1" dirty="0" err="1">
                <a:effectLst/>
                <a:latin typeface="Times New Roman" panose="02020603050405020304" pitchFamily="18" charset="0"/>
                <a:ea typeface="Times New Roman" panose="02020603050405020304" pitchFamily="18" charset="0"/>
              </a:rPr>
              <a:t>sampling</a:t>
            </a:r>
            <a:r>
              <a:rPr lang="ru-RU" sz="2200" dirty="0">
                <a:effectLst/>
                <a:latin typeface="Times New Roman" panose="02020603050405020304" pitchFamily="18" charset="0"/>
                <a:ea typeface="Times New Roman" panose="02020603050405020304" pitchFamily="18" charset="0"/>
              </a:rPr>
              <a:t>), осуществляемого кроссовером, поскольку последний комбинирует и совмещает шаблоны родителей в их детях.</a:t>
            </a:r>
            <a:endParaRPr lang="ru-RU" sz="2200" dirty="0">
              <a:latin typeface="Times New Roman" panose="02020603050405020304" pitchFamily="18" charset="0"/>
              <a:ea typeface="Times New Roman" panose="02020603050405020304" pitchFamily="18" charset="0"/>
            </a:endParaRPr>
          </a:p>
          <a:p>
            <a:pPr algn="just">
              <a:tabLst>
                <a:tab pos="457200" algn="l"/>
              </a:tabLst>
            </a:pPr>
            <a:r>
              <a:rPr lang="ru-RU" sz="2200" dirty="0">
                <a:latin typeface="Times New Roman" panose="02020603050405020304" pitchFamily="18" charset="0"/>
                <a:ea typeface="Times New Roman" panose="02020603050405020304" pitchFamily="18" charset="0"/>
              </a:rPr>
              <a:t>		</a:t>
            </a:r>
            <a:r>
              <a:rPr lang="ru-RU" sz="2200" dirty="0">
                <a:effectLst/>
                <a:latin typeface="Times New Roman" panose="02020603050405020304" pitchFamily="18" charset="0"/>
                <a:ea typeface="Times New Roman" panose="02020603050405020304" pitchFamily="18" charset="0"/>
              </a:rPr>
              <a:t>метода </a:t>
            </a:r>
            <a:r>
              <a:rPr lang="ru-RU" sz="2200" i="1" dirty="0" err="1">
                <a:effectLst/>
                <a:latin typeface="Times New Roman" panose="02020603050405020304" pitchFamily="18" charset="0"/>
                <a:ea typeface="Times New Roman" panose="02020603050405020304" pitchFamily="18" charset="0"/>
              </a:rPr>
              <a:t>hill-climbing</a:t>
            </a:r>
            <a:r>
              <a:rPr lang="ru-RU" sz="2200" dirty="0">
                <a:effectLst/>
                <a:latin typeface="Times New Roman" panose="02020603050405020304" pitchFamily="18" charset="0"/>
                <a:ea typeface="Times New Roman" panose="02020603050405020304" pitchFamily="18" charset="0"/>
              </a:rPr>
              <a:t>, обеспечивающегося мутацией: особь случайным образом изменяется – неудачные варианты вымирают, полезные изменения сохраняются популяцией. </a:t>
            </a:r>
          </a:p>
          <a:p>
            <a:pPr marL="0" indent="0" algn="just">
              <a:buNone/>
            </a:pPr>
            <a:r>
              <a:rPr lang="ru-RU" sz="2200" dirty="0">
                <a:effectLst/>
                <a:latin typeface="Times New Roman" panose="02020603050405020304" pitchFamily="18" charset="0"/>
                <a:ea typeface="Times New Roman" panose="02020603050405020304" pitchFamily="18" charset="0"/>
              </a:rPr>
              <a:t>	Необходимость </a:t>
            </a:r>
            <a:r>
              <a:rPr lang="ru-RU" sz="2200" b="1" dirty="0">
                <a:effectLst/>
                <a:latin typeface="Times New Roman" panose="02020603050405020304" pitchFamily="18" charset="0"/>
                <a:ea typeface="Times New Roman" panose="02020603050405020304" pitchFamily="18" charset="0"/>
              </a:rPr>
              <a:t>сбалансированной сходимости </a:t>
            </a:r>
            <a:r>
              <a:rPr lang="ru-RU" sz="2200" dirty="0">
                <a:effectLst/>
                <a:latin typeface="Times New Roman" panose="02020603050405020304" pitchFamily="18" charset="0"/>
                <a:ea typeface="Times New Roman" panose="02020603050405020304" pitchFamily="18" charset="0"/>
              </a:rPr>
              <a:t>ГА:</a:t>
            </a:r>
            <a:endParaRPr lang="ru-BY" sz="2200" dirty="0">
              <a:effectLst/>
              <a:latin typeface="Times New Roman" panose="02020603050405020304" pitchFamily="18" charset="0"/>
              <a:ea typeface="Times New Roman" panose="02020603050405020304" pitchFamily="18" charset="0"/>
            </a:endParaRPr>
          </a:p>
          <a:p>
            <a:pPr algn="just">
              <a:tabLst>
                <a:tab pos="457200" algn="l"/>
              </a:tabLst>
            </a:pPr>
            <a:r>
              <a:rPr lang="ru-RU" sz="2200" dirty="0">
                <a:effectLst/>
                <a:latin typeface="Times New Roman" panose="02020603050405020304" pitchFamily="18" charset="0"/>
                <a:ea typeface="Times New Roman" panose="02020603050405020304" pitchFamily="18" charset="0"/>
              </a:rPr>
              <a:t>		быстрая сходимость может привести к схождению к неоптимальному решению</a:t>
            </a:r>
            <a:endParaRPr lang="ru-RU" sz="2200" dirty="0">
              <a:latin typeface="Times New Roman" panose="02020603050405020304" pitchFamily="18" charset="0"/>
              <a:ea typeface="Times New Roman" panose="02020603050405020304" pitchFamily="18" charset="0"/>
            </a:endParaRPr>
          </a:p>
          <a:p>
            <a:pPr algn="just">
              <a:tabLst>
                <a:tab pos="457200" algn="l"/>
              </a:tabLst>
            </a:pPr>
            <a:r>
              <a:rPr lang="ru-RU" sz="2200" dirty="0">
                <a:effectLst/>
                <a:latin typeface="Times New Roman" panose="02020603050405020304" pitchFamily="18" charset="0"/>
                <a:ea typeface="Times New Roman" panose="02020603050405020304" pitchFamily="18" charset="0"/>
              </a:rPr>
              <a:t>		медленная сходимость часто приводит к потере найденной наилучшей особи. </a:t>
            </a:r>
            <a:endParaRPr lang="ru-BY" sz="2200" dirty="0">
              <a:effectLst/>
              <a:latin typeface="Times New Roman" panose="02020603050405020304" pitchFamily="18" charset="0"/>
              <a:ea typeface="Times New Roman" panose="02020603050405020304" pitchFamily="18" charset="0"/>
            </a:endParaRPr>
          </a:p>
          <a:p>
            <a:pPr marL="0" indent="0" algn="just">
              <a:buNone/>
            </a:pPr>
            <a:r>
              <a:rPr lang="ru-RU" sz="2200" dirty="0">
                <a:effectLst/>
                <a:latin typeface="Times New Roman" panose="02020603050405020304" pitchFamily="18" charset="0"/>
                <a:ea typeface="Times New Roman" panose="02020603050405020304" pitchFamily="18" charset="0"/>
              </a:rPr>
              <a:t>	Методология управления сходимостью классического ГА до сих пор не выработана. </a:t>
            </a:r>
            <a:endParaRPr lang="ru-BY" sz="2200" dirty="0">
              <a:effectLst/>
              <a:latin typeface="Times New Roman" panose="02020603050405020304" pitchFamily="18" charset="0"/>
              <a:ea typeface="Times New Roman" panose="02020603050405020304" pitchFamily="18" charset="0"/>
            </a:endParaRPr>
          </a:p>
          <a:p>
            <a:pPr marL="0" indent="0" algn="just">
              <a:buNone/>
              <a:tabLst>
                <a:tab pos="457200" algn="l"/>
              </a:tabLst>
            </a:pPr>
            <a:endParaRPr lang="ru-BY" sz="2400" dirty="0">
              <a:effectLst/>
              <a:latin typeface="Times New Roman" panose="02020603050405020304" pitchFamily="18" charset="0"/>
              <a:ea typeface="Times New Roman" panose="02020603050405020304" pitchFamily="18" charset="0"/>
            </a:endParaRPr>
          </a:p>
          <a:p>
            <a:pPr algn="just"/>
            <a:endParaRPr lang="ru-B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65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3616133-BEE0-8B5B-B255-DE1D47EB608A}"/>
              </a:ext>
            </a:extLst>
          </p:cNvPr>
          <p:cNvSpPr>
            <a:spLocks noGrp="1"/>
          </p:cNvSpPr>
          <p:nvPr>
            <p:ph idx="1"/>
          </p:nvPr>
        </p:nvSpPr>
        <p:spPr/>
        <p:txBody>
          <a:bodyPr>
            <a:normAutofit fontScale="92500" lnSpcReduction="10000"/>
          </a:bodyPr>
          <a:lstStyle/>
          <a:p>
            <a:pPr marL="0" indent="0" algn="just">
              <a:buNone/>
            </a:pPr>
            <a:r>
              <a:rPr lang="ru-RU" b="0" dirty="0">
                <a:solidFill>
                  <a:srgbClr val="000000"/>
                </a:solidFill>
                <a:effectLst/>
                <a:latin typeface="Times New Roman" panose="02020603050405020304" pitchFamily="18" charset="0"/>
              </a:rPr>
              <a:t>	</a:t>
            </a:r>
            <a:r>
              <a:rPr lang="ru-RU" sz="2200" b="0" dirty="0">
                <a:solidFill>
                  <a:srgbClr val="000000"/>
                </a:solidFill>
                <a:effectLst/>
                <a:latin typeface="Times New Roman" panose="02020603050405020304" pitchFamily="18" charset="0"/>
              </a:rPr>
              <a:t>В настоящее время предлагаются разнообразные модификации генетических алгоритмов в части методов отбора по приспособленности, рекомбинации и мутации. Приведем несколько примеров.</a:t>
            </a:r>
          </a:p>
          <a:p>
            <a:pPr marL="0" indent="0" algn="just">
              <a:buNone/>
            </a:pPr>
            <a:r>
              <a:rPr lang="ru-RU" sz="2200" b="1" dirty="0">
                <a:solidFill>
                  <a:srgbClr val="000000"/>
                </a:solidFill>
                <a:latin typeface="Times New Roman" panose="02020603050405020304" pitchFamily="18" charset="0"/>
              </a:rPr>
              <a:t>	</a:t>
            </a:r>
            <a:r>
              <a:rPr lang="ru-RU" sz="2200" b="1" dirty="0">
                <a:solidFill>
                  <a:srgbClr val="000000"/>
                </a:solidFill>
                <a:effectLst/>
                <a:latin typeface="Times New Roman" panose="02020603050405020304" pitchFamily="18" charset="0"/>
              </a:rPr>
              <a:t>Метод турнирного отбора </a:t>
            </a:r>
            <a:r>
              <a:rPr lang="ru-RU" sz="2200" b="0" dirty="0">
                <a:solidFill>
                  <a:srgbClr val="000000"/>
                </a:solidFill>
                <a:effectLst/>
                <a:latin typeface="Times New Roman" panose="02020603050405020304" pitchFamily="18" charset="0"/>
              </a:rPr>
              <a:t>(</a:t>
            </a:r>
            <a:r>
              <a:rPr lang="ru-RU" sz="2200" b="0" dirty="0" err="1">
                <a:solidFill>
                  <a:srgbClr val="000000"/>
                </a:solidFill>
                <a:effectLst/>
                <a:latin typeface="Times New Roman" panose="02020603050405020304" pitchFamily="18" charset="0"/>
              </a:rPr>
              <a:t>Бриндел</a:t>
            </a:r>
            <a:r>
              <a:rPr lang="ru-RU" sz="2200" b="0" dirty="0">
                <a:solidFill>
                  <a:srgbClr val="000000"/>
                </a:solidFill>
                <a:effectLst/>
                <a:latin typeface="Times New Roman" panose="02020603050405020304" pitchFamily="18" charset="0"/>
              </a:rPr>
              <a:t>, 1981 г.; Гольдберг и Деб, 1991 г.) реализуется в виде </a:t>
            </a:r>
            <a:r>
              <a:rPr lang="ru-RU" sz="2200" b="0" i="1" dirty="0">
                <a:solidFill>
                  <a:srgbClr val="000000"/>
                </a:solidFill>
                <a:effectLst/>
                <a:latin typeface="Times New Roman" panose="02020603050405020304" pitchFamily="18" charset="0"/>
              </a:rPr>
              <a:t>п </a:t>
            </a:r>
            <a:r>
              <a:rPr lang="ru-RU" sz="2200" b="0" dirty="0">
                <a:solidFill>
                  <a:srgbClr val="000000"/>
                </a:solidFill>
                <a:effectLst/>
                <a:latin typeface="Times New Roman" panose="02020603050405020304" pitchFamily="18" charset="0"/>
              </a:rPr>
              <a:t>турниров для выборки </a:t>
            </a:r>
            <a:r>
              <a:rPr lang="ru-RU" sz="2200" b="0" i="1" dirty="0">
                <a:solidFill>
                  <a:srgbClr val="000000"/>
                </a:solidFill>
                <a:effectLst/>
                <a:latin typeface="Times New Roman" panose="02020603050405020304" pitchFamily="18" charset="0"/>
              </a:rPr>
              <a:t>п </a:t>
            </a:r>
            <a:r>
              <a:rPr lang="ru-RU" sz="2200" b="0" dirty="0">
                <a:solidFill>
                  <a:srgbClr val="000000"/>
                </a:solidFill>
                <a:effectLst/>
                <a:latin typeface="Times New Roman" panose="02020603050405020304" pitchFamily="18" charset="0"/>
              </a:rPr>
              <a:t>особей. Каждый турнир состоит в выборе </a:t>
            </a:r>
            <a:r>
              <a:rPr lang="ru-RU" sz="2200" b="0" i="1" dirty="0">
                <a:solidFill>
                  <a:srgbClr val="000000"/>
                </a:solidFill>
                <a:effectLst/>
                <a:latin typeface="Times New Roman" panose="02020603050405020304" pitchFamily="18" charset="0"/>
              </a:rPr>
              <a:t>k </a:t>
            </a:r>
            <a:r>
              <a:rPr lang="ru-RU" sz="2200" b="0" dirty="0">
                <a:solidFill>
                  <a:srgbClr val="000000"/>
                </a:solidFill>
                <a:effectLst/>
                <a:latin typeface="Times New Roman" panose="02020603050405020304" pitchFamily="18" charset="0"/>
              </a:rPr>
              <a:t>элементов из популяции и отбора лучшей особи среди них. Элитные методы отбора (Де </a:t>
            </a:r>
            <a:r>
              <a:rPr lang="ru-RU" sz="2200" b="0" dirty="0" err="1">
                <a:solidFill>
                  <a:srgbClr val="000000"/>
                </a:solidFill>
                <a:effectLst/>
                <a:latin typeface="Times New Roman" panose="02020603050405020304" pitchFamily="18" charset="0"/>
              </a:rPr>
              <a:t>Ионг</a:t>
            </a:r>
            <a:r>
              <a:rPr lang="ru-RU" sz="2200" b="0" dirty="0">
                <a:solidFill>
                  <a:srgbClr val="000000"/>
                </a:solidFill>
                <a:effectLst/>
                <a:latin typeface="Times New Roman" panose="02020603050405020304" pitchFamily="18" charset="0"/>
              </a:rPr>
              <a:t>, 1975 г.) гарантируют, что при отборе обязательно будут выживать лучший или лучшие члены популяции. Наиболее распространена процедура обязательного сохранения только одной лучшей особи, если она не прошла через процесс отбора, рекомбинации и мутации. Этот метод может быть внедрен практически в любой стандартный метод отбора.</a:t>
            </a:r>
          </a:p>
          <a:p>
            <a:pPr marL="0" indent="0" algn="just">
              <a:buNone/>
            </a:pPr>
            <a:endParaRPr lang="ru-RU" dirty="0">
              <a:solidFill>
                <a:srgbClr val="000000"/>
              </a:solidFill>
              <a:latin typeface="Times New Roman" panose="02020603050405020304" pitchFamily="18" charset="0"/>
            </a:endParaRPr>
          </a:p>
          <a:p>
            <a:pPr marL="0" indent="0" algn="just">
              <a:buNone/>
            </a:pPr>
            <a:endParaRPr lang="ru-RU" b="0" dirty="0">
              <a:solidFill>
                <a:srgbClr val="000000"/>
              </a:solidFill>
              <a:effectLst/>
              <a:latin typeface="Times New Roman" panose="02020603050405020304" pitchFamily="18" charset="0"/>
            </a:endParaRPr>
          </a:p>
          <a:p>
            <a:pPr marL="0" indent="0" algn="just">
              <a:buNone/>
            </a:pPr>
            <a:r>
              <a:rPr lang="ru-RU" b="1" dirty="0">
                <a:solidFill>
                  <a:srgbClr val="000000"/>
                </a:solidFill>
                <a:latin typeface="Times New Roman" panose="02020603050405020304" pitchFamily="18" charset="0"/>
              </a:rPr>
              <a:t>	</a:t>
            </a:r>
            <a:endParaRPr lang="ru-BY" dirty="0"/>
          </a:p>
        </p:txBody>
      </p:sp>
      <p:sp>
        <p:nvSpPr>
          <p:cNvPr id="5" name="TextBox 4">
            <a:extLst>
              <a:ext uri="{FF2B5EF4-FFF2-40B4-BE49-F238E27FC236}">
                <a16:creationId xmlns:a16="http://schemas.microsoft.com/office/drawing/2014/main" id="{5A3A2BD3-AE60-C992-1163-1739E3F5D436}"/>
              </a:ext>
            </a:extLst>
          </p:cNvPr>
          <p:cNvSpPr txBox="1"/>
          <p:nvPr/>
        </p:nvSpPr>
        <p:spPr>
          <a:xfrm>
            <a:off x="863601" y="496371"/>
            <a:ext cx="10515599" cy="769441"/>
          </a:xfrm>
          <a:prstGeom prst="rect">
            <a:avLst/>
          </a:prstGeom>
          <a:noFill/>
        </p:spPr>
        <p:txBody>
          <a:bodyPr wrap="square" rtlCol="0">
            <a:spAutoFit/>
          </a:bodyPr>
          <a:lstStyle/>
          <a:p>
            <a:pPr algn="ctr"/>
            <a:r>
              <a:rPr lang="ru-RU" sz="4400" dirty="0">
                <a:solidFill>
                  <a:srgbClr val="000000"/>
                </a:solidFill>
                <a:effectLst/>
              </a:rPr>
              <a:t>Модификации генетического алгоритма</a:t>
            </a:r>
          </a:p>
        </p:txBody>
      </p:sp>
      <p:pic>
        <p:nvPicPr>
          <p:cNvPr id="4098" name="Picture 2">
            <a:extLst>
              <a:ext uri="{FF2B5EF4-FFF2-40B4-BE49-F238E27FC236}">
                <a16:creationId xmlns:a16="http://schemas.microsoft.com/office/drawing/2014/main" id="{E097762D-7EDF-D72B-5345-D7F84A0EA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906" y="4624380"/>
            <a:ext cx="5750187" cy="2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410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D5B229-314B-424B-D240-E60673DADE86}"/>
              </a:ext>
            </a:extLst>
          </p:cNvPr>
          <p:cNvSpPr>
            <a:spLocks noGrp="1"/>
          </p:cNvSpPr>
          <p:nvPr>
            <p:ph type="title"/>
          </p:nvPr>
        </p:nvSpPr>
        <p:spPr>
          <a:xfrm>
            <a:off x="906010" y="436228"/>
            <a:ext cx="10447789" cy="956344"/>
          </a:xfrm>
        </p:spPr>
        <p:txBody>
          <a:bodyPr/>
          <a:lstStyle/>
          <a:p>
            <a:pPr algn="ctr"/>
            <a:r>
              <a:rPr lang="ru-RU" sz="4400" dirty="0">
                <a:solidFill>
                  <a:srgbClr val="000000"/>
                </a:solidFill>
                <a:effectLst/>
                <a:latin typeface="+mn-lt"/>
              </a:rPr>
              <a:t>Модификации генетического алгоритма</a:t>
            </a:r>
            <a:endParaRPr lang="ru-BY" dirty="0">
              <a:latin typeface="+mn-lt"/>
            </a:endParaRPr>
          </a:p>
        </p:txBody>
      </p:sp>
      <p:sp>
        <p:nvSpPr>
          <p:cNvPr id="3" name="Объект 2">
            <a:extLst>
              <a:ext uri="{FF2B5EF4-FFF2-40B4-BE49-F238E27FC236}">
                <a16:creationId xmlns:a16="http://schemas.microsoft.com/office/drawing/2014/main" id="{C3DF4D86-2903-B687-5512-6B21567CEB6D}"/>
              </a:ext>
            </a:extLst>
          </p:cNvPr>
          <p:cNvSpPr>
            <a:spLocks noGrp="1"/>
          </p:cNvSpPr>
          <p:nvPr>
            <p:ph idx="1"/>
          </p:nvPr>
        </p:nvSpPr>
        <p:spPr/>
        <p:txBody>
          <a:bodyPr>
            <a:normAutofit/>
          </a:bodyPr>
          <a:lstStyle/>
          <a:p>
            <a:pPr marL="0" indent="0" algn="just">
              <a:buNone/>
            </a:pPr>
            <a:r>
              <a:rPr lang="ru-RU" sz="2000" b="1" dirty="0">
                <a:solidFill>
                  <a:srgbClr val="000000"/>
                </a:solidFill>
                <a:effectLst/>
                <a:latin typeface="Times New Roman" panose="02020603050405020304" pitchFamily="18" charset="0"/>
              </a:rPr>
              <a:t>	Двухточечная рекомбинация </a:t>
            </a:r>
            <a:r>
              <a:rPr lang="ru-RU" sz="2000" b="0" dirty="0">
                <a:solidFill>
                  <a:srgbClr val="000000"/>
                </a:solidFill>
                <a:effectLst/>
                <a:latin typeface="Times New Roman" panose="02020603050405020304" pitchFamily="18" charset="0"/>
              </a:rPr>
              <a:t>(Гольдберг 1989 г.) и </a:t>
            </a:r>
            <a:r>
              <a:rPr lang="ru-RU" sz="2000" b="1" dirty="0">
                <a:solidFill>
                  <a:srgbClr val="000000"/>
                </a:solidFill>
                <a:effectLst/>
                <a:latin typeface="Times New Roman" panose="02020603050405020304" pitchFamily="18" charset="0"/>
              </a:rPr>
              <a:t>равномерная рекомбинация </a:t>
            </a:r>
            <a:r>
              <a:rPr lang="ru-RU" sz="2000" b="0" dirty="0">
                <a:solidFill>
                  <a:srgbClr val="000000"/>
                </a:solidFill>
                <a:effectLst/>
                <a:latin typeface="Times New Roman" panose="02020603050405020304" pitchFamily="18" charset="0"/>
              </a:rPr>
              <a:t>(</a:t>
            </a:r>
            <a:r>
              <a:rPr lang="ru-RU" sz="2000" b="0" dirty="0" err="1">
                <a:solidFill>
                  <a:srgbClr val="000000"/>
                </a:solidFill>
                <a:effectLst/>
                <a:latin typeface="Times New Roman" panose="02020603050405020304" pitchFamily="18" charset="0"/>
              </a:rPr>
              <a:t>Сисверда</a:t>
            </a:r>
            <a:r>
              <a:rPr lang="ru-RU" sz="2000" b="0" dirty="0">
                <a:solidFill>
                  <a:srgbClr val="000000"/>
                </a:solidFill>
                <a:effectLst/>
                <a:latin typeface="Times New Roman" panose="02020603050405020304" pitchFamily="18" charset="0"/>
              </a:rPr>
              <a:t>, 1989 г.) являются вполне достойными альтернативами одноточечному оператору. При двухточечной рекомбинации выбираются две точки разрыва, и родительские хромосомы обмениваются сегментом, который находится между двумя этими точками. Равномерная рекомбинация предполагает, что каждый бит первого родителя наследуется первым потомком с заданной вероятностью; в противном случае этот бит передается второму потомку.</a:t>
            </a:r>
          </a:p>
          <a:p>
            <a:pPr marL="0" indent="0" algn="just">
              <a:buNone/>
            </a:pPr>
            <a:r>
              <a:rPr lang="ru-RU" sz="2000" dirty="0">
                <a:solidFill>
                  <a:srgbClr val="000000"/>
                </a:solidFill>
                <a:latin typeface="Times New Roman" panose="02020603050405020304" pitchFamily="18" charset="0"/>
              </a:rPr>
              <a:t>	</a:t>
            </a:r>
            <a:endParaRPr lang="ru-BY" sz="2000" dirty="0"/>
          </a:p>
        </p:txBody>
      </p:sp>
      <p:pic>
        <p:nvPicPr>
          <p:cNvPr id="6146" name="Picture 2">
            <a:extLst>
              <a:ext uri="{FF2B5EF4-FFF2-40B4-BE49-F238E27FC236}">
                <a16:creationId xmlns:a16="http://schemas.microsoft.com/office/drawing/2014/main" id="{02C177C3-3822-E961-C0EF-08872C6D3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775939" y="3671909"/>
            <a:ext cx="6640121" cy="293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434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C2C717-9B5D-B65A-FAA4-0067DA6C11A3}"/>
              </a:ext>
            </a:extLst>
          </p:cNvPr>
          <p:cNvSpPr>
            <a:spLocks noGrp="1"/>
          </p:cNvSpPr>
          <p:nvPr>
            <p:ph type="title"/>
          </p:nvPr>
        </p:nvSpPr>
        <p:spPr/>
        <p:txBody>
          <a:bodyPr/>
          <a:lstStyle/>
          <a:p>
            <a:pPr algn="ctr"/>
            <a:r>
              <a:rPr lang="ru-RU" dirty="0">
                <a:latin typeface="+mn-lt"/>
              </a:rPr>
              <a:t>Модели генетического алгоритма</a:t>
            </a:r>
            <a:endParaRPr lang="ru-BY" dirty="0">
              <a:latin typeface="+mn-lt"/>
            </a:endParaRPr>
          </a:p>
        </p:txBody>
      </p:sp>
      <p:sp>
        <p:nvSpPr>
          <p:cNvPr id="3" name="Объект 2">
            <a:extLst>
              <a:ext uri="{FF2B5EF4-FFF2-40B4-BE49-F238E27FC236}">
                <a16:creationId xmlns:a16="http://schemas.microsoft.com/office/drawing/2014/main" id="{0B020687-C085-075D-80FC-EC13847AF062}"/>
              </a:ext>
            </a:extLst>
          </p:cNvPr>
          <p:cNvSpPr>
            <a:spLocks noGrp="1"/>
          </p:cNvSpPr>
          <p:nvPr>
            <p:ph idx="1"/>
          </p:nvPr>
        </p:nvSpPr>
        <p:spPr/>
        <p:txBody>
          <a:bodyPr>
            <a:normAutofit fontScale="92500" lnSpcReduction="20000"/>
          </a:bodyPr>
          <a:lstStyle/>
          <a:p>
            <a:pPr marL="0" indent="0" algn="just">
              <a:buNone/>
            </a:pPr>
            <a:r>
              <a:rPr lang="ru-RU"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Genitor (Whitley)</a:t>
            </a:r>
            <a:endParaRPr lang="ru-RU" sz="1800" b="1" dirty="0">
              <a:latin typeface="Times New Roman" panose="02020603050405020304" pitchFamily="18" charset="0"/>
              <a:cs typeface="Times New Roman" panose="02020603050405020304" pitchFamily="18" charset="0"/>
            </a:endParaRPr>
          </a:p>
          <a:p>
            <a:pPr marL="0" indent="0" algn="just">
              <a:buNone/>
            </a:pPr>
            <a:r>
              <a:rPr lang="ru-RU" sz="1800" dirty="0">
                <a:latin typeface="Times New Roman" panose="02020603050405020304" pitchFamily="18" charset="0"/>
                <a:cs typeface="Times New Roman" panose="02020603050405020304" pitchFamily="18" charset="0"/>
              </a:rPr>
              <a:t>	В данной модели используется специфичная стратегия отбора. На каждом шаге только одна пара случайных родителей создает </a:t>
            </a:r>
            <a:r>
              <a:rPr lang="ru-RU" sz="1800" b="1" dirty="0">
                <a:latin typeface="Times New Roman" panose="02020603050405020304" pitchFamily="18" charset="0"/>
                <a:cs typeface="Times New Roman" panose="02020603050405020304" pitchFamily="18" charset="0"/>
              </a:rPr>
              <a:t>только одного </a:t>
            </a:r>
            <a:r>
              <a:rPr lang="ru-RU" sz="1800" dirty="0">
                <a:latin typeface="Times New Roman" panose="02020603050405020304" pitchFamily="18" charset="0"/>
                <a:cs typeface="Times New Roman" panose="02020603050405020304" pitchFamily="18" charset="0"/>
              </a:rPr>
              <a:t>ребенка. Этот ребенок заменяет не родителя, а одну из худших особей популяции.</a:t>
            </a:r>
          </a:p>
          <a:p>
            <a:pPr marL="0" indent="0" algn="just">
              <a:buNone/>
            </a:pPr>
            <a:r>
              <a:rPr lang="ru-RU" sz="1800" dirty="0">
                <a:latin typeface="Times New Roman" panose="02020603050405020304" pitchFamily="18" charset="0"/>
                <a:cs typeface="Times New Roman" panose="02020603050405020304" pitchFamily="18" charset="0"/>
              </a:rPr>
              <a:t>	</a:t>
            </a:r>
            <a:r>
              <a:rPr lang="ru-RU" sz="1800" b="1" dirty="0">
                <a:effectLst/>
                <a:latin typeface="Times New Roman" panose="02020603050405020304" pitchFamily="18" charset="0"/>
                <a:ea typeface="Times New Roman" panose="02020603050405020304" pitchFamily="18" charset="0"/>
              </a:rPr>
              <a:t>CHC (</a:t>
            </a:r>
            <a:r>
              <a:rPr lang="ru-RU" sz="1800" b="1" dirty="0" err="1">
                <a:effectLst/>
                <a:latin typeface="Times New Roman" panose="02020603050405020304" pitchFamily="18" charset="0"/>
                <a:ea typeface="Times New Roman" panose="02020603050405020304" pitchFamily="18" charset="0"/>
              </a:rPr>
              <a:t>Eshelman</a:t>
            </a:r>
            <a:r>
              <a:rPr lang="ru-RU" sz="1800" b="1" dirty="0">
                <a:effectLst/>
                <a:latin typeface="Times New Roman" panose="02020603050405020304" pitchFamily="18" charset="0"/>
                <a:ea typeface="Times New Roman" panose="02020603050405020304" pitchFamily="18" charset="0"/>
              </a:rPr>
              <a:t>) </a:t>
            </a:r>
          </a:p>
          <a:p>
            <a:pPr marL="0" indent="0" algn="just">
              <a:buNone/>
            </a:pPr>
            <a:r>
              <a:rPr lang="ru-RU" sz="1800" i="1" dirty="0">
                <a:effectLst/>
                <a:latin typeface="Times New Roman" panose="02020603050405020304" pitchFamily="18" charset="0"/>
                <a:ea typeface="Times New Roman" panose="02020603050405020304" pitchFamily="18" charset="0"/>
              </a:rPr>
              <a:t>	CHC</a:t>
            </a:r>
            <a:r>
              <a:rPr lang="ru-RU" sz="1800" dirty="0">
                <a:effectLst/>
                <a:latin typeface="Times New Roman" panose="02020603050405020304" pitchFamily="18" charset="0"/>
                <a:ea typeface="Times New Roman" panose="02020603050405020304" pitchFamily="18" charset="0"/>
              </a:rPr>
              <a:t> – </a:t>
            </a:r>
            <a:r>
              <a:rPr lang="ru-RU" sz="1800" i="1" dirty="0">
                <a:effectLst/>
                <a:latin typeface="Times New Roman" panose="02020603050405020304" pitchFamily="18" charset="0"/>
                <a:ea typeface="Times New Roman" panose="02020603050405020304" pitchFamily="18" charset="0"/>
              </a:rPr>
              <a:t>Cross </a:t>
            </a:r>
            <a:r>
              <a:rPr lang="ru-RU" sz="1800" i="1" dirty="0" err="1">
                <a:effectLst/>
                <a:latin typeface="Times New Roman" panose="02020603050405020304" pitchFamily="18" charset="0"/>
                <a:ea typeface="Times New Roman" panose="02020603050405020304" pitchFamily="18" charset="0"/>
              </a:rPr>
              <a:t>generational</a:t>
            </a:r>
            <a:r>
              <a:rPr lang="ru-RU" sz="1800" i="1" dirty="0">
                <a:effectLst/>
                <a:latin typeface="Times New Roman" panose="02020603050405020304" pitchFamily="18" charset="0"/>
                <a:ea typeface="Times New Roman" panose="02020603050405020304" pitchFamily="18" charset="0"/>
              </a:rPr>
              <a:t> </a:t>
            </a:r>
            <a:r>
              <a:rPr lang="ru-RU" sz="1800" i="1" dirty="0" err="1">
                <a:effectLst/>
                <a:latin typeface="Times New Roman" panose="02020603050405020304" pitchFamily="18" charset="0"/>
                <a:ea typeface="Times New Roman" panose="02020603050405020304" pitchFamily="18" charset="0"/>
              </a:rPr>
              <a:t>elitist</a:t>
            </a:r>
            <a:r>
              <a:rPr lang="ru-RU" sz="1800" i="1" dirty="0">
                <a:effectLst/>
                <a:latin typeface="Times New Roman" panose="02020603050405020304" pitchFamily="18" charset="0"/>
                <a:ea typeface="Times New Roman" panose="02020603050405020304" pitchFamily="18" charset="0"/>
              </a:rPr>
              <a:t> </a:t>
            </a:r>
            <a:r>
              <a:rPr lang="ru-RU" sz="1800" i="1" dirty="0" err="1">
                <a:effectLst/>
                <a:latin typeface="Times New Roman" panose="02020603050405020304" pitchFamily="18" charset="0"/>
                <a:ea typeface="Times New Roman" panose="02020603050405020304" pitchFamily="18" charset="0"/>
              </a:rPr>
              <a:t>selection</a:t>
            </a:r>
            <a:r>
              <a:rPr lang="ru-RU" sz="1800" i="1" dirty="0">
                <a:effectLst/>
                <a:latin typeface="Times New Roman" panose="02020603050405020304" pitchFamily="18" charset="0"/>
                <a:ea typeface="Times New Roman" panose="02020603050405020304" pitchFamily="18" charset="0"/>
              </a:rPr>
              <a:t>, </a:t>
            </a:r>
            <a:r>
              <a:rPr lang="ru-RU" sz="1800" i="1" dirty="0" err="1">
                <a:effectLst/>
                <a:latin typeface="Times New Roman" panose="02020603050405020304" pitchFamily="18" charset="0"/>
                <a:ea typeface="Times New Roman" panose="02020603050405020304" pitchFamily="18" charset="0"/>
              </a:rPr>
              <a:t>Heterogenous</a:t>
            </a:r>
            <a:r>
              <a:rPr lang="ru-RU" sz="1800" i="1" dirty="0">
                <a:effectLst/>
                <a:latin typeface="Times New Roman" panose="02020603050405020304" pitchFamily="18" charset="0"/>
                <a:ea typeface="Times New Roman" panose="02020603050405020304" pitchFamily="18" charset="0"/>
              </a:rPr>
              <a:t> </a:t>
            </a:r>
            <a:r>
              <a:rPr lang="ru-RU" sz="1800" i="1" dirty="0" err="1">
                <a:effectLst/>
                <a:latin typeface="Times New Roman" panose="02020603050405020304" pitchFamily="18" charset="0"/>
                <a:ea typeface="Times New Roman" panose="02020603050405020304" pitchFamily="18" charset="0"/>
              </a:rPr>
              <a:t>recombination</a:t>
            </a:r>
            <a:r>
              <a:rPr lang="ru-RU" sz="1800" i="1" dirty="0">
                <a:effectLst/>
                <a:latin typeface="Times New Roman" panose="02020603050405020304" pitchFamily="18" charset="0"/>
                <a:ea typeface="Times New Roman" panose="02020603050405020304" pitchFamily="18" charset="0"/>
              </a:rPr>
              <a:t>, </a:t>
            </a:r>
            <a:r>
              <a:rPr lang="ru-RU" sz="1800" i="1" dirty="0" err="1">
                <a:effectLst/>
                <a:latin typeface="Times New Roman" panose="02020603050405020304" pitchFamily="18" charset="0"/>
                <a:ea typeface="Times New Roman" panose="02020603050405020304" pitchFamily="18" charset="0"/>
              </a:rPr>
              <a:t>Cataclysmic</a:t>
            </a:r>
            <a:r>
              <a:rPr lang="ru-RU" sz="1800" i="1" dirty="0">
                <a:effectLst/>
                <a:latin typeface="Times New Roman" panose="02020603050405020304" pitchFamily="18" charset="0"/>
                <a:ea typeface="Times New Roman" panose="02020603050405020304" pitchFamily="18" charset="0"/>
              </a:rPr>
              <a:t> </a:t>
            </a:r>
            <a:r>
              <a:rPr lang="ru-RU" sz="1800" i="1" dirty="0" err="1">
                <a:effectLst/>
                <a:latin typeface="Times New Roman" panose="02020603050405020304" pitchFamily="18" charset="0"/>
                <a:ea typeface="Times New Roman" panose="02020603050405020304" pitchFamily="18" charset="0"/>
              </a:rPr>
              <a:t>mutation</a:t>
            </a:r>
            <a:r>
              <a:rPr lang="ru-RU" sz="1800" dirty="0">
                <a:effectLst/>
                <a:latin typeface="Times New Roman" panose="02020603050405020304" pitchFamily="18" charset="0"/>
                <a:ea typeface="Times New Roman" panose="02020603050405020304" pitchFamily="18" charset="0"/>
              </a:rPr>
              <a:t>.</a:t>
            </a:r>
            <a:endParaRPr lang="ru-RU" sz="1800" dirty="0">
              <a:latin typeface="Times New Roman" panose="02020603050405020304" pitchFamily="18" charset="0"/>
              <a:ea typeface="Times New Roman" panose="02020603050405020304" pitchFamily="18" charset="0"/>
            </a:endParaRPr>
          </a:p>
          <a:p>
            <a:pPr marL="0" indent="0" algn="just">
              <a:buNone/>
            </a:pPr>
            <a:r>
              <a:rPr lang="ru-RU" sz="1800" dirty="0">
                <a:effectLst/>
                <a:latin typeface="Times New Roman" panose="02020603050405020304" pitchFamily="18" charset="0"/>
                <a:ea typeface="Times New Roman" panose="02020603050405020304" pitchFamily="18" charset="0"/>
              </a:rPr>
              <a:t>	Для нового поколения выбираются </a:t>
            </a:r>
            <a:r>
              <a:rPr lang="ru-RU" sz="1800" i="1" dirty="0">
                <a:effectLst/>
                <a:latin typeface="Times New Roman" panose="02020603050405020304" pitchFamily="18" charset="0"/>
                <a:ea typeface="Times New Roman" panose="02020603050405020304" pitchFamily="18" charset="0"/>
              </a:rPr>
              <a:t>N</a:t>
            </a:r>
            <a:r>
              <a:rPr lang="ru-RU" sz="1800" dirty="0">
                <a:effectLst/>
                <a:latin typeface="Times New Roman" panose="02020603050405020304" pitchFamily="18" charset="0"/>
                <a:ea typeface="Times New Roman" panose="02020603050405020304" pitchFamily="18" charset="0"/>
              </a:rPr>
              <a:t> лучших </a:t>
            </a:r>
            <a:r>
              <a:rPr lang="ru-RU" sz="1800" i="1" dirty="0">
                <a:effectLst/>
                <a:latin typeface="Times New Roman" panose="02020603050405020304" pitchFamily="18" charset="0"/>
                <a:ea typeface="Times New Roman" panose="02020603050405020304" pitchFamily="18" charset="0"/>
              </a:rPr>
              <a:t>различных</a:t>
            </a:r>
            <a:r>
              <a:rPr lang="ru-RU" sz="1800" dirty="0">
                <a:effectLst/>
                <a:latin typeface="Times New Roman" panose="02020603050405020304" pitchFamily="18" charset="0"/>
                <a:ea typeface="Times New Roman" panose="02020603050405020304" pitchFamily="18" charset="0"/>
              </a:rPr>
              <a:t> особей среди родителей и детей. Дублирование строк не допускается. </a:t>
            </a:r>
          </a:p>
          <a:p>
            <a:pPr marL="0" indent="0" algn="just">
              <a:buNone/>
            </a:pPr>
            <a:r>
              <a:rPr lang="ru-RU" sz="1800" dirty="0">
                <a:latin typeface="Times New Roman" panose="02020603050405020304" pitchFamily="18" charset="0"/>
                <a:ea typeface="Times New Roman" panose="02020603050405020304" pitchFamily="18" charset="0"/>
              </a:rPr>
              <a:t>	</a:t>
            </a:r>
            <a:r>
              <a:rPr lang="ru-RU" sz="1800" b="1" dirty="0">
                <a:effectLst/>
                <a:latin typeface="Times New Roman" panose="02020603050405020304" pitchFamily="18" charset="0"/>
                <a:ea typeface="Times New Roman" panose="02020603050405020304" pitchFamily="18" charset="0"/>
              </a:rPr>
              <a:t>Hybrid </a:t>
            </a:r>
            <a:r>
              <a:rPr lang="ru-RU" sz="1800" b="1" dirty="0" err="1">
                <a:effectLst/>
                <a:latin typeface="Times New Roman" panose="02020603050405020304" pitchFamily="18" charset="0"/>
                <a:ea typeface="Times New Roman" panose="02020603050405020304" pitchFamily="18" charset="0"/>
              </a:rPr>
              <a:t>algorithm</a:t>
            </a:r>
            <a:r>
              <a:rPr lang="ru-RU" sz="1800" b="1" dirty="0">
                <a:effectLst/>
                <a:latin typeface="Times New Roman" panose="02020603050405020304" pitchFamily="18" charset="0"/>
                <a:ea typeface="Times New Roman" panose="02020603050405020304" pitchFamily="18" charset="0"/>
              </a:rPr>
              <a:t> (</a:t>
            </a:r>
            <a:r>
              <a:rPr lang="ru-RU" sz="1800" b="1" dirty="0" err="1">
                <a:effectLst/>
                <a:latin typeface="Times New Roman" panose="02020603050405020304" pitchFamily="18" charset="0"/>
                <a:ea typeface="Times New Roman" panose="02020603050405020304" pitchFamily="18" charset="0"/>
              </a:rPr>
              <a:t>Davis</a:t>
            </a:r>
            <a:r>
              <a:rPr lang="ru-RU" sz="1800" b="1" dirty="0">
                <a:effectLst/>
                <a:latin typeface="Times New Roman" panose="02020603050405020304" pitchFamily="18"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marL="0" indent="0" algn="just">
              <a:buNone/>
            </a:pPr>
            <a:r>
              <a:rPr lang="ru-RU" sz="1800" b="1"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Использование гибридного алгоритма позволяет объединить преимущества ГА с преимуществами классических методов.</a:t>
            </a:r>
            <a:endParaRPr lang="ru-BY" sz="1800" dirty="0">
              <a:effectLst/>
              <a:latin typeface="Times New Roman" panose="02020603050405020304" pitchFamily="18" charset="0"/>
              <a:ea typeface="Times New Roman" panose="02020603050405020304" pitchFamily="18" charset="0"/>
            </a:endParaRPr>
          </a:p>
          <a:p>
            <a:pPr marL="0" indent="0" algn="just">
              <a:buNone/>
            </a:pPr>
            <a:r>
              <a:rPr lang="ru-RU" sz="1800" b="1" dirty="0">
                <a:latin typeface="Times New Roman" panose="02020603050405020304" pitchFamily="18" charset="0"/>
                <a:ea typeface="Times New Roman" panose="02020603050405020304" pitchFamily="18" charset="0"/>
              </a:rPr>
              <a:t>	</a:t>
            </a:r>
            <a:r>
              <a:rPr lang="ru-RU" sz="1800" b="1" dirty="0">
                <a:effectLst/>
                <a:latin typeface="Times New Roman" panose="02020603050405020304" pitchFamily="18" charset="0"/>
                <a:ea typeface="Times New Roman" panose="02020603050405020304" pitchFamily="18" charset="0"/>
              </a:rPr>
              <a:t>Island </a:t>
            </a:r>
            <a:r>
              <a:rPr lang="ru-RU" sz="1800" b="1" dirty="0" err="1">
                <a:effectLst/>
                <a:latin typeface="Times New Roman" panose="02020603050405020304" pitchFamily="18" charset="0"/>
                <a:ea typeface="Times New Roman" panose="02020603050405020304" pitchFamily="18" charset="0"/>
              </a:rPr>
              <a:t>Models</a:t>
            </a:r>
            <a:endParaRPr lang="ru-RU" sz="1800" b="1" dirty="0">
              <a:effectLst/>
              <a:latin typeface="Times New Roman" panose="02020603050405020304" pitchFamily="18" charset="0"/>
              <a:ea typeface="Times New Roman" panose="02020603050405020304" pitchFamily="18" charset="0"/>
            </a:endParaRPr>
          </a:p>
          <a:p>
            <a:pPr marL="0" indent="0" algn="just">
              <a:buNone/>
            </a:pPr>
            <a:r>
              <a:rPr lang="ru-RU" sz="1800" b="1" dirty="0">
                <a:latin typeface="Times New Roman" panose="02020603050405020304" pitchFamily="18" charset="0"/>
                <a:ea typeface="Times New Roman" panose="02020603050405020304" pitchFamily="18" charset="0"/>
              </a:rPr>
              <a:t>	</a:t>
            </a:r>
            <a:r>
              <a:rPr lang="ru-RU" sz="1800" b="1" dirty="0">
                <a:effectLst/>
                <a:latin typeface="Times New Roman" panose="02020603050405020304" pitchFamily="18" charset="0"/>
                <a:ea typeface="Times New Roman" panose="02020603050405020304" pitchFamily="18" charset="0"/>
              </a:rPr>
              <a:t>Островная модель</a:t>
            </a:r>
            <a:r>
              <a:rPr lang="ru-RU" sz="1800" dirty="0">
                <a:effectLst/>
                <a:latin typeface="Times New Roman" panose="02020603050405020304" pitchFamily="18" charset="0"/>
                <a:ea typeface="Times New Roman" panose="02020603050405020304" pitchFamily="18" charset="0"/>
              </a:rPr>
              <a:t> (</a:t>
            </a:r>
            <a:r>
              <a:rPr lang="ru-RU" sz="1800" i="1" dirty="0" err="1">
                <a:effectLst/>
                <a:latin typeface="Times New Roman" panose="02020603050405020304" pitchFamily="18" charset="0"/>
                <a:ea typeface="Times New Roman" panose="02020603050405020304" pitchFamily="18" charset="0"/>
              </a:rPr>
              <a:t>island</a:t>
            </a:r>
            <a:r>
              <a:rPr lang="ru-RU" sz="1800" i="1" dirty="0">
                <a:effectLst/>
                <a:latin typeface="Times New Roman" panose="02020603050405020304" pitchFamily="18" charset="0"/>
                <a:ea typeface="Times New Roman" panose="02020603050405020304" pitchFamily="18" charset="0"/>
              </a:rPr>
              <a:t> </a:t>
            </a:r>
            <a:r>
              <a:rPr lang="ru-RU" sz="1800" i="1" dirty="0" err="1">
                <a:effectLst/>
                <a:latin typeface="Times New Roman" panose="02020603050405020304" pitchFamily="18" charset="0"/>
                <a:ea typeface="Times New Roman" panose="02020603050405020304" pitchFamily="18" charset="0"/>
              </a:rPr>
              <a:t>model</a:t>
            </a:r>
            <a:r>
              <a:rPr lang="ru-RU" sz="1800" dirty="0">
                <a:effectLst/>
                <a:latin typeface="Times New Roman" panose="02020603050405020304" pitchFamily="18" charset="0"/>
                <a:ea typeface="Times New Roman" panose="02020603050405020304" pitchFamily="18" charset="0"/>
              </a:rPr>
              <a:t>) — модель параллельного генетического алгоритма. Разобьем популяцию на несколько </a:t>
            </a:r>
            <a:r>
              <a:rPr lang="ru-RU" sz="1800" dirty="0" err="1">
                <a:effectLst/>
                <a:latin typeface="Times New Roman" panose="02020603050405020304" pitchFamily="18" charset="0"/>
                <a:ea typeface="Times New Roman" panose="02020603050405020304" pitchFamily="18" charset="0"/>
              </a:rPr>
              <a:t>подпопуляций</a:t>
            </a:r>
            <a:r>
              <a:rPr lang="ru-RU" sz="1800" dirty="0">
                <a:effectLst/>
                <a:latin typeface="Times New Roman" panose="02020603050405020304" pitchFamily="18" charset="0"/>
                <a:ea typeface="Times New Roman" panose="02020603050405020304" pitchFamily="18" charset="0"/>
              </a:rPr>
              <a:t>. Каждая их них будет развиваться отдельно с помощью некого генетического алгоритма. Таким образом, можно сказать, что мы расселили особи по нескольким изолированным островам. </a:t>
            </a:r>
            <a:endParaRPr lang="ru-BY" sz="1800" b="1" dirty="0">
              <a:effectLst/>
              <a:latin typeface="Times New Roman" panose="02020603050405020304" pitchFamily="18" charset="0"/>
              <a:ea typeface="Times New Roman" panose="02020603050405020304" pitchFamily="18" charset="0"/>
            </a:endParaRPr>
          </a:p>
          <a:p>
            <a:pPr marL="0" indent="0" algn="just">
              <a:buNone/>
            </a:pPr>
            <a:endParaRPr lang="ru-BY"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882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70CF56-A44E-C376-FB39-D3762EAF8DE8}"/>
              </a:ext>
            </a:extLst>
          </p:cNvPr>
          <p:cNvSpPr>
            <a:spLocks noGrp="1"/>
          </p:cNvSpPr>
          <p:nvPr>
            <p:ph type="title"/>
          </p:nvPr>
        </p:nvSpPr>
        <p:spPr/>
        <p:txBody>
          <a:bodyPr/>
          <a:lstStyle/>
          <a:p>
            <a:pPr algn="ctr"/>
            <a:r>
              <a:rPr lang="ru-RU" dirty="0">
                <a:latin typeface="+mn-lt"/>
              </a:rPr>
              <a:t>Эволюция по Дарвину</a:t>
            </a:r>
            <a:endParaRPr lang="ru-BY" dirty="0">
              <a:latin typeface="+mn-lt"/>
            </a:endParaRPr>
          </a:p>
        </p:txBody>
      </p:sp>
      <p:sp>
        <p:nvSpPr>
          <p:cNvPr id="3" name="Объект 2">
            <a:extLst>
              <a:ext uri="{FF2B5EF4-FFF2-40B4-BE49-F238E27FC236}">
                <a16:creationId xmlns:a16="http://schemas.microsoft.com/office/drawing/2014/main" id="{BB966451-C579-4523-BCCE-0A48B74479B8}"/>
              </a:ext>
            </a:extLst>
          </p:cNvPr>
          <p:cNvSpPr>
            <a:spLocks noGrp="1"/>
          </p:cNvSpPr>
          <p:nvPr>
            <p:ph idx="1"/>
          </p:nvPr>
        </p:nvSpPr>
        <p:spPr/>
        <p:txBody>
          <a:bodyPr>
            <a:normAutofit/>
          </a:bodyPr>
          <a:lstStyle/>
          <a:p>
            <a:r>
              <a:rPr lang="ru-RU" sz="2400" dirty="0">
                <a:latin typeface="Times New Roman" panose="02020603050405020304" pitchFamily="18" charset="0"/>
                <a:cs typeface="Times New Roman" panose="02020603050405020304" pitchFamily="18" charset="0"/>
              </a:rPr>
              <a:t>Принцип естественного отбора</a:t>
            </a:r>
          </a:p>
          <a:p>
            <a:r>
              <a:rPr lang="ru-RU" sz="2400" dirty="0">
                <a:latin typeface="Times New Roman" panose="02020603050405020304" pitchFamily="18" charset="0"/>
                <a:cs typeface="Times New Roman" panose="02020603050405020304" pitchFamily="18" charset="0"/>
              </a:rPr>
              <a:t>Механизм дарвиновской эволюции:</a:t>
            </a:r>
          </a:p>
          <a:p>
            <a:pPr lvl="1">
              <a:buFont typeface="Courier New" panose="02070309020205020404" pitchFamily="49" charset="0"/>
              <a:buChar char="o"/>
            </a:pPr>
            <a:r>
              <a:rPr lang="ru-RU" sz="2000" dirty="0">
                <a:latin typeface="Times New Roman" panose="02020603050405020304" pitchFamily="18" charset="0"/>
                <a:cs typeface="Times New Roman" panose="02020603050405020304" pitchFamily="18" charset="0"/>
              </a:rPr>
              <a:t>Рождение новых поколений особей</a:t>
            </a:r>
          </a:p>
          <a:p>
            <a:pPr lvl="1">
              <a:buFont typeface="Courier New" panose="02070309020205020404" pitchFamily="49" charset="0"/>
              <a:buChar char="o"/>
            </a:pPr>
            <a:r>
              <a:rPr lang="ru-RU" sz="2000" dirty="0">
                <a:latin typeface="Times New Roman" panose="02020603050405020304" pitchFamily="18" charset="0"/>
                <a:cs typeface="Times New Roman" panose="02020603050405020304" pitchFamily="18" charset="0"/>
              </a:rPr>
              <a:t>Часть особей выросла и дала потомство</a:t>
            </a:r>
          </a:p>
          <a:p>
            <a:pPr lvl="1">
              <a:buFont typeface="Courier New" panose="02070309020205020404" pitchFamily="49" charset="0"/>
              <a:buChar char="o"/>
            </a:pPr>
            <a:r>
              <a:rPr lang="ru-RU" sz="2000" dirty="0">
                <a:latin typeface="Times New Roman" panose="02020603050405020304" pitchFamily="18" charset="0"/>
                <a:cs typeface="Times New Roman" panose="02020603050405020304" pitchFamily="18" charset="0"/>
              </a:rPr>
              <a:t>Часть особей погибла</a:t>
            </a:r>
          </a:p>
          <a:p>
            <a:pPr lvl="1">
              <a:buFont typeface="Courier New" panose="02070309020205020404" pitchFamily="49" charset="0"/>
              <a:buChar char="o"/>
            </a:pPr>
            <a:r>
              <a:rPr lang="ru-RU" sz="2000" dirty="0">
                <a:latin typeface="Times New Roman" panose="02020603050405020304" pitchFamily="18" charset="0"/>
                <a:cs typeface="Times New Roman" panose="02020603050405020304" pitchFamily="18" charset="0"/>
              </a:rPr>
              <a:t>Выживают лишь приспособленные, у потомков остаются лучшие черты</a:t>
            </a:r>
          </a:p>
        </p:txBody>
      </p:sp>
      <p:pic>
        <p:nvPicPr>
          <p:cNvPr id="5122" name="Picture 2">
            <a:extLst>
              <a:ext uri="{FF2B5EF4-FFF2-40B4-BE49-F238E27FC236}">
                <a16:creationId xmlns:a16="http://schemas.microsoft.com/office/drawing/2014/main" id="{EA783960-1205-B1CD-37A7-6CAABF08B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454" y="4152296"/>
            <a:ext cx="3891092" cy="2592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73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CAF6EF-4740-67EC-B04D-103C7062F794}"/>
              </a:ext>
            </a:extLst>
          </p:cNvPr>
          <p:cNvSpPr>
            <a:spLocks noGrp="1"/>
          </p:cNvSpPr>
          <p:nvPr>
            <p:ph type="title"/>
          </p:nvPr>
        </p:nvSpPr>
        <p:spPr/>
        <p:txBody>
          <a:bodyPr/>
          <a:lstStyle/>
          <a:p>
            <a:pPr algn="ctr"/>
            <a:r>
              <a:rPr lang="ru-RU" i="0" dirty="0">
                <a:effectLst/>
                <a:latin typeface="+mn-lt"/>
              </a:rPr>
              <a:t>Генетические алгоритмы</a:t>
            </a:r>
            <a:endParaRPr lang="ru-BY" dirty="0">
              <a:latin typeface="+mn-lt"/>
            </a:endParaRPr>
          </a:p>
        </p:txBody>
      </p:sp>
      <p:sp>
        <p:nvSpPr>
          <p:cNvPr id="3" name="Объект 2">
            <a:extLst>
              <a:ext uri="{FF2B5EF4-FFF2-40B4-BE49-F238E27FC236}">
                <a16:creationId xmlns:a16="http://schemas.microsoft.com/office/drawing/2014/main" id="{1CAC5635-3078-A49E-8246-D20282CB0CC4}"/>
              </a:ext>
            </a:extLst>
          </p:cNvPr>
          <p:cNvSpPr>
            <a:spLocks noGrp="1"/>
          </p:cNvSpPr>
          <p:nvPr>
            <p:ph idx="1"/>
          </p:nvPr>
        </p:nvSpPr>
        <p:spPr/>
        <p:txBody>
          <a:bodyPr>
            <a:normAutofit lnSpcReduction="10000"/>
          </a:bodyPr>
          <a:lstStyle/>
          <a:p>
            <a:pPr marL="0" indent="0" algn="just">
              <a:buNone/>
            </a:pPr>
            <a:r>
              <a:rPr lang="ru-RU" sz="2600" b="0" dirty="0">
                <a:solidFill>
                  <a:srgbClr val="000000"/>
                </a:solidFill>
                <a:effectLst/>
                <a:latin typeface="Times New Roman" panose="02020603050405020304" pitchFamily="18" charset="0"/>
              </a:rPr>
              <a:t>	Алгоритм решения задач оптимизации, основанный на идеях наследственности в биологических популяциях, был впервые предложен Джоном Холландом (1975 г.). Он получил название репродуктивного плана Холланда, и широко использовался как базовый алгоритм в эволюционных вычислениях. Дальнейшее развитие эти идеи, как собственно и свое название – генетические алгоритмы, получили в работах Гольдберга и Де </a:t>
            </a:r>
            <a:r>
              <a:rPr lang="ru-RU" sz="2600" b="0" dirty="0" err="1">
                <a:solidFill>
                  <a:srgbClr val="000000"/>
                </a:solidFill>
                <a:effectLst/>
                <a:latin typeface="Times New Roman" panose="02020603050405020304" pitchFamily="18" charset="0"/>
              </a:rPr>
              <a:t>Йонга</a:t>
            </a:r>
            <a:r>
              <a:rPr lang="ru-RU" sz="2600" b="0" dirty="0">
                <a:solidFill>
                  <a:srgbClr val="000000"/>
                </a:solidFill>
                <a:effectLst/>
                <a:latin typeface="Times New Roman" panose="02020603050405020304" pitchFamily="18" charset="0"/>
              </a:rPr>
              <a:t>.</a:t>
            </a:r>
          </a:p>
          <a:p>
            <a:pPr marL="0" indent="0" algn="just">
              <a:buNone/>
            </a:pPr>
            <a:r>
              <a:rPr lang="ru-RU" sz="2600" dirty="0">
                <a:latin typeface="Times New Roman" panose="02020603050405020304" pitchFamily="18" charset="0"/>
                <a:ea typeface="Times New Roman" panose="02020603050405020304" pitchFamily="18" charset="0"/>
              </a:rPr>
              <a:t>	Генетический алгоритм — это алгоритм, который позволяет найти удовлетворительное решение к аналитически неразрешимым или </a:t>
            </a:r>
            <a:r>
              <a:rPr lang="ru-RU" sz="2600" dirty="0" err="1">
                <a:latin typeface="Times New Roman" panose="02020603050405020304" pitchFamily="18" charset="0"/>
                <a:ea typeface="Times New Roman" panose="02020603050405020304" pitchFamily="18" charset="0"/>
              </a:rPr>
              <a:t>сложнорешаемым</a:t>
            </a:r>
            <a:r>
              <a:rPr lang="ru-RU" sz="2600" dirty="0">
                <a:latin typeface="Times New Roman" panose="02020603050405020304" pitchFamily="18" charset="0"/>
                <a:ea typeface="Times New Roman" panose="02020603050405020304" pitchFamily="18" charset="0"/>
              </a:rPr>
              <a:t> проблемам через последовательный подбор и комбинирование искомых параметров с использованием механизмов, напоминающих биологическую эволюцию</a:t>
            </a:r>
            <a:endParaRPr lang="ru-RU" sz="2600" b="0" dirty="0">
              <a:solidFill>
                <a:srgbClr val="000000"/>
              </a:solidFill>
              <a:effectLst/>
              <a:latin typeface="Times New Roman" panose="02020603050405020304" pitchFamily="18" charset="0"/>
            </a:endParaRPr>
          </a:p>
          <a:p>
            <a:pPr marL="0" indent="0">
              <a:buNone/>
            </a:pPr>
            <a:endParaRPr lang="ru-BY" dirty="0"/>
          </a:p>
        </p:txBody>
      </p:sp>
      <p:sp>
        <p:nvSpPr>
          <p:cNvPr id="13" name="Прямоугольник 12"/>
          <p:cNvSpPr/>
          <p:nvPr/>
        </p:nvSpPr>
        <p:spPr>
          <a:xfrm>
            <a:off x="838200" y="4457562"/>
            <a:ext cx="10515600" cy="492443"/>
          </a:xfrm>
          <a:prstGeom prst="rect">
            <a:avLst/>
          </a:prstGeom>
        </p:spPr>
        <p:txBody>
          <a:bodyPr wrap="square">
            <a:spAutoFit/>
          </a:bodyPr>
          <a:lstStyle/>
          <a:p>
            <a:pPr algn="just"/>
            <a:r>
              <a:rPr lang="ru-RU" sz="2600" dirty="0">
                <a:latin typeface="Times New Roman" panose="02020603050405020304" pitchFamily="18" charset="0"/>
                <a:ea typeface="Times New Roman" panose="02020603050405020304" pitchFamily="18" charset="0"/>
              </a:rPr>
              <a:t>	</a:t>
            </a:r>
            <a:endParaRPr lang="en-US" sz="2600" dirty="0"/>
          </a:p>
        </p:txBody>
      </p:sp>
    </p:spTree>
    <p:extLst>
      <p:ext uri="{BB962C8B-B14F-4D97-AF65-F5344CB8AC3E}">
        <p14:creationId xmlns:p14="http://schemas.microsoft.com/office/powerpoint/2010/main" val="3189633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40DD5F-1450-D634-87AA-89AE240F35FF}"/>
              </a:ext>
            </a:extLst>
          </p:cNvPr>
          <p:cNvSpPr>
            <a:spLocks noGrp="1"/>
          </p:cNvSpPr>
          <p:nvPr>
            <p:ph type="title"/>
          </p:nvPr>
        </p:nvSpPr>
        <p:spPr/>
        <p:txBody>
          <a:bodyPr/>
          <a:lstStyle/>
          <a:p>
            <a:pPr algn="ctr"/>
            <a:r>
              <a:rPr lang="ru-RU" b="1" dirty="0"/>
              <a:t>Генерация первого поколения</a:t>
            </a:r>
            <a:endParaRPr lang="ru-BY" b="1" dirty="0"/>
          </a:p>
        </p:txBody>
      </p:sp>
      <p:sp>
        <p:nvSpPr>
          <p:cNvPr id="3" name="Объект 2">
            <a:extLst>
              <a:ext uri="{FF2B5EF4-FFF2-40B4-BE49-F238E27FC236}">
                <a16:creationId xmlns:a16="http://schemas.microsoft.com/office/drawing/2014/main" id="{948CFE92-4D91-E914-6598-94036C9AA806}"/>
              </a:ext>
            </a:extLst>
          </p:cNvPr>
          <p:cNvSpPr>
            <a:spLocks noGrp="1"/>
          </p:cNvSpPr>
          <p:nvPr>
            <p:ph idx="1"/>
          </p:nvPr>
        </p:nvSpPr>
        <p:spPr>
          <a:xfrm>
            <a:off x="838199" y="1825625"/>
            <a:ext cx="10981268" cy="4592108"/>
          </a:xfrm>
        </p:spPr>
        <p:txBody>
          <a:bodyPr>
            <a:normAutofit fontScale="85000" lnSpcReduction="20000"/>
          </a:bodyPr>
          <a:lstStyle/>
          <a:p>
            <a:pPr marL="0" indent="0">
              <a:lnSpc>
                <a:spcPct val="120000"/>
              </a:lnSpc>
              <a:spcBef>
                <a:spcPts val="600"/>
              </a:spcBef>
              <a:buNone/>
            </a:pPr>
            <a:r>
              <a:rPr lang="en-US" sz="1800" dirty="0">
                <a:solidFill>
                  <a:srgbClr val="FF0000"/>
                </a:solidFill>
                <a:latin typeface="Consolas" panose="020B0609020204030204" pitchFamily="49" charset="0"/>
              </a:rPr>
              <a:t>function</a:t>
            </a:r>
            <a:r>
              <a:rPr lang="en-US" sz="1800" dirty="0">
                <a:latin typeface="Consolas" panose="020B0609020204030204" pitchFamily="49" charset="0"/>
              </a:rPr>
              <a:t> </a:t>
            </a:r>
            <a:r>
              <a:rPr lang="en-US" sz="1800" dirty="0" err="1">
                <a:solidFill>
                  <a:srgbClr val="7030A0"/>
                </a:solidFill>
                <a:latin typeface="Consolas" panose="020B0609020204030204" pitchFamily="49" charset="0"/>
              </a:rPr>
              <a:t>GenZero</a:t>
            </a:r>
            <a:r>
              <a:rPr lang="en-US" sz="1800" dirty="0">
                <a:latin typeface="Consolas" panose="020B0609020204030204" pitchFamily="49" charset="0"/>
              </a:rPr>
              <a:t>(config){</a:t>
            </a:r>
          </a:p>
          <a:p>
            <a:pPr marL="0" indent="0">
              <a:lnSpc>
                <a:spcPct val="120000"/>
              </a:lnSpc>
              <a:spcBef>
                <a:spcPts val="600"/>
              </a:spcBef>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var</a:t>
            </a:r>
            <a:r>
              <a:rPr lang="en-US" sz="1800" dirty="0">
                <a:latin typeface="Consolas" panose="020B0609020204030204" pitchFamily="49" charset="0"/>
              </a:rPr>
              <a:t> </a:t>
            </a:r>
            <a:r>
              <a:rPr lang="en-US" sz="1800" dirty="0" err="1">
                <a:latin typeface="Consolas" panose="020B0609020204030204" pitchFamily="49" charset="0"/>
              </a:rPr>
              <a:t>genSize</a:t>
            </a:r>
            <a:r>
              <a:rPr lang="en-US" sz="1800" dirty="0">
                <a:latin typeface="Consolas" panose="020B0609020204030204" pitchFamily="49" charset="0"/>
              </a:rPr>
              <a:t> </a:t>
            </a:r>
            <a:r>
              <a:rPr lang="en-US" sz="1800" dirty="0">
                <a:solidFill>
                  <a:srgbClr val="FF0000"/>
                </a:solidFill>
                <a:latin typeface="Consolas" panose="020B0609020204030204" pitchFamily="49" charset="0"/>
              </a:rPr>
              <a:t>=</a:t>
            </a:r>
            <a:r>
              <a:rPr lang="en-US" sz="1800" dirty="0">
                <a:latin typeface="Consolas" panose="020B0609020204030204" pitchFamily="49" charset="0"/>
              </a:rPr>
              <a:t> </a:t>
            </a:r>
            <a:r>
              <a:rPr lang="en-US" sz="1800" dirty="0" err="1">
                <a:latin typeface="Consolas" panose="020B0609020204030204" pitchFamily="49" charset="0"/>
              </a:rPr>
              <a:t>config.genSize</a:t>
            </a:r>
            <a:r>
              <a:rPr lang="en-US" sz="1800" dirty="0">
                <a:latin typeface="Consolas" panose="020B0609020204030204" pitchFamily="49" charset="0"/>
              </a:rPr>
              <a:t>, sch </a:t>
            </a:r>
            <a:r>
              <a:rPr lang="en-US" sz="1800" dirty="0">
                <a:solidFill>
                  <a:srgbClr val="FF0000"/>
                </a:solidFill>
                <a:latin typeface="Consolas" panose="020B0609020204030204" pitchFamily="49" charset="0"/>
              </a:rPr>
              <a:t>=</a:t>
            </a:r>
            <a:r>
              <a:rPr lang="en-US" sz="1800" dirty="0">
                <a:latin typeface="Consolas" panose="020B0609020204030204" pitchFamily="49" charset="0"/>
              </a:rPr>
              <a:t> </a:t>
            </a:r>
            <a:r>
              <a:rPr lang="en-US" sz="1800" dirty="0" err="1">
                <a:latin typeface="Consolas" panose="020B0609020204030204" pitchFamily="49" charset="0"/>
              </a:rPr>
              <a:t>config.sch</a:t>
            </a:r>
            <a:r>
              <a:rPr lang="en-US" sz="1800" dirty="0">
                <a:latin typeface="Consolas" panose="020B0609020204030204" pitchFamily="49" charset="0"/>
              </a:rPr>
              <a:t>;</a:t>
            </a:r>
          </a:p>
          <a:p>
            <a:pPr marL="0" indent="0">
              <a:lnSpc>
                <a:spcPct val="120000"/>
              </a:lnSpc>
              <a:spcBef>
                <a:spcPts val="600"/>
              </a:spcBef>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var</a:t>
            </a:r>
            <a:r>
              <a:rPr lang="en-US" sz="1800" dirty="0">
                <a:latin typeface="Consolas" panose="020B0609020204030204" pitchFamily="49" charset="0"/>
              </a:rPr>
              <a:t> </a:t>
            </a:r>
            <a:r>
              <a:rPr lang="en-US" sz="1800" dirty="0" err="1">
                <a:latin typeface="Consolas" panose="020B0609020204030204" pitchFamily="49" charset="0"/>
              </a:rPr>
              <a:t>cw_carGen</a:t>
            </a:r>
            <a:r>
              <a:rPr lang="en-US" sz="1800" dirty="0">
                <a:latin typeface="Consolas" panose="020B0609020204030204" pitchFamily="49" charset="0"/>
              </a:rPr>
              <a:t> </a:t>
            </a:r>
            <a:r>
              <a:rPr lang="en-US" sz="1800" dirty="0">
                <a:solidFill>
                  <a:srgbClr val="FF0000"/>
                </a:solidFill>
                <a:latin typeface="Consolas" panose="020B0609020204030204" pitchFamily="49" charset="0"/>
              </a:rPr>
              <a:t>=</a:t>
            </a:r>
            <a:r>
              <a:rPr lang="en-US" sz="1800" dirty="0">
                <a:latin typeface="Consolas" panose="020B0609020204030204" pitchFamily="49" charset="0"/>
              </a:rPr>
              <a:t> [];</a:t>
            </a:r>
          </a:p>
          <a:p>
            <a:pPr marL="0" indent="0">
              <a:lnSpc>
                <a:spcPct val="120000"/>
              </a:lnSpc>
              <a:spcBef>
                <a:spcPts val="600"/>
              </a:spcBef>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for</a:t>
            </a:r>
            <a:r>
              <a:rPr lang="en-US" sz="1800" dirty="0">
                <a:latin typeface="Consolas" panose="020B0609020204030204" pitchFamily="49" charset="0"/>
              </a:rPr>
              <a:t> (</a:t>
            </a:r>
            <a:r>
              <a:rPr lang="en-US" sz="1800" dirty="0">
                <a:solidFill>
                  <a:srgbClr val="FF0000"/>
                </a:solidFill>
                <a:latin typeface="Consolas" panose="020B0609020204030204" pitchFamily="49" charset="0"/>
              </a:rPr>
              <a:t>var</a:t>
            </a:r>
            <a:r>
              <a:rPr lang="en-US" sz="1800" dirty="0">
                <a:latin typeface="Consolas" panose="020B0609020204030204" pitchFamily="49" charset="0"/>
              </a:rPr>
              <a:t> k </a:t>
            </a:r>
            <a:r>
              <a:rPr lang="en-US" sz="1800" dirty="0">
                <a:solidFill>
                  <a:srgbClr val="FF0000"/>
                </a:solidFill>
                <a:latin typeface="Consolas" panose="020B0609020204030204" pitchFamily="49" charset="0"/>
              </a:rPr>
              <a:t>=</a:t>
            </a:r>
            <a:r>
              <a:rPr lang="en-US" sz="1800" dirty="0">
                <a:latin typeface="Consolas" panose="020B0609020204030204" pitchFamily="49" charset="0"/>
              </a:rPr>
              <a:t> </a:t>
            </a:r>
            <a:r>
              <a:rPr lang="en-US" sz="1800" dirty="0">
                <a:solidFill>
                  <a:srgbClr val="0070C0"/>
                </a:solidFill>
                <a:latin typeface="Consolas" panose="020B0609020204030204" pitchFamily="49" charset="0"/>
              </a:rPr>
              <a:t>0</a:t>
            </a:r>
            <a:r>
              <a:rPr lang="en-US" sz="1800" dirty="0">
                <a:latin typeface="Consolas" panose="020B0609020204030204" pitchFamily="49" charset="0"/>
              </a:rPr>
              <a:t>; k </a:t>
            </a:r>
            <a:r>
              <a:rPr lang="en-US" sz="1800" dirty="0">
                <a:solidFill>
                  <a:srgbClr val="FF0000"/>
                </a:solidFill>
                <a:latin typeface="Consolas" panose="020B0609020204030204" pitchFamily="49" charset="0"/>
              </a:rPr>
              <a:t>&lt;</a:t>
            </a:r>
            <a:r>
              <a:rPr lang="en-US" sz="1800" dirty="0">
                <a:latin typeface="Consolas" panose="020B0609020204030204" pitchFamily="49" charset="0"/>
              </a:rPr>
              <a:t> </a:t>
            </a:r>
            <a:r>
              <a:rPr lang="en-US" sz="1800" dirty="0" err="1">
                <a:latin typeface="Consolas" panose="020B0609020204030204" pitchFamily="49" charset="0"/>
              </a:rPr>
              <a:t>genSize</a:t>
            </a:r>
            <a:r>
              <a:rPr lang="en-US" sz="1800" dirty="0">
                <a:latin typeface="Consolas" panose="020B0609020204030204" pitchFamily="49" charset="0"/>
              </a:rPr>
              <a:t>; k</a:t>
            </a:r>
            <a:r>
              <a:rPr lang="en-US" sz="1800" dirty="0">
                <a:solidFill>
                  <a:srgbClr val="FF0000"/>
                </a:solidFill>
                <a:latin typeface="Consolas" panose="020B0609020204030204" pitchFamily="49" charset="0"/>
              </a:rPr>
              <a:t>++</a:t>
            </a:r>
            <a:r>
              <a:rPr lang="en-US" sz="1800" dirty="0">
                <a:latin typeface="Consolas" panose="020B0609020204030204" pitchFamily="49" charset="0"/>
              </a:rPr>
              <a:t>){</a:t>
            </a:r>
          </a:p>
          <a:p>
            <a:pPr marL="0" indent="0">
              <a:lnSpc>
                <a:spcPct val="120000"/>
              </a:lnSpc>
              <a:spcBef>
                <a:spcPts val="600"/>
              </a:spcBef>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var</a:t>
            </a:r>
            <a:r>
              <a:rPr lang="en-US" sz="1800" dirty="0">
                <a:latin typeface="Consolas" panose="020B0609020204030204" pitchFamily="49" charset="0"/>
              </a:rPr>
              <a:t> def </a:t>
            </a:r>
            <a:r>
              <a:rPr lang="en-US" sz="1800" dirty="0">
                <a:solidFill>
                  <a:srgbClr val="FF0000"/>
                </a:solidFill>
                <a:latin typeface="Consolas" panose="020B0609020204030204" pitchFamily="49" charset="0"/>
              </a:rPr>
              <a:t>=</a:t>
            </a:r>
            <a:r>
              <a:rPr lang="en-US" sz="1800" dirty="0">
                <a:latin typeface="Consolas" panose="020B0609020204030204" pitchFamily="49" charset="0"/>
              </a:rPr>
              <a:t> </a:t>
            </a:r>
            <a:r>
              <a:rPr lang="en-US" sz="1800" dirty="0" err="1">
                <a:latin typeface="Consolas" panose="020B0609020204030204" pitchFamily="49" charset="0"/>
              </a:rPr>
              <a:t>create.</a:t>
            </a:r>
            <a:r>
              <a:rPr lang="en-US" sz="1800" dirty="0" err="1">
                <a:solidFill>
                  <a:srgbClr val="7030A0"/>
                </a:solidFill>
                <a:latin typeface="Consolas" panose="020B0609020204030204" pitchFamily="49" charset="0"/>
              </a:rPr>
              <a:t>createGenZero</a:t>
            </a:r>
            <a:r>
              <a:rPr lang="en-US" sz="1800" dirty="0">
                <a:latin typeface="Consolas" panose="020B0609020204030204" pitchFamily="49" charset="0"/>
              </a:rPr>
              <a:t>(sch, </a:t>
            </a:r>
            <a:r>
              <a:rPr lang="en-US" sz="1800" dirty="0">
                <a:solidFill>
                  <a:srgbClr val="FF0000"/>
                </a:solidFill>
                <a:latin typeface="Consolas" panose="020B0609020204030204" pitchFamily="49" charset="0"/>
              </a:rPr>
              <a:t>function</a:t>
            </a:r>
            <a:r>
              <a:rPr lang="en-US" sz="1800" dirty="0">
                <a:latin typeface="Consolas" panose="020B0609020204030204" pitchFamily="49" charset="0"/>
              </a:rPr>
              <a:t>(){</a:t>
            </a:r>
          </a:p>
          <a:p>
            <a:pPr marL="0" indent="0">
              <a:lnSpc>
                <a:spcPct val="120000"/>
              </a:lnSpc>
              <a:spcBef>
                <a:spcPts val="600"/>
              </a:spcBef>
              <a:buNone/>
            </a:pPr>
            <a:r>
              <a:rPr lang="en-US" sz="1800" dirty="0">
                <a:latin typeface="Consolas" panose="020B0609020204030204" pitchFamily="49" charset="0"/>
              </a:rPr>
              <a:t>			return </a:t>
            </a:r>
            <a:r>
              <a:rPr lang="en-US" sz="1800" dirty="0" err="1">
                <a:solidFill>
                  <a:srgbClr val="0070C0"/>
                </a:solidFill>
                <a:latin typeface="Consolas" panose="020B0609020204030204" pitchFamily="49" charset="0"/>
              </a:rPr>
              <a:t>Math.random</a:t>
            </a:r>
            <a:r>
              <a:rPr lang="en-US" sz="1800" dirty="0">
                <a:latin typeface="Consolas" panose="020B0609020204030204" pitchFamily="49" charset="0"/>
              </a:rPr>
              <a:t>()</a:t>
            </a:r>
          </a:p>
          <a:p>
            <a:pPr marL="0" indent="0">
              <a:lnSpc>
                <a:spcPct val="120000"/>
              </a:lnSpc>
              <a:spcBef>
                <a:spcPts val="600"/>
              </a:spcBef>
              <a:buNone/>
            </a:pPr>
            <a:r>
              <a:rPr lang="en-US" sz="1800" dirty="0">
                <a:latin typeface="Consolas" panose="020B0609020204030204" pitchFamily="49" charset="0"/>
              </a:rPr>
              <a:t>		});</a:t>
            </a:r>
          </a:p>
          <a:p>
            <a:pPr marL="0" indent="0">
              <a:lnSpc>
                <a:spcPct val="120000"/>
              </a:lnSpc>
              <a:spcBef>
                <a:spcPts val="600"/>
              </a:spcBef>
              <a:buNone/>
            </a:pPr>
            <a:r>
              <a:rPr lang="en-US" sz="1800" dirty="0">
                <a:latin typeface="Consolas" panose="020B0609020204030204" pitchFamily="49" charset="0"/>
              </a:rPr>
              <a:t>		</a:t>
            </a:r>
            <a:r>
              <a:rPr lang="en-US" sz="1800" dirty="0" err="1">
                <a:latin typeface="Consolas" panose="020B0609020204030204" pitchFamily="49" charset="0"/>
              </a:rPr>
              <a:t>def.</a:t>
            </a:r>
            <a:r>
              <a:rPr lang="en-US" sz="1800" dirty="0" err="1">
                <a:solidFill>
                  <a:srgbClr val="0070C0"/>
                </a:solidFill>
                <a:latin typeface="Consolas" panose="020B0609020204030204" pitchFamily="49" charset="0"/>
              </a:rPr>
              <a:t>index</a:t>
            </a:r>
            <a:r>
              <a:rPr lang="en-US" sz="1800" dirty="0">
                <a:latin typeface="Consolas" panose="020B0609020204030204" pitchFamily="49" charset="0"/>
              </a:rPr>
              <a:t> </a:t>
            </a:r>
            <a:r>
              <a:rPr lang="en-US" sz="1800" dirty="0">
                <a:solidFill>
                  <a:srgbClr val="FF0000"/>
                </a:solidFill>
                <a:latin typeface="Consolas" panose="020B0609020204030204" pitchFamily="49" charset="0"/>
              </a:rPr>
              <a:t>=</a:t>
            </a:r>
            <a:r>
              <a:rPr lang="en-US" sz="1800" dirty="0">
                <a:latin typeface="Consolas" panose="020B0609020204030204" pitchFamily="49" charset="0"/>
              </a:rPr>
              <a:t> k;</a:t>
            </a:r>
          </a:p>
          <a:p>
            <a:pPr marL="0" indent="0">
              <a:lnSpc>
                <a:spcPct val="120000"/>
              </a:lnSpc>
              <a:spcBef>
                <a:spcPts val="600"/>
              </a:spcBef>
              <a:buNone/>
            </a:pPr>
            <a:r>
              <a:rPr lang="en-US" sz="1800" dirty="0">
                <a:latin typeface="Consolas" panose="020B0609020204030204" pitchFamily="49" charset="0"/>
              </a:rPr>
              <a:t>		</a:t>
            </a:r>
            <a:r>
              <a:rPr lang="en-US" sz="1800" dirty="0" err="1">
                <a:latin typeface="Consolas" panose="020B0609020204030204" pitchFamily="49" charset="0"/>
              </a:rPr>
              <a:t>cw_carGen.</a:t>
            </a:r>
            <a:r>
              <a:rPr lang="en-US" sz="1800" dirty="0" err="1">
                <a:solidFill>
                  <a:srgbClr val="0070C0"/>
                </a:solidFill>
                <a:latin typeface="Consolas" panose="020B0609020204030204" pitchFamily="49" charset="0"/>
              </a:rPr>
              <a:t>push</a:t>
            </a:r>
            <a:r>
              <a:rPr lang="en-US" sz="1800" dirty="0">
                <a:latin typeface="Consolas" panose="020B0609020204030204" pitchFamily="49" charset="0"/>
              </a:rPr>
              <a:t>(def);</a:t>
            </a:r>
          </a:p>
          <a:p>
            <a:pPr marL="0" indent="0">
              <a:lnSpc>
                <a:spcPct val="120000"/>
              </a:lnSpc>
              <a:spcBef>
                <a:spcPts val="600"/>
              </a:spcBef>
              <a:buNone/>
            </a:pPr>
            <a:r>
              <a:rPr lang="en-US" sz="1800" dirty="0">
                <a:latin typeface="Consolas" panose="020B0609020204030204" pitchFamily="49" charset="0"/>
              </a:rPr>
              <a:t>	}</a:t>
            </a:r>
          </a:p>
          <a:p>
            <a:pPr marL="0" indent="0">
              <a:lnSpc>
                <a:spcPct val="120000"/>
              </a:lnSpc>
              <a:spcBef>
                <a:spcPts val="600"/>
              </a:spcBef>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return</a:t>
            </a:r>
            <a:r>
              <a:rPr lang="en-US" sz="1800" dirty="0">
                <a:latin typeface="Consolas" panose="020B0609020204030204" pitchFamily="49" charset="0"/>
              </a:rPr>
              <a:t> {</a:t>
            </a:r>
          </a:p>
          <a:p>
            <a:pPr marL="0" indent="0">
              <a:lnSpc>
                <a:spcPct val="120000"/>
              </a:lnSpc>
              <a:spcBef>
                <a:spcPts val="600"/>
              </a:spcBef>
              <a:buNone/>
            </a:pPr>
            <a:r>
              <a:rPr lang="en-US" sz="1800" dirty="0">
                <a:latin typeface="Consolas" panose="020B0609020204030204" pitchFamily="49" charset="0"/>
              </a:rPr>
              <a:t>		counter</a:t>
            </a:r>
            <a:r>
              <a:rPr lang="en-US" sz="1800" dirty="0">
                <a:solidFill>
                  <a:srgbClr val="FF0000"/>
                </a:solidFill>
                <a:latin typeface="Consolas" panose="020B0609020204030204" pitchFamily="49" charset="0"/>
              </a:rPr>
              <a:t>:</a:t>
            </a:r>
            <a:r>
              <a:rPr lang="en-US" sz="1800" dirty="0">
                <a:latin typeface="Consolas" panose="020B0609020204030204" pitchFamily="49" charset="0"/>
              </a:rPr>
              <a:t> </a:t>
            </a:r>
            <a:r>
              <a:rPr lang="en-US" sz="1800" dirty="0">
                <a:solidFill>
                  <a:srgbClr val="0070C0"/>
                </a:solidFill>
                <a:latin typeface="Consolas" panose="020B0609020204030204" pitchFamily="49" charset="0"/>
              </a:rPr>
              <a:t>0</a:t>
            </a:r>
            <a:r>
              <a:rPr lang="en-US" sz="1800" dirty="0">
                <a:latin typeface="Consolas" panose="020B0609020204030204" pitchFamily="49" charset="0"/>
              </a:rPr>
              <a:t>,</a:t>
            </a:r>
          </a:p>
          <a:p>
            <a:pPr marL="0" indent="0">
              <a:lnSpc>
                <a:spcPct val="120000"/>
              </a:lnSpc>
              <a:spcBef>
                <a:spcPts val="600"/>
              </a:spcBef>
              <a:buNone/>
            </a:pPr>
            <a:r>
              <a:rPr lang="en-US" sz="1800" dirty="0">
                <a:latin typeface="Consolas" panose="020B0609020204030204" pitchFamily="49" charset="0"/>
              </a:rPr>
              <a:t>		generation</a:t>
            </a:r>
            <a:r>
              <a:rPr lang="en-US" sz="1800" dirty="0">
                <a:solidFill>
                  <a:srgbClr val="FF0000"/>
                </a:solidFill>
                <a:latin typeface="Consolas" panose="020B0609020204030204" pitchFamily="49" charset="0"/>
              </a:rPr>
              <a:t>:</a:t>
            </a:r>
            <a:r>
              <a:rPr lang="en-US" sz="1800" dirty="0">
                <a:latin typeface="Consolas" panose="020B0609020204030204" pitchFamily="49" charset="0"/>
              </a:rPr>
              <a:t> </a:t>
            </a:r>
            <a:r>
              <a:rPr lang="en-US" sz="1800" dirty="0" err="1">
                <a:latin typeface="Consolas" panose="020B0609020204030204" pitchFamily="49" charset="0"/>
              </a:rPr>
              <a:t>cw_carGen</a:t>
            </a:r>
            <a:r>
              <a:rPr lang="en-US" sz="1800" dirty="0">
                <a:latin typeface="Consolas" panose="020B0609020204030204" pitchFamily="49" charset="0"/>
              </a:rPr>
              <a:t>,</a:t>
            </a:r>
          </a:p>
          <a:p>
            <a:pPr marL="0" indent="0">
              <a:lnSpc>
                <a:spcPct val="120000"/>
              </a:lnSpc>
              <a:spcBef>
                <a:spcPts val="600"/>
              </a:spcBef>
              <a:buNone/>
            </a:pPr>
            <a:r>
              <a:rPr lang="en-US" sz="1800" dirty="0">
                <a:latin typeface="Consolas" panose="020B0609020204030204" pitchFamily="49" charset="0"/>
              </a:rPr>
              <a:t>	};</a:t>
            </a:r>
          </a:p>
          <a:p>
            <a:pPr marL="0" indent="0">
              <a:lnSpc>
                <a:spcPct val="120000"/>
              </a:lnSpc>
              <a:spcBef>
                <a:spcPts val="600"/>
              </a:spcBef>
              <a:buNone/>
            </a:pPr>
            <a:r>
              <a:rPr lang="en-US" sz="1800" dirty="0">
                <a:latin typeface="Consolas" panose="020B0609020204030204" pitchFamily="49" charset="0"/>
              </a:rPr>
              <a:t>}</a:t>
            </a:r>
          </a:p>
        </p:txBody>
      </p:sp>
    </p:spTree>
    <p:extLst>
      <p:ext uri="{BB962C8B-B14F-4D97-AF65-F5344CB8AC3E}">
        <p14:creationId xmlns:p14="http://schemas.microsoft.com/office/powerpoint/2010/main" val="1978539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40DD5F-1450-D634-87AA-89AE240F35FF}"/>
              </a:ext>
            </a:extLst>
          </p:cNvPr>
          <p:cNvSpPr>
            <a:spLocks noGrp="1"/>
          </p:cNvSpPr>
          <p:nvPr>
            <p:ph type="title"/>
          </p:nvPr>
        </p:nvSpPr>
        <p:spPr/>
        <p:txBody>
          <a:bodyPr/>
          <a:lstStyle/>
          <a:p>
            <a:pPr algn="ctr"/>
            <a:r>
              <a:rPr lang="ru-RU" b="1" dirty="0"/>
              <a:t>Определение мутации особи</a:t>
            </a:r>
            <a:endParaRPr lang="ru-BY" b="1" dirty="0"/>
          </a:p>
        </p:txBody>
      </p:sp>
      <p:sp>
        <p:nvSpPr>
          <p:cNvPr id="3" name="Объект 2">
            <a:extLst>
              <a:ext uri="{FF2B5EF4-FFF2-40B4-BE49-F238E27FC236}">
                <a16:creationId xmlns:a16="http://schemas.microsoft.com/office/drawing/2014/main" id="{948CFE92-4D91-E914-6598-94036C9AA806}"/>
              </a:ext>
            </a:extLst>
          </p:cNvPr>
          <p:cNvSpPr>
            <a:spLocks noGrp="1"/>
          </p:cNvSpPr>
          <p:nvPr>
            <p:ph idx="1"/>
          </p:nvPr>
        </p:nvSpPr>
        <p:spPr>
          <a:xfrm>
            <a:off x="838199" y="1825626"/>
            <a:ext cx="10981268" cy="4388908"/>
          </a:xfrm>
        </p:spPr>
        <p:txBody>
          <a:bodyPr>
            <a:normAutofit fontScale="92500" lnSpcReduction="20000"/>
          </a:bodyPr>
          <a:lstStyle/>
          <a:p>
            <a:pPr marL="0" indent="0">
              <a:lnSpc>
                <a:spcPct val="120000"/>
              </a:lnSpc>
              <a:spcBef>
                <a:spcPts val="600"/>
              </a:spcBef>
              <a:buNone/>
            </a:pPr>
            <a:r>
              <a:rPr lang="en-US" sz="1800" dirty="0">
                <a:solidFill>
                  <a:srgbClr val="FF0000"/>
                </a:solidFill>
                <a:latin typeface="Consolas" panose="020B0609020204030204" pitchFamily="49" charset="0"/>
              </a:rPr>
              <a:t>function</a:t>
            </a:r>
            <a:r>
              <a:rPr lang="en-US" sz="1800" dirty="0">
                <a:latin typeface="Consolas" panose="020B0609020204030204" pitchFamily="49" charset="0"/>
              </a:rPr>
              <a:t> </a:t>
            </a:r>
            <a:r>
              <a:rPr lang="en-US" sz="1800" dirty="0">
                <a:solidFill>
                  <a:srgbClr val="7030A0"/>
                </a:solidFill>
                <a:latin typeface="Consolas" panose="020B0609020204030204" pitchFamily="49" charset="0"/>
              </a:rPr>
              <a:t>mutate</a:t>
            </a:r>
            <a:r>
              <a:rPr lang="en-US" sz="1800" dirty="0">
                <a:latin typeface="Consolas" panose="020B0609020204030204" pitchFamily="49" charset="0"/>
              </a:rPr>
              <a:t>(config, parent){</a:t>
            </a:r>
          </a:p>
          <a:p>
            <a:pPr marL="0" indent="0">
              <a:lnSpc>
                <a:spcPct val="120000"/>
              </a:lnSpc>
              <a:spcBef>
                <a:spcPts val="600"/>
              </a:spcBef>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var</a:t>
            </a:r>
            <a:r>
              <a:rPr lang="en-US" sz="1800" dirty="0">
                <a:latin typeface="Consolas" panose="020B0609020204030204" pitchFamily="49" charset="0"/>
              </a:rPr>
              <a:t> sch </a:t>
            </a:r>
            <a:r>
              <a:rPr lang="en-US" sz="1800" dirty="0">
                <a:solidFill>
                  <a:srgbClr val="FF0000"/>
                </a:solidFill>
                <a:latin typeface="Consolas" panose="020B0609020204030204" pitchFamily="49" charset="0"/>
              </a:rPr>
              <a:t>=</a:t>
            </a:r>
            <a:r>
              <a:rPr lang="en-US" sz="1800" dirty="0">
                <a:latin typeface="Consolas" panose="020B0609020204030204" pitchFamily="49" charset="0"/>
              </a:rPr>
              <a:t> </a:t>
            </a:r>
            <a:r>
              <a:rPr lang="en-US" sz="1800" dirty="0" err="1">
                <a:latin typeface="Consolas" panose="020B0609020204030204" pitchFamily="49" charset="0"/>
              </a:rPr>
              <a:t>config.sch</a:t>
            </a:r>
            <a:r>
              <a:rPr lang="en-US" sz="1800" dirty="0">
                <a:latin typeface="Consolas" panose="020B0609020204030204" pitchFamily="49" charset="0"/>
              </a:rPr>
              <a:t>, </a:t>
            </a:r>
          </a:p>
          <a:p>
            <a:pPr marL="0" indent="0">
              <a:lnSpc>
                <a:spcPct val="120000"/>
              </a:lnSpc>
              <a:spcBef>
                <a:spcPts val="600"/>
              </a:spcBef>
              <a:buNone/>
            </a:pPr>
            <a:r>
              <a:rPr lang="en-US" sz="1800" dirty="0">
                <a:latin typeface="Consolas" panose="020B0609020204030204" pitchFamily="49" charset="0"/>
              </a:rPr>
              <a:t>	 </a:t>
            </a:r>
            <a:r>
              <a:rPr lang="en-US" sz="1800" dirty="0" err="1">
                <a:latin typeface="Consolas" panose="020B0609020204030204" pitchFamily="49" charset="0"/>
              </a:rPr>
              <a:t>mut_range</a:t>
            </a:r>
            <a:r>
              <a:rPr lang="en-US" sz="1800" dirty="0">
                <a:latin typeface="Consolas" panose="020B0609020204030204" pitchFamily="49" charset="0"/>
              </a:rPr>
              <a:t> </a:t>
            </a:r>
            <a:r>
              <a:rPr lang="en-US" sz="1800" dirty="0">
                <a:solidFill>
                  <a:srgbClr val="FF0000"/>
                </a:solidFill>
                <a:latin typeface="Consolas" panose="020B0609020204030204" pitchFamily="49" charset="0"/>
              </a:rPr>
              <a:t>=</a:t>
            </a:r>
            <a:r>
              <a:rPr lang="en-US" sz="1800" dirty="0">
                <a:latin typeface="Consolas" panose="020B0609020204030204" pitchFamily="49" charset="0"/>
              </a:rPr>
              <a:t> config. </a:t>
            </a:r>
            <a:r>
              <a:rPr lang="en-US" sz="1800" dirty="0" err="1">
                <a:latin typeface="Consolas" panose="020B0609020204030204" pitchFamily="49" charset="0"/>
              </a:rPr>
              <a:t>mut_range</a:t>
            </a:r>
            <a:r>
              <a:rPr lang="en-US" sz="1800" dirty="0">
                <a:latin typeface="Consolas" panose="020B0609020204030204" pitchFamily="49" charset="0"/>
              </a:rPr>
              <a:t>, </a:t>
            </a:r>
          </a:p>
          <a:p>
            <a:pPr marL="0" indent="0">
              <a:lnSpc>
                <a:spcPct val="120000"/>
              </a:lnSpc>
              <a:spcBef>
                <a:spcPts val="600"/>
              </a:spcBef>
              <a:buNone/>
            </a:pPr>
            <a:r>
              <a:rPr lang="en-US" sz="1800" dirty="0">
                <a:latin typeface="Consolas" panose="020B0609020204030204" pitchFamily="49" charset="0"/>
              </a:rPr>
              <a:t>	 </a:t>
            </a:r>
            <a:r>
              <a:rPr lang="en-US" sz="1800" dirty="0" err="1">
                <a:latin typeface="Consolas" panose="020B0609020204030204" pitchFamily="49" charset="0"/>
              </a:rPr>
              <a:t>gen_mut</a:t>
            </a:r>
            <a:r>
              <a:rPr lang="en-US" sz="1800" dirty="0">
                <a:latin typeface="Consolas" panose="020B0609020204030204" pitchFamily="49" charset="0"/>
              </a:rPr>
              <a:t> </a:t>
            </a:r>
            <a:r>
              <a:rPr lang="en-US" sz="1800" dirty="0">
                <a:solidFill>
                  <a:srgbClr val="FF0000"/>
                </a:solidFill>
                <a:latin typeface="Consolas" panose="020B0609020204030204" pitchFamily="49" charset="0"/>
              </a:rPr>
              <a:t>=</a:t>
            </a:r>
            <a:r>
              <a:rPr lang="en-US" sz="1800" dirty="0">
                <a:latin typeface="Consolas" panose="020B0609020204030204" pitchFamily="49" charset="0"/>
              </a:rPr>
              <a:t> </a:t>
            </a:r>
            <a:r>
              <a:rPr lang="en-US" sz="1800" dirty="0" err="1">
                <a:latin typeface="Consolas" panose="020B0609020204030204" pitchFamily="49" charset="0"/>
              </a:rPr>
              <a:t>config.gen_mut</a:t>
            </a:r>
            <a:r>
              <a:rPr lang="en-US" sz="1800" dirty="0">
                <a:latin typeface="Consolas" panose="020B0609020204030204" pitchFamily="49" charset="0"/>
              </a:rPr>
              <a:t>, </a:t>
            </a:r>
          </a:p>
          <a:p>
            <a:pPr marL="0" indent="0">
              <a:lnSpc>
                <a:spcPct val="120000"/>
              </a:lnSpc>
              <a:spcBef>
                <a:spcPts val="600"/>
              </a:spcBef>
              <a:buNone/>
            </a:pPr>
            <a:r>
              <a:rPr lang="en-US" sz="1800" dirty="0">
                <a:latin typeface="Consolas" panose="020B0609020204030204" pitchFamily="49" charset="0"/>
              </a:rPr>
              <a:t>	 </a:t>
            </a:r>
            <a:r>
              <a:rPr lang="en-US" sz="1800" dirty="0" err="1">
                <a:latin typeface="Consolas" panose="020B0609020204030204" pitchFamily="49" charset="0"/>
              </a:rPr>
              <a:t>genRandom</a:t>
            </a:r>
            <a:r>
              <a:rPr lang="en-US" sz="1800" dirty="0">
                <a:latin typeface="Consolas" panose="020B0609020204030204" pitchFamily="49" charset="0"/>
              </a:rPr>
              <a:t> </a:t>
            </a:r>
            <a:r>
              <a:rPr lang="en-US" sz="1800" dirty="0">
                <a:solidFill>
                  <a:srgbClr val="FF0000"/>
                </a:solidFill>
                <a:latin typeface="Consolas" panose="020B0609020204030204" pitchFamily="49" charset="0"/>
              </a:rPr>
              <a:t>=</a:t>
            </a:r>
            <a:r>
              <a:rPr lang="en-US" sz="1800" dirty="0">
                <a:latin typeface="Consolas" panose="020B0609020204030204" pitchFamily="49" charset="0"/>
              </a:rPr>
              <a:t> </a:t>
            </a:r>
            <a:r>
              <a:rPr lang="en-US" sz="1800" dirty="0" err="1">
                <a:latin typeface="Consolas" panose="020B0609020204030204" pitchFamily="49" charset="0"/>
              </a:rPr>
              <a:t>config.genRandom</a:t>
            </a:r>
            <a:r>
              <a:rPr lang="en-US" sz="1800" dirty="0">
                <a:latin typeface="Consolas" panose="020B0609020204030204" pitchFamily="49" charset="0"/>
              </a:rPr>
              <a:t>;</a:t>
            </a:r>
          </a:p>
          <a:p>
            <a:pPr marL="0" indent="0">
              <a:lnSpc>
                <a:spcPct val="120000"/>
              </a:lnSpc>
              <a:spcBef>
                <a:spcPts val="600"/>
              </a:spcBef>
              <a:buNone/>
            </a:pPr>
            <a:r>
              <a:rPr lang="en-US" sz="1800" dirty="0">
                <a:solidFill>
                  <a:srgbClr val="FF0000"/>
                </a:solidFill>
                <a:latin typeface="Consolas" panose="020B0609020204030204" pitchFamily="49" charset="0"/>
              </a:rPr>
              <a:t>	return </a:t>
            </a:r>
            <a:r>
              <a:rPr lang="en-US" sz="1800" dirty="0" err="1">
                <a:latin typeface="Consolas" panose="020B0609020204030204" pitchFamily="49" charset="0"/>
              </a:rPr>
              <a:t>create.</a:t>
            </a:r>
            <a:r>
              <a:rPr lang="en-US" sz="1800" dirty="0" err="1">
                <a:solidFill>
                  <a:srgbClr val="7030A0"/>
                </a:solidFill>
                <a:latin typeface="Consolas" panose="020B0609020204030204" pitchFamily="49" charset="0"/>
              </a:rPr>
              <a:t>createMutatedClone</a:t>
            </a:r>
            <a:r>
              <a:rPr lang="en-US" sz="1800" dirty="0">
                <a:latin typeface="Consolas" panose="020B0609020204030204" pitchFamily="49" charset="0"/>
              </a:rPr>
              <a:t>(</a:t>
            </a:r>
          </a:p>
          <a:p>
            <a:pPr marL="0" indent="0">
              <a:lnSpc>
                <a:spcPct val="120000"/>
              </a:lnSpc>
              <a:spcBef>
                <a:spcPts val="600"/>
              </a:spcBef>
              <a:buNone/>
            </a:pPr>
            <a:r>
              <a:rPr lang="en-US" sz="1800" dirty="0">
                <a:latin typeface="Consolas" panose="020B0609020204030204" pitchFamily="49" charset="0"/>
              </a:rPr>
              <a:t>	 sch,</a:t>
            </a:r>
          </a:p>
          <a:p>
            <a:pPr marL="0" indent="0">
              <a:lnSpc>
                <a:spcPct val="120000"/>
              </a:lnSpc>
              <a:spcBef>
                <a:spcPts val="600"/>
              </a:spcBef>
              <a:buNone/>
            </a:pPr>
            <a:r>
              <a:rPr lang="en-US" sz="1800" dirty="0">
                <a:latin typeface="Consolas" panose="020B0609020204030204" pitchFamily="49" charset="0"/>
              </a:rPr>
              <a:t>	 </a:t>
            </a:r>
            <a:r>
              <a:rPr lang="en-US" sz="1800" dirty="0" err="1">
                <a:latin typeface="Consolas" panose="020B0609020204030204" pitchFamily="49" charset="0"/>
              </a:rPr>
              <a:t>genRandom</a:t>
            </a:r>
            <a:r>
              <a:rPr lang="en-US" sz="1800" dirty="0">
                <a:latin typeface="Consolas" panose="020B0609020204030204" pitchFamily="49" charset="0"/>
              </a:rPr>
              <a:t>,</a:t>
            </a:r>
          </a:p>
          <a:p>
            <a:pPr marL="0" indent="0">
              <a:lnSpc>
                <a:spcPct val="120000"/>
              </a:lnSpc>
              <a:spcBef>
                <a:spcPts val="600"/>
              </a:spcBef>
              <a:buNone/>
            </a:pPr>
            <a:r>
              <a:rPr lang="en-US" sz="1800" dirty="0">
                <a:latin typeface="Consolas" panose="020B0609020204030204" pitchFamily="49" charset="0"/>
              </a:rPr>
              <a:t>	 parent,</a:t>
            </a:r>
          </a:p>
          <a:p>
            <a:pPr marL="0" indent="0">
              <a:lnSpc>
                <a:spcPct val="120000"/>
              </a:lnSpc>
              <a:spcBef>
                <a:spcPts val="600"/>
              </a:spcBef>
              <a:buNone/>
            </a:pPr>
            <a:r>
              <a:rPr lang="en-US" sz="1800" dirty="0">
                <a:latin typeface="Consolas" panose="020B0609020204030204" pitchFamily="49" charset="0"/>
              </a:rPr>
              <a:t>	 </a:t>
            </a:r>
            <a:r>
              <a:rPr lang="en-US" sz="1800" dirty="0" err="1">
                <a:solidFill>
                  <a:srgbClr val="0070C0"/>
                </a:solidFill>
                <a:latin typeface="Consolas" panose="020B0609020204030204" pitchFamily="49" charset="0"/>
              </a:rPr>
              <a:t>Math.max</a:t>
            </a:r>
            <a:r>
              <a:rPr lang="en-US" sz="1800" dirty="0">
                <a:latin typeface="Consolas" panose="020B0609020204030204" pitchFamily="49" charset="0"/>
              </a:rPr>
              <a:t>(</a:t>
            </a:r>
            <a:r>
              <a:rPr lang="en-US" sz="1800" dirty="0" err="1">
                <a:latin typeface="Consolas" panose="020B0609020204030204" pitchFamily="49" charset="0"/>
              </a:rPr>
              <a:t>mut_range</a:t>
            </a:r>
            <a:r>
              <a:rPr lang="en-US" sz="1800" dirty="0">
                <a:latin typeface="Consolas" panose="020B0609020204030204" pitchFamily="49" charset="0"/>
              </a:rPr>
              <a:t>),</a:t>
            </a:r>
          </a:p>
          <a:p>
            <a:pPr marL="0" indent="0">
              <a:lnSpc>
                <a:spcPct val="120000"/>
              </a:lnSpc>
              <a:spcBef>
                <a:spcPts val="600"/>
              </a:spcBef>
              <a:buNone/>
            </a:pPr>
            <a:r>
              <a:rPr lang="en-US" sz="1800" dirty="0">
                <a:latin typeface="Consolas" panose="020B0609020204030204" pitchFamily="49" charset="0"/>
              </a:rPr>
              <a:t>	 </a:t>
            </a:r>
            <a:r>
              <a:rPr lang="en-US" sz="1800" dirty="0" err="1">
                <a:latin typeface="Consolas" panose="020B0609020204030204" pitchFamily="49" charset="0"/>
              </a:rPr>
              <a:t>gen_mut</a:t>
            </a:r>
            <a:endParaRPr lang="en-US" sz="1800" dirty="0">
              <a:latin typeface="Consolas" panose="020B0609020204030204" pitchFamily="49" charset="0"/>
            </a:endParaRPr>
          </a:p>
          <a:p>
            <a:pPr marL="0" indent="0">
              <a:lnSpc>
                <a:spcPct val="120000"/>
              </a:lnSpc>
              <a:spcBef>
                <a:spcPts val="600"/>
              </a:spcBef>
              <a:buNone/>
            </a:pPr>
            <a:r>
              <a:rPr lang="en-US" sz="1800" dirty="0">
                <a:latin typeface="Consolas" panose="020B0609020204030204" pitchFamily="49" charset="0"/>
              </a:rPr>
              <a:t>	)</a:t>
            </a:r>
          </a:p>
          <a:p>
            <a:pPr marL="0" indent="0">
              <a:lnSpc>
                <a:spcPct val="120000"/>
              </a:lnSpc>
              <a:spcBef>
                <a:spcPts val="600"/>
              </a:spcBef>
              <a:buNone/>
            </a:pPr>
            <a:r>
              <a:rPr lang="en-US" sz="1800" dirty="0">
                <a:latin typeface="Consolas" panose="020B0609020204030204" pitchFamily="49" charset="0"/>
              </a:rPr>
              <a:t>}</a:t>
            </a:r>
          </a:p>
        </p:txBody>
      </p:sp>
    </p:spTree>
    <p:extLst>
      <p:ext uri="{BB962C8B-B14F-4D97-AF65-F5344CB8AC3E}">
        <p14:creationId xmlns:p14="http://schemas.microsoft.com/office/powerpoint/2010/main" val="808095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8C5ACE0-29D6-6236-6804-B23DE9E6FC92}"/>
              </a:ext>
            </a:extLst>
          </p:cNvPr>
          <p:cNvSpPr>
            <a:spLocks noGrp="1"/>
          </p:cNvSpPr>
          <p:nvPr>
            <p:ph idx="1"/>
          </p:nvPr>
        </p:nvSpPr>
        <p:spPr/>
        <p:txBody>
          <a:bodyPr/>
          <a:lstStyle/>
          <a:p>
            <a:r>
              <a:rPr lang="ru-RU" b="1" dirty="0" err="1">
                <a:latin typeface="Times New Roman" panose="02020603050405020304" pitchFamily="18" charset="0"/>
                <a:cs typeface="Times New Roman" panose="02020603050405020304" pitchFamily="18" charset="0"/>
              </a:rPr>
              <a:t>Элитизм</a:t>
            </a:r>
            <a:r>
              <a:rPr lang="ru-RU" dirty="0">
                <a:latin typeface="Times New Roman" panose="02020603050405020304" pitchFamily="18" charset="0"/>
                <a:cs typeface="Times New Roman" panose="02020603050405020304" pitchFamily="18" charset="0"/>
              </a:rPr>
              <a:t> – сильнейшее из предыдущего остается</a:t>
            </a:r>
          </a:p>
          <a:p>
            <a:pPr marL="0" indent="0">
              <a:buNone/>
            </a:pPr>
            <a:endParaRPr lang="ru-RU"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05C3C84-F383-C6B4-FB47-ACE61A9B04BE}"/>
              </a:ext>
            </a:extLst>
          </p:cNvPr>
          <p:cNvSpPr txBox="1"/>
          <p:nvPr/>
        </p:nvSpPr>
        <p:spPr>
          <a:xfrm>
            <a:off x="838200" y="681037"/>
            <a:ext cx="10515600" cy="769441"/>
          </a:xfrm>
          <a:prstGeom prst="rect">
            <a:avLst/>
          </a:prstGeom>
          <a:noFill/>
        </p:spPr>
        <p:txBody>
          <a:bodyPr wrap="square" rtlCol="0">
            <a:spAutoFit/>
          </a:bodyPr>
          <a:lstStyle/>
          <a:p>
            <a:pPr algn="ctr"/>
            <a:r>
              <a:rPr lang="ru-RU" sz="4400" dirty="0"/>
              <a:t>Генерация следующих поколений</a:t>
            </a:r>
            <a:endParaRPr lang="ru-BY" sz="4400" dirty="0"/>
          </a:p>
        </p:txBody>
      </p:sp>
      <p:pic>
        <p:nvPicPr>
          <p:cNvPr id="12290" name="Picture 2">
            <a:extLst>
              <a:ext uri="{FF2B5EF4-FFF2-40B4-BE49-F238E27FC236}">
                <a16:creationId xmlns:a16="http://schemas.microsoft.com/office/drawing/2014/main" id="{7D281969-B68C-8206-C8BA-B0D0381CE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237" y="2561135"/>
            <a:ext cx="5343525"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78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B5E1D9-0E1E-6139-2EB5-517D71C6501E}"/>
              </a:ext>
            </a:extLst>
          </p:cNvPr>
          <p:cNvSpPr>
            <a:spLocks noGrp="1"/>
          </p:cNvSpPr>
          <p:nvPr>
            <p:ph type="title"/>
          </p:nvPr>
        </p:nvSpPr>
        <p:spPr>
          <a:xfrm>
            <a:off x="838200" y="681037"/>
            <a:ext cx="10515600" cy="828981"/>
          </a:xfrm>
        </p:spPr>
        <p:txBody>
          <a:bodyPr/>
          <a:lstStyle/>
          <a:p>
            <a:pPr algn="ctr"/>
            <a:r>
              <a:rPr lang="ru-RU" sz="4400" dirty="0">
                <a:latin typeface="+mn-lt"/>
              </a:rPr>
              <a:t>Генерация следующих поколений</a:t>
            </a:r>
            <a:endParaRPr lang="ru-BY" dirty="0">
              <a:latin typeface="+mn-lt"/>
            </a:endParaRPr>
          </a:p>
        </p:txBody>
      </p:sp>
      <p:sp>
        <p:nvSpPr>
          <p:cNvPr id="3" name="Объект 2">
            <a:extLst>
              <a:ext uri="{FF2B5EF4-FFF2-40B4-BE49-F238E27FC236}">
                <a16:creationId xmlns:a16="http://schemas.microsoft.com/office/drawing/2014/main" id="{A4944E3E-8715-FB5C-1D06-9B6BB7B684CA}"/>
              </a:ext>
            </a:extLst>
          </p:cNvPr>
          <p:cNvSpPr>
            <a:spLocks noGrp="1"/>
          </p:cNvSpPr>
          <p:nvPr>
            <p:ph idx="1"/>
          </p:nvPr>
        </p:nvSpPr>
        <p:spPr/>
        <p:txBody>
          <a:bodyPr/>
          <a:lstStyle/>
          <a:p>
            <a:r>
              <a:rPr lang="ru-RU" dirty="0">
                <a:latin typeface="Times New Roman" panose="02020603050405020304" pitchFamily="18" charset="0"/>
                <a:cs typeface="Times New Roman" panose="02020603050405020304" pitchFamily="18" charset="0"/>
              </a:rPr>
              <a:t>Приоритет в выборе для мутации и скрещивания – у </a:t>
            </a:r>
            <a:r>
              <a:rPr lang="ru-RU" b="1" dirty="0">
                <a:latin typeface="Times New Roman" panose="02020603050405020304" pitchFamily="18" charset="0"/>
                <a:cs typeface="Times New Roman" panose="02020603050405020304" pitchFamily="18" charset="0"/>
              </a:rPr>
              <a:t>более приспособленных</a:t>
            </a:r>
          </a:p>
          <a:p>
            <a:r>
              <a:rPr lang="ru-RU" b="1" dirty="0">
                <a:latin typeface="Times New Roman" panose="02020603050405020304" pitchFamily="18" charset="0"/>
                <a:cs typeface="Times New Roman" panose="02020603050405020304" pitchFamily="18" charset="0"/>
              </a:rPr>
              <a:t>Искусство разработчика </a:t>
            </a:r>
            <a:r>
              <a:rPr lang="ru-RU" dirty="0">
                <a:latin typeface="Times New Roman" panose="02020603050405020304" pitchFamily="18" charset="0"/>
                <a:cs typeface="Times New Roman" panose="02020603050405020304" pitchFamily="18" charset="0"/>
              </a:rPr>
              <a:t>– подобрать коэффициенты для мутации, скрещивания, </a:t>
            </a:r>
            <a:r>
              <a:rPr lang="ru-RU" dirty="0" err="1">
                <a:latin typeface="Times New Roman" panose="02020603050405020304" pitchFamily="18" charset="0"/>
                <a:cs typeface="Times New Roman" panose="02020603050405020304" pitchFamily="18" charset="0"/>
              </a:rPr>
              <a:t>элитизма</a:t>
            </a:r>
            <a:r>
              <a:rPr lang="ru-RU" dirty="0">
                <a:latin typeface="Times New Roman" panose="02020603050405020304" pitchFamily="18" charset="0"/>
                <a:cs typeface="Times New Roman" panose="02020603050405020304" pitchFamily="18" charset="0"/>
              </a:rPr>
              <a:t> и т. д.</a:t>
            </a:r>
          </a:p>
          <a:p>
            <a:pPr marL="0" indent="0">
              <a:buNone/>
            </a:pPr>
            <a:endParaRPr lang="ru-RU" dirty="0">
              <a:latin typeface="Times New Roman" panose="02020603050405020304" pitchFamily="18" charset="0"/>
              <a:cs typeface="Times New Roman" panose="02020603050405020304" pitchFamily="18" charset="0"/>
            </a:endParaRPr>
          </a:p>
          <a:p>
            <a:pPr marL="0" indent="0" algn="ctr">
              <a:buNone/>
            </a:pPr>
            <a:r>
              <a:rPr lang="ru-RU" dirty="0">
                <a:latin typeface="Times New Roman" panose="02020603050405020304" pitchFamily="18" charset="0"/>
                <a:cs typeface="Times New Roman" panose="02020603050405020304" pitchFamily="18" charset="0"/>
              </a:rPr>
              <a:t>	Моменты завершения работы</a:t>
            </a:r>
          </a:p>
          <a:p>
            <a:r>
              <a:rPr lang="ru-RU" dirty="0">
                <a:latin typeface="Times New Roman" panose="02020603050405020304" pitchFamily="18" charset="0"/>
                <a:cs typeface="Times New Roman" panose="02020603050405020304" pitchFamily="18" charset="0"/>
              </a:rPr>
              <a:t>Отсечка по </a:t>
            </a:r>
            <a:r>
              <a:rPr lang="ru-RU" b="1" dirty="0">
                <a:latin typeface="Times New Roman" panose="02020603050405020304" pitchFamily="18" charset="0"/>
                <a:cs typeface="Times New Roman" panose="02020603050405020304" pitchFamily="18" charset="0"/>
              </a:rPr>
              <a:t>значению приспособленности</a:t>
            </a:r>
          </a:p>
          <a:p>
            <a:r>
              <a:rPr lang="ru-RU" dirty="0">
                <a:latin typeface="Times New Roman" panose="02020603050405020304" pitchFamily="18" charset="0"/>
                <a:cs typeface="Times New Roman" panose="02020603050405020304" pitchFamily="18" charset="0"/>
              </a:rPr>
              <a:t>Отсечка по </a:t>
            </a:r>
            <a:r>
              <a:rPr lang="ru-RU" b="1" dirty="0">
                <a:latin typeface="Times New Roman" panose="02020603050405020304" pitchFamily="18" charset="0"/>
                <a:cs typeface="Times New Roman" panose="02020603050405020304" pitchFamily="18" charset="0"/>
              </a:rPr>
              <a:t>времени</a:t>
            </a:r>
            <a:endParaRPr lang="ru-BY" b="1" dirty="0">
              <a:latin typeface="Times New Roman" panose="02020603050405020304" pitchFamily="18" charset="0"/>
              <a:cs typeface="Times New Roman" panose="02020603050405020304" pitchFamily="18" charset="0"/>
            </a:endParaRPr>
          </a:p>
          <a:p>
            <a:endParaRPr lang="ru-BY" dirty="0"/>
          </a:p>
        </p:txBody>
      </p:sp>
    </p:spTree>
    <p:extLst>
      <p:ext uri="{BB962C8B-B14F-4D97-AF65-F5344CB8AC3E}">
        <p14:creationId xmlns:p14="http://schemas.microsoft.com/office/powerpoint/2010/main" val="1278901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7FE3FA-B554-D58B-98C6-ED8FACACDB49}"/>
              </a:ext>
            </a:extLst>
          </p:cNvPr>
          <p:cNvSpPr>
            <a:spLocks noGrp="1"/>
          </p:cNvSpPr>
          <p:nvPr>
            <p:ph type="title"/>
          </p:nvPr>
        </p:nvSpPr>
        <p:spPr/>
        <p:txBody>
          <a:bodyPr/>
          <a:lstStyle/>
          <a:p>
            <a:pPr algn="ctr"/>
            <a:r>
              <a:rPr lang="ru-RU" dirty="0">
                <a:latin typeface="+mn-lt"/>
              </a:rPr>
              <a:t>Факторы, создающие сложность для генетического алгоритма</a:t>
            </a:r>
            <a:endParaRPr lang="ru-BY" dirty="0">
              <a:latin typeface="+mn-lt"/>
            </a:endParaRPr>
          </a:p>
        </p:txBody>
      </p:sp>
      <p:sp>
        <p:nvSpPr>
          <p:cNvPr id="3" name="Объект 2">
            <a:extLst>
              <a:ext uri="{FF2B5EF4-FFF2-40B4-BE49-F238E27FC236}">
                <a16:creationId xmlns:a16="http://schemas.microsoft.com/office/drawing/2014/main" id="{6382FF75-380F-8268-F4CB-579A2B1AB688}"/>
              </a:ext>
            </a:extLst>
          </p:cNvPr>
          <p:cNvSpPr>
            <a:spLocks noGrp="1"/>
          </p:cNvSpPr>
          <p:nvPr>
            <p:ph idx="1"/>
          </p:nvPr>
        </p:nvSpPr>
        <p:spPr/>
        <p:txBody>
          <a:bodyPr/>
          <a:lstStyle/>
          <a:p>
            <a:pPr algn="just"/>
            <a:r>
              <a:rPr lang="ru-RU" sz="2400" b="1" dirty="0" err="1">
                <a:effectLst/>
                <a:latin typeface="Times New Roman" panose="02020603050405020304" pitchFamily="18" charset="0"/>
                <a:ea typeface="Times New Roman" panose="02020603050405020304" pitchFamily="18" charset="0"/>
              </a:rPr>
              <a:t>Многоэкстремальность</a:t>
            </a:r>
            <a:r>
              <a:rPr lang="ru-RU" sz="2400" dirty="0">
                <a:effectLst/>
                <a:latin typeface="Times New Roman" panose="02020603050405020304" pitchFamily="18" charset="0"/>
                <a:ea typeface="Times New Roman" panose="02020603050405020304" pitchFamily="18" charset="0"/>
              </a:rPr>
              <a:t>: создается множество ложных аттракторов.</a:t>
            </a:r>
            <a:endParaRPr lang="ru-R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ru-RU" sz="2400" b="1" dirty="0">
                <a:effectLst/>
                <a:latin typeface="Times New Roman" panose="02020603050405020304" pitchFamily="18" charset="0"/>
                <a:ea typeface="Times New Roman" panose="02020603050405020304" pitchFamily="18" charset="0"/>
              </a:rPr>
              <a:t>Обманчивость</a:t>
            </a:r>
            <a:r>
              <a:rPr lang="ru-RU" sz="2400" dirty="0">
                <a:effectLst/>
                <a:latin typeface="Times New Roman" panose="02020603050405020304" pitchFamily="18" charset="0"/>
                <a:ea typeface="Times New Roman" panose="02020603050405020304" pitchFamily="18" charset="0"/>
              </a:rPr>
              <a:t> (</a:t>
            </a:r>
            <a:r>
              <a:rPr lang="ru-RU" sz="2400" i="1" dirty="0" err="1">
                <a:effectLst/>
                <a:latin typeface="Times New Roman" panose="02020603050405020304" pitchFamily="18" charset="0"/>
                <a:ea typeface="Times New Roman" panose="02020603050405020304" pitchFamily="18" charset="0"/>
              </a:rPr>
              <a:t>deception</a:t>
            </a:r>
            <a:r>
              <a:rPr lang="ru-RU" sz="2400" dirty="0">
                <a:effectLst/>
                <a:latin typeface="Times New Roman" panose="02020603050405020304" pitchFamily="18" charset="0"/>
                <a:ea typeface="Times New Roman" panose="02020603050405020304" pitchFamily="18" charset="0"/>
              </a:rPr>
              <a:t>): функция построена так, что шаблоны малого порядка уводят популяцию к локальному экстремуму.</a:t>
            </a:r>
            <a:endParaRPr lang="ru-BY" sz="2400" dirty="0">
              <a:effectLst/>
              <a:latin typeface="Times New Roman" panose="02020603050405020304" pitchFamily="18" charset="0"/>
              <a:ea typeface="Times New Roman" panose="02020603050405020304" pitchFamily="18" charset="0"/>
            </a:endParaRPr>
          </a:p>
          <a:p>
            <a:pPr algn="just"/>
            <a:r>
              <a:rPr lang="ru-RU" sz="2400" b="1" dirty="0">
                <a:effectLst/>
                <a:latin typeface="Times New Roman" panose="02020603050405020304" pitchFamily="18" charset="0"/>
                <a:ea typeface="Times New Roman" panose="02020603050405020304" pitchFamily="18" charset="0"/>
              </a:rPr>
              <a:t>Изолированность</a:t>
            </a:r>
            <a:r>
              <a:rPr lang="ru-RU" sz="2400" dirty="0">
                <a:effectLst/>
                <a:latin typeface="Times New Roman" panose="02020603050405020304" pitchFamily="18" charset="0"/>
                <a:ea typeface="Times New Roman" panose="02020603050405020304" pitchFamily="18" charset="0"/>
              </a:rPr>
              <a:t> («поиск иголки в стоге сена»): функция не предоставляет никакой информации, подсказывающей, в какой области искать максимум. Лишь случайное попадание особи в глобальный экстремум может решить задачу. </a:t>
            </a:r>
            <a:endParaRPr lang="ru-BY" sz="2400" dirty="0">
              <a:effectLst/>
              <a:latin typeface="Times New Roman" panose="02020603050405020304" pitchFamily="18" charset="0"/>
              <a:ea typeface="Times New Roman" panose="02020603050405020304" pitchFamily="18" charset="0"/>
            </a:endParaRPr>
          </a:p>
          <a:p>
            <a:pPr algn="just"/>
            <a:r>
              <a:rPr lang="ru-RU" sz="2400" b="1" dirty="0">
                <a:effectLst/>
                <a:latin typeface="Times New Roman" panose="02020603050405020304" pitchFamily="18" charset="0"/>
                <a:ea typeface="Times New Roman" panose="02020603050405020304" pitchFamily="18" charset="0"/>
              </a:rPr>
              <a:t>Дополнительный шум</a:t>
            </a:r>
            <a:r>
              <a:rPr lang="ru-RU" sz="2400" dirty="0">
                <a:effectLst/>
                <a:latin typeface="Times New Roman" panose="02020603050405020304" pitchFamily="18" charset="0"/>
                <a:ea typeface="Times New Roman" panose="02020603050405020304" pitchFamily="18" charset="0"/>
              </a:rPr>
              <a:t> (</a:t>
            </a:r>
            <a:r>
              <a:rPr lang="ru-RU" sz="2400" i="1" dirty="0" err="1">
                <a:effectLst/>
                <a:latin typeface="Times New Roman" panose="02020603050405020304" pitchFamily="18" charset="0"/>
                <a:ea typeface="Times New Roman" panose="02020603050405020304" pitchFamily="18" charset="0"/>
              </a:rPr>
              <a:t>noise</a:t>
            </a:r>
            <a:r>
              <a:rPr lang="ru-RU" sz="2400" dirty="0">
                <a:effectLst/>
                <a:latin typeface="Times New Roman" panose="02020603050405020304" pitchFamily="18" charset="0"/>
                <a:ea typeface="Times New Roman" panose="02020603050405020304" pitchFamily="18" charset="0"/>
              </a:rPr>
              <a:t>): значения приспособленности шаблонов сильно разбросаны, поэтому часто даже хорошие гиперплоскости малого порядка не проходят отбор, что замедляет поиск решения. </a:t>
            </a:r>
            <a:endParaRPr lang="ru-BY" sz="2400" dirty="0">
              <a:effectLst/>
              <a:latin typeface="Times New Roman" panose="02020603050405020304" pitchFamily="18" charset="0"/>
              <a:ea typeface="Times New Roman" panose="02020603050405020304" pitchFamily="18" charset="0"/>
            </a:endParaRPr>
          </a:p>
          <a:p>
            <a:pPr algn="just"/>
            <a:endParaRPr lang="ru-B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607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EFAE90-E70A-1D34-88F5-5EBA6BC6AB99}"/>
              </a:ext>
            </a:extLst>
          </p:cNvPr>
          <p:cNvSpPr>
            <a:spLocks noGrp="1"/>
          </p:cNvSpPr>
          <p:nvPr>
            <p:ph type="title"/>
          </p:nvPr>
        </p:nvSpPr>
        <p:spPr/>
        <p:txBody>
          <a:bodyPr/>
          <a:lstStyle/>
          <a:p>
            <a:pPr algn="ctr"/>
            <a:r>
              <a:rPr lang="ru-RU" dirty="0">
                <a:latin typeface="+mn-lt"/>
              </a:rPr>
              <a:t>Выводы</a:t>
            </a:r>
            <a:endParaRPr lang="ru-BY" dirty="0">
              <a:latin typeface="+mn-lt"/>
            </a:endParaRPr>
          </a:p>
        </p:txBody>
      </p:sp>
      <p:sp>
        <p:nvSpPr>
          <p:cNvPr id="3" name="Объект 2">
            <a:extLst>
              <a:ext uri="{FF2B5EF4-FFF2-40B4-BE49-F238E27FC236}">
                <a16:creationId xmlns:a16="http://schemas.microsoft.com/office/drawing/2014/main" id="{63535A48-6E3B-43F5-F632-48D499603D5F}"/>
              </a:ext>
            </a:extLst>
          </p:cNvPr>
          <p:cNvSpPr>
            <a:spLocks noGrp="1"/>
          </p:cNvSpPr>
          <p:nvPr>
            <p:ph idx="1"/>
          </p:nvPr>
        </p:nvSpPr>
        <p:spPr/>
        <p:txBody>
          <a:bodyPr/>
          <a:lstStyle/>
          <a:p>
            <a:pPr marL="342900" lvl="0" indent="-342900" algn="just">
              <a:spcAft>
                <a:spcPts val="855"/>
              </a:spcAft>
              <a:buSzPct val="75000"/>
              <a:buFont typeface="Symbol" panose="05050102010706020507" pitchFamily="18" charset="2"/>
              <a:buChar char=""/>
              <a:tabLst>
                <a:tab pos="457200" algn="l"/>
              </a:tabLst>
            </a:pPr>
            <a:r>
              <a:rPr lang="ru-RU" sz="2400" dirty="0">
                <a:effectLst/>
                <a:latin typeface="Times New Roman" panose="02020603050405020304" pitchFamily="18" charset="0"/>
                <a:ea typeface="Times New Roman" panose="02020603050405020304" pitchFamily="18" charset="0"/>
              </a:rPr>
              <a:t>Генетические алгоритмы являются универсальным методом оптимизации многопараметрических функций, что позволяет решать широкий спектр задач. </a:t>
            </a:r>
            <a:endParaRPr lang="ru-BY" sz="2400" dirty="0">
              <a:effectLst/>
              <a:latin typeface="Times New Roman" panose="02020603050405020304" pitchFamily="18" charset="0"/>
              <a:ea typeface="Times New Roman" panose="02020603050405020304" pitchFamily="18" charset="0"/>
            </a:endParaRPr>
          </a:p>
          <a:p>
            <a:pPr marL="342900" lvl="0" indent="-342900" algn="just">
              <a:spcAft>
                <a:spcPts val="855"/>
              </a:spcAft>
              <a:buSzPct val="75000"/>
              <a:buFont typeface="Symbol" panose="05050102010706020507" pitchFamily="18" charset="2"/>
              <a:buChar char=""/>
              <a:tabLst>
                <a:tab pos="457200" algn="l"/>
              </a:tabLst>
            </a:pPr>
            <a:r>
              <a:rPr lang="ru-RU" sz="2400" dirty="0">
                <a:effectLst/>
                <a:latin typeface="Times New Roman" panose="02020603050405020304" pitchFamily="18" charset="0"/>
                <a:ea typeface="Times New Roman" panose="02020603050405020304" pitchFamily="18" charset="0"/>
              </a:rPr>
              <a:t>Генетические алгоритмы имеют множество модификаций и сильно зависят от параметров. Зачастую небольшое изменение одного из них может привести к неожиданному улучшению результата. </a:t>
            </a:r>
            <a:endParaRPr lang="ru-BY" sz="2400" dirty="0">
              <a:effectLst/>
              <a:latin typeface="Times New Roman" panose="02020603050405020304" pitchFamily="18" charset="0"/>
              <a:ea typeface="Times New Roman" panose="02020603050405020304" pitchFamily="18" charset="0"/>
            </a:endParaRPr>
          </a:p>
          <a:p>
            <a:pPr marL="342900" lvl="0" indent="-342900" algn="just">
              <a:spcAft>
                <a:spcPts val="855"/>
              </a:spcAft>
              <a:buSzPct val="75000"/>
              <a:buFont typeface="Symbol" panose="05050102010706020507" pitchFamily="18" charset="2"/>
              <a:buChar char=""/>
              <a:tabLst>
                <a:tab pos="457200" algn="l"/>
              </a:tabLst>
            </a:pPr>
            <a:r>
              <a:rPr lang="ru-RU" sz="2400" dirty="0">
                <a:effectLst/>
                <a:latin typeface="Times New Roman" panose="02020603050405020304" pitchFamily="18" charset="0"/>
                <a:ea typeface="Times New Roman" panose="02020603050405020304" pitchFamily="18" charset="0"/>
              </a:rPr>
              <a:t>Следует помнить, что применение ГА полезно лишь в тех случаях, когда для данной задачи нет подходящего специального алгоритма решения. </a:t>
            </a:r>
            <a:endParaRPr lang="ru-BY" sz="2400" dirty="0">
              <a:effectLst/>
              <a:latin typeface="Times New Roman" panose="02020603050405020304" pitchFamily="18" charset="0"/>
              <a:ea typeface="Times New Roman" panose="02020603050405020304" pitchFamily="18" charset="0"/>
            </a:endParaRPr>
          </a:p>
          <a:p>
            <a:endParaRPr lang="ru-B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973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6DBA3F6-A778-DD14-2F2C-8D0BF809478F}"/>
              </a:ext>
            </a:extLst>
          </p:cNvPr>
          <p:cNvSpPr>
            <a:spLocks noGrp="1"/>
          </p:cNvSpPr>
          <p:nvPr>
            <p:ph idx="1"/>
          </p:nvPr>
        </p:nvSpPr>
        <p:spPr>
          <a:xfrm>
            <a:off x="838200" y="2218267"/>
            <a:ext cx="10515600" cy="3958696"/>
          </a:xfrm>
        </p:spPr>
        <p:txBody>
          <a:bodyPr>
            <a:normAutofit/>
          </a:bodyPr>
          <a:lstStyle/>
          <a:p>
            <a:pPr marL="0" indent="0" algn="ctr">
              <a:buNone/>
            </a:pPr>
            <a:r>
              <a:rPr lang="ru-RU" sz="7200" dirty="0">
                <a:latin typeface="Times New Roman" panose="02020603050405020304" pitchFamily="18" charset="0"/>
                <a:cs typeface="Times New Roman" panose="02020603050405020304" pitchFamily="18" charset="0"/>
              </a:rPr>
              <a:t>Спасибо за внимание!</a:t>
            </a:r>
            <a:endParaRPr lang="ru-BY"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572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a:extLst>
              <a:ext uri="{FF2B5EF4-FFF2-40B4-BE49-F238E27FC236}">
                <a16:creationId xmlns:a16="http://schemas.microsoft.com/office/drawing/2014/main" id="{0D756624-8DD4-D355-8A60-A3A5164763FA}"/>
              </a:ext>
            </a:extLst>
          </p:cNvPr>
          <p:cNvSpPr txBox="1">
            <a:spLocks/>
          </p:cNvSpPr>
          <p:nvPr/>
        </p:nvSpPr>
        <p:spPr>
          <a:xfrm>
            <a:off x="668867" y="204099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ru-RU" sz="1800" dirty="0">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Шаг алгоритма состоит из трех стадий:</a:t>
            </a:r>
            <a:endParaRPr lang="ru-BY" sz="2400" dirty="0">
              <a:effectLst/>
              <a:latin typeface="Times New Roman" panose="02020603050405020304" pitchFamily="18" charset="0"/>
              <a:ea typeface="Times New Roman" panose="02020603050405020304" pitchFamily="18" charset="0"/>
            </a:endParaRPr>
          </a:p>
          <a:p>
            <a:pPr marL="800100" lvl="1" indent="-342900" algn="just">
              <a:buFont typeface="+mj-lt"/>
              <a:buAutoNum type="arabicPeriod"/>
              <a:tabLst>
                <a:tab pos="457200" algn="l"/>
              </a:tabLst>
            </a:pPr>
            <a:r>
              <a:rPr lang="ru-RU" sz="1800" dirty="0">
                <a:latin typeface="Times New Roman" panose="02020603050405020304" pitchFamily="18" charset="0"/>
                <a:ea typeface="Times New Roman" panose="02020603050405020304" pitchFamily="18" charset="0"/>
              </a:rPr>
              <a:t>Г</a:t>
            </a:r>
            <a:r>
              <a:rPr lang="ru-RU" sz="1800" dirty="0">
                <a:effectLst/>
                <a:latin typeface="Times New Roman" panose="02020603050405020304" pitchFamily="18" charset="0"/>
                <a:ea typeface="Times New Roman" panose="02020603050405020304" pitchFamily="18" charset="0"/>
              </a:rPr>
              <a:t>енерация промежуточной популяции (</a:t>
            </a:r>
            <a:r>
              <a:rPr lang="ru-RU" sz="1800" i="1" dirty="0" err="1">
                <a:effectLst/>
                <a:latin typeface="Times New Roman" panose="02020603050405020304" pitchFamily="18" charset="0"/>
                <a:ea typeface="Times New Roman" panose="02020603050405020304" pitchFamily="18" charset="0"/>
              </a:rPr>
              <a:t>intermediate</a:t>
            </a:r>
            <a:r>
              <a:rPr lang="ru-RU" sz="1800" i="1" dirty="0">
                <a:effectLst/>
                <a:latin typeface="Times New Roman" panose="02020603050405020304" pitchFamily="18" charset="0"/>
                <a:ea typeface="Times New Roman" panose="02020603050405020304" pitchFamily="18" charset="0"/>
              </a:rPr>
              <a:t> </a:t>
            </a:r>
            <a:r>
              <a:rPr lang="ru-RU" sz="1800" i="1" dirty="0" err="1">
                <a:effectLst/>
                <a:latin typeface="Times New Roman" panose="02020603050405020304" pitchFamily="18" charset="0"/>
                <a:ea typeface="Times New Roman" panose="02020603050405020304" pitchFamily="18" charset="0"/>
              </a:rPr>
              <a:t>generation</a:t>
            </a:r>
            <a:r>
              <a:rPr lang="ru-RU" sz="1800" dirty="0">
                <a:effectLst/>
                <a:latin typeface="Times New Roman" panose="02020603050405020304" pitchFamily="18" charset="0"/>
                <a:ea typeface="Times New Roman" panose="02020603050405020304" pitchFamily="18" charset="0"/>
              </a:rPr>
              <a:t>) путем отбора (</a:t>
            </a:r>
            <a:r>
              <a:rPr lang="ru-RU" sz="1800" i="1" dirty="0" err="1">
                <a:effectLst/>
                <a:latin typeface="Times New Roman" panose="02020603050405020304" pitchFamily="18" charset="0"/>
                <a:ea typeface="Times New Roman" panose="02020603050405020304" pitchFamily="18" charset="0"/>
              </a:rPr>
              <a:t>selection</a:t>
            </a:r>
            <a:r>
              <a:rPr lang="ru-RU" sz="1800" dirty="0">
                <a:effectLst/>
                <a:latin typeface="Times New Roman" panose="02020603050405020304" pitchFamily="18" charset="0"/>
                <a:ea typeface="Times New Roman" panose="02020603050405020304" pitchFamily="18" charset="0"/>
              </a:rPr>
              <a:t>) текущего поколения</a:t>
            </a:r>
            <a:endParaRPr lang="ru-BY" sz="1800" dirty="0">
              <a:effectLst/>
              <a:latin typeface="Times New Roman" panose="02020603050405020304" pitchFamily="18" charset="0"/>
              <a:ea typeface="Times New Roman" panose="02020603050405020304" pitchFamily="18" charset="0"/>
            </a:endParaRPr>
          </a:p>
          <a:p>
            <a:pPr marL="800100" lvl="1" indent="-342900" algn="just">
              <a:buFont typeface="+mj-lt"/>
              <a:buAutoNum type="arabicPeriod"/>
              <a:tabLst>
                <a:tab pos="457200" algn="l"/>
              </a:tabLst>
            </a:pPr>
            <a:r>
              <a:rPr lang="ru-RU" sz="1800" dirty="0">
                <a:effectLst/>
                <a:latin typeface="Times New Roman" panose="02020603050405020304" pitchFamily="18" charset="0"/>
                <a:ea typeface="Times New Roman" panose="02020603050405020304" pitchFamily="18" charset="0"/>
              </a:rPr>
              <a:t>Скрещивание (</a:t>
            </a:r>
            <a:r>
              <a:rPr lang="ru-RU" sz="1800" i="1" dirty="0" err="1">
                <a:effectLst/>
                <a:latin typeface="Times New Roman" panose="02020603050405020304" pitchFamily="18" charset="0"/>
                <a:ea typeface="Times New Roman" panose="02020603050405020304" pitchFamily="18" charset="0"/>
              </a:rPr>
              <a:t>recombination</a:t>
            </a:r>
            <a:r>
              <a:rPr lang="ru-RU" sz="1800" dirty="0">
                <a:effectLst/>
                <a:latin typeface="Times New Roman" panose="02020603050405020304" pitchFamily="18" charset="0"/>
                <a:ea typeface="Times New Roman" panose="02020603050405020304" pitchFamily="18" charset="0"/>
              </a:rPr>
              <a:t>) особей промежуточной популяции путем </a:t>
            </a:r>
            <a:r>
              <a:rPr lang="ru-RU" sz="1800" i="1" dirty="0">
                <a:effectLst/>
                <a:latin typeface="Times New Roman" panose="02020603050405020304" pitchFamily="18" charset="0"/>
                <a:ea typeface="Times New Roman" panose="02020603050405020304" pitchFamily="18" charset="0"/>
              </a:rPr>
              <a:t>кроссовера</a:t>
            </a:r>
            <a:r>
              <a:rPr lang="ru-RU" sz="1800" dirty="0">
                <a:effectLst/>
                <a:latin typeface="Times New Roman" panose="02020603050405020304" pitchFamily="18" charset="0"/>
                <a:ea typeface="Times New Roman" panose="02020603050405020304" pitchFamily="18" charset="0"/>
              </a:rPr>
              <a:t> (</a:t>
            </a:r>
            <a:r>
              <a:rPr lang="ru-RU" sz="1800" i="1" dirty="0" err="1">
                <a:effectLst/>
                <a:latin typeface="Times New Roman" panose="02020603050405020304" pitchFamily="18" charset="0"/>
                <a:ea typeface="Times New Roman" panose="02020603050405020304" pitchFamily="18" charset="0"/>
              </a:rPr>
              <a:t>crossover</a:t>
            </a:r>
            <a:r>
              <a:rPr lang="ru-RU" sz="1800" dirty="0">
                <a:effectLst/>
                <a:latin typeface="Times New Roman" panose="02020603050405020304" pitchFamily="18" charset="0"/>
                <a:ea typeface="Times New Roman" panose="02020603050405020304" pitchFamily="18" charset="0"/>
              </a:rPr>
              <a:t>), что приводит к формированию нового поколения</a:t>
            </a:r>
            <a:endParaRPr lang="ru-BY" sz="1800" dirty="0">
              <a:effectLst/>
              <a:latin typeface="Times New Roman" panose="02020603050405020304" pitchFamily="18" charset="0"/>
              <a:ea typeface="Times New Roman" panose="02020603050405020304" pitchFamily="18" charset="0"/>
            </a:endParaRPr>
          </a:p>
          <a:p>
            <a:pPr marL="800100" lvl="1" indent="-342900" algn="just">
              <a:buFont typeface="+mj-lt"/>
              <a:buAutoNum type="arabicPeriod"/>
              <a:tabLst>
                <a:tab pos="457200" algn="l"/>
              </a:tabLst>
            </a:pPr>
            <a:r>
              <a:rPr lang="ru-RU" sz="1800" dirty="0">
                <a:latin typeface="Times New Roman" panose="02020603050405020304" pitchFamily="18" charset="0"/>
                <a:ea typeface="Times New Roman" panose="02020603050405020304" pitchFamily="18" charset="0"/>
              </a:rPr>
              <a:t>М</a:t>
            </a:r>
            <a:r>
              <a:rPr lang="ru-RU" sz="1800" dirty="0">
                <a:effectLst/>
                <a:latin typeface="Times New Roman" panose="02020603050405020304" pitchFamily="18" charset="0"/>
                <a:ea typeface="Times New Roman" panose="02020603050405020304" pitchFamily="18" charset="0"/>
              </a:rPr>
              <a:t>утация нового поколения</a:t>
            </a:r>
            <a:endParaRPr lang="ru-BY" sz="1800" dirty="0">
              <a:effectLst/>
              <a:latin typeface="Times New Roman" panose="02020603050405020304" pitchFamily="18" charset="0"/>
              <a:ea typeface="Times New Roman" panose="02020603050405020304" pitchFamily="18" charset="0"/>
            </a:endParaRPr>
          </a:p>
          <a:p>
            <a:pPr marL="0" indent="0">
              <a:buFont typeface="Arial" panose="020B0604020202020204" pitchFamily="34" charset="0"/>
              <a:buNone/>
            </a:pPr>
            <a:endParaRPr lang="ru-RU" b="1" dirty="0">
              <a:solidFill>
                <a:srgbClr val="000000"/>
              </a:solidFill>
              <a:latin typeface="Times New Roman" panose="02020603050405020304" pitchFamily="18" charset="0"/>
            </a:endParaRPr>
          </a:p>
        </p:txBody>
      </p:sp>
      <p:sp>
        <p:nvSpPr>
          <p:cNvPr id="7" name="TextBox 6">
            <a:extLst>
              <a:ext uri="{FF2B5EF4-FFF2-40B4-BE49-F238E27FC236}">
                <a16:creationId xmlns:a16="http://schemas.microsoft.com/office/drawing/2014/main" id="{B72FAE4C-9003-4750-57B9-4A057B90F8EF}"/>
              </a:ext>
            </a:extLst>
          </p:cNvPr>
          <p:cNvSpPr txBox="1"/>
          <p:nvPr/>
        </p:nvSpPr>
        <p:spPr>
          <a:xfrm>
            <a:off x="668867" y="465667"/>
            <a:ext cx="10744200" cy="769441"/>
          </a:xfrm>
          <a:prstGeom prst="rect">
            <a:avLst/>
          </a:prstGeom>
          <a:noFill/>
        </p:spPr>
        <p:txBody>
          <a:bodyPr wrap="square" rtlCol="0">
            <a:spAutoFit/>
          </a:bodyPr>
          <a:lstStyle/>
          <a:p>
            <a:pPr algn="ctr"/>
            <a:r>
              <a:rPr lang="ru-RU" sz="4400" dirty="0"/>
              <a:t>Генетический алгоритм</a:t>
            </a:r>
            <a:endParaRPr lang="ru-BY" sz="4400" dirty="0"/>
          </a:p>
        </p:txBody>
      </p:sp>
      <p:pic>
        <p:nvPicPr>
          <p:cNvPr id="1028" name="Picture 4">
            <a:extLst>
              <a:ext uri="{FF2B5EF4-FFF2-40B4-BE49-F238E27FC236}">
                <a16:creationId xmlns:a16="http://schemas.microsoft.com/office/drawing/2014/main" id="{81857F75-C2E4-C76B-5116-45E0EE186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8967" y="3679297"/>
            <a:ext cx="59055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4163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6914C5-2F98-C79A-F651-323C6F215857}"/>
              </a:ext>
            </a:extLst>
          </p:cNvPr>
          <p:cNvSpPr>
            <a:spLocks noGrp="1"/>
          </p:cNvSpPr>
          <p:nvPr>
            <p:ph type="title"/>
          </p:nvPr>
        </p:nvSpPr>
        <p:spPr>
          <a:xfrm>
            <a:off x="838200" y="365126"/>
            <a:ext cx="10515600" cy="992188"/>
          </a:xfrm>
        </p:spPr>
        <p:txBody>
          <a:bodyPr/>
          <a:lstStyle/>
          <a:p>
            <a:pPr algn="ctr"/>
            <a:r>
              <a:rPr lang="ru-RU" dirty="0">
                <a:latin typeface="+mn-lt"/>
              </a:rPr>
              <a:t>Отбор</a:t>
            </a:r>
            <a:endParaRPr lang="ru-BY" dirty="0">
              <a:latin typeface="+mn-lt"/>
            </a:endParaRPr>
          </a:p>
        </p:txBody>
      </p:sp>
      <p:sp>
        <p:nvSpPr>
          <p:cNvPr id="3" name="Объект 2">
            <a:extLst>
              <a:ext uri="{FF2B5EF4-FFF2-40B4-BE49-F238E27FC236}">
                <a16:creationId xmlns:a16="http://schemas.microsoft.com/office/drawing/2014/main" id="{7A8DDBFE-BB16-D019-FCD8-761373F29697}"/>
              </a:ext>
            </a:extLst>
          </p:cNvPr>
          <p:cNvSpPr>
            <a:spLocks noGrp="1"/>
          </p:cNvSpPr>
          <p:nvPr>
            <p:ph idx="1"/>
          </p:nvPr>
        </p:nvSpPr>
        <p:spPr>
          <a:xfrm>
            <a:off x="838200" y="1357313"/>
            <a:ext cx="5948363" cy="4819650"/>
          </a:xfrm>
        </p:spPr>
        <p:txBody>
          <a:bodyPr>
            <a:normAutofit/>
          </a:bodyPr>
          <a:lstStyle/>
          <a:p>
            <a:pPr marL="0" indent="0" algn="just">
              <a:buNone/>
            </a:pPr>
            <a:r>
              <a:rPr lang="ru-RU" sz="2000" dirty="0">
                <a:effectLst/>
                <a:latin typeface="Times New Roman" panose="02020603050405020304" pitchFamily="18" charset="0"/>
                <a:ea typeface="Times New Roman" panose="02020603050405020304" pitchFamily="18" charset="0"/>
              </a:rPr>
              <a:t>	</a:t>
            </a:r>
            <a:r>
              <a:rPr lang="ru-RU" sz="2000" b="1" dirty="0">
                <a:effectLst/>
                <a:latin typeface="Times New Roman" panose="02020603050405020304" pitchFamily="18" charset="0"/>
                <a:ea typeface="Times New Roman" panose="02020603050405020304" pitchFamily="18" charset="0"/>
              </a:rPr>
              <a:t>Промежуточная популяция </a:t>
            </a:r>
            <a:r>
              <a:rPr lang="ru-RU" sz="2000" dirty="0">
                <a:effectLst/>
                <a:latin typeface="Times New Roman" panose="02020603050405020304" pitchFamily="18" charset="0"/>
                <a:ea typeface="Times New Roman" panose="02020603050405020304" pitchFamily="18" charset="0"/>
              </a:rPr>
              <a:t>— это набор особей, получивших право размножаться. Наиболее приспособленные особи могут быть записаны туда несколько раз, наименее приспособленные с большой вероятностью туда вообще не попадут. </a:t>
            </a:r>
            <a:endParaRPr lang="ru-RU" sz="2000" dirty="0">
              <a:latin typeface="Times New Roman" panose="02020603050405020304" pitchFamily="18" charset="0"/>
              <a:ea typeface="Times New Roman" panose="02020603050405020304" pitchFamily="18" charset="0"/>
            </a:endParaRPr>
          </a:p>
          <a:p>
            <a:pPr marL="0" indent="0" algn="just">
              <a:buNone/>
            </a:pPr>
            <a:r>
              <a:rPr lang="ru-RU" sz="2000" dirty="0">
                <a:effectLst/>
                <a:latin typeface="Times New Roman" panose="02020603050405020304" pitchFamily="18" charset="0"/>
                <a:ea typeface="Times New Roman" panose="02020603050405020304" pitchFamily="18" charset="0"/>
              </a:rPr>
              <a:t>	</a:t>
            </a:r>
            <a:r>
              <a:rPr lang="ru-RU" sz="2000" dirty="0" smtClean="0">
                <a:effectLst/>
                <a:latin typeface="Times New Roman" panose="02020603050405020304" pitchFamily="18" charset="0"/>
                <a:ea typeface="Times New Roman" panose="02020603050405020304" pitchFamily="18" charset="0"/>
              </a:rPr>
              <a:t>Существует </a:t>
            </a:r>
            <a:r>
              <a:rPr lang="ru-RU" sz="2000" dirty="0">
                <a:effectLst/>
                <a:latin typeface="Times New Roman" panose="02020603050405020304" pitchFamily="18" charset="0"/>
                <a:ea typeface="Times New Roman" panose="02020603050405020304" pitchFamily="18" charset="0"/>
              </a:rPr>
              <a:t>несколько способов реализации данного отбора:</a:t>
            </a:r>
            <a:endParaRPr lang="ru-BY" sz="2000" dirty="0">
              <a:effectLst/>
              <a:latin typeface="Times New Roman" panose="02020603050405020304" pitchFamily="18" charset="0"/>
              <a:ea typeface="Times New Roman" panose="02020603050405020304" pitchFamily="18" charset="0"/>
            </a:endParaRPr>
          </a:p>
          <a:p>
            <a:pPr marL="0" indent="0" algn="just">
              <a:buNone/>
              <a:tabLst>
                <a:tab pos="457200" algn="l"/>
              </a:tabLst>
            </a:pPr>
            <a:r>
              <a:rPr lang="ru-RU" sz="2000" i="1" dirty="0">
                <a:latin typeface="Times New Roman" panose="02020603050405020304" pitchFamily="18" charset="0"/>
                <a:ea typeface="Times New Roman" panose="02020603050405020304" pitchFamily="18" charset="0"/>
              </a:rPr>
              <a:t>		</a:t>
            </a:r>
            <a:r>
              <a:rPr lang="ru-RU" sz="2000" dirty="0">
                <a:latin typeface="Times New Roman" panose="02020603050405020304" pitchFamily="18" charset="0"/>
                <a:ea typeface="Times New Roman" panose="02020603050405020304" pitchFamily="18" charset="0"/>
              </a:rPr>
              <a:t>1</a:t>
            </a:r>
            <a:r>
              <a:rPr lang="ru-RU" sz="2000" i="1" dirty="0">
                <a:latin typeface="Times New Roman" panose="02020603050405020304" pitchFamily="18" charset="0"/>
                <a:ea typeface="Times New Roman" panose="02020603050405020304" pitchFamily="18" charset="0"/>
              </a:rPr>
              <a:t>. </a:t>
            </a:r>
            <a:r>
              <a:rPr lang="ru-RU" sz="2000" i="1" dirty="0" err="1">
                <a:latin typeface="Times New Roman" panose="02020603050405020304" pitchFamily="18" charset="0"/>
                <a:ea typeface="Times New Roman" panose="02020603050405020304" pitchFamily="18" charset="0"/>
              </a:rPr>
              <a:t>Стохатическая</a:t>
            </a:r>
            <a:r>
              <a:rPr lang="ru-RU" sz="2000" i="1" dirty="0">
                <a:latin typeface="Times New Roman" panose="02020603050405020304" pitchFamily="18" charset="0"/>
                <a:ea typeface="Times New Roman" panose="02020603050405020304" pitchFamily="18" charset="0"/>
              </a:rPr>
              <a:t> выборка</a:t>
            </a:r>
            <a:r>
              <a:rPr lang="ru-RU" sz="2000" dirty="0">
                <a:effectLst/>
                <a:latin typeface="Times New Roman" panose="02020603050405020304" pitchFamily="18" charset="0"/>
                <a:ea typeface="Times New Roman" panose="02020603050405020304" pitchFamily="18" charset="0"/>
              </a:rPr>
              <a:t>. </a:t>
            </a:r>
            <a:endParaRPr lang="en-US" sz="2000" dirty="0" smtClean="0">
              <a:effectLst/>
              <a:latin typeface="Times New Roman" panose="02020603050405020304" pitchFamily="18" charset="0"/>
              <a:ea typeface="Times New Roman" panose="02020603050405020304" pitchFamily="18" charset="0"/>
            </a:endParaRPr>
          </a:p>
          <a:p>
            <a:pPr marL="0" indent="0" algn="just">
              <a:buNone/>
              <a:tabLst>
                <a:tab pos="457200" algn="l"/>
              </a:tabLst>
            </a:pPr>
            <a:r>
              <a:rPr lang="ru-RU" sz="2000" dirty="0">
                <a:latin typeface="Times New Roman" panose="02020603050405020304" pitchFamily="18" charset="0"/>
                <a:ea typeface="Times New Roman" panose="02020603050405020304" pitchFamily="18" charset="0"/>
              </a:rPr>
              <a:t>		2</a:t>
            </a:r>
            <a:r>
              <a:rPr lang="ru-RU" sz="2000" i="1" dirty="0">
                <a:latin typeface="Times New Roman" panose="02020603050405020304" pitchFamily="18" charset="0"/>
                <a:ea typeface="Times New Roman" panose="02020603050405020304" pitchFamily="18" charset="0"/>
              </a:rPr>
              <a:t>. Остаточная </a:t>
            </a:r>
            <a:r>
              <a:rPr lang="ru-RU" sz="2000" i="1" dirty="0" err="1">
                <a:latin typeface="Times New Roman" panose="02020603050405020304" pitchFamily="18" charset="0"/>
                <a:ea typeface="Times New Roman" panose="02020603050405020304" pitchFamily="18" charset="0"/>
              </a:rPr>
              <a:t>стохатическая</a:t>
            </a:r>
            <a:r>
              <a:rPr lang="ru-RU" sz="2000" i="1" dirty="0">
                <a:latin typeface="Times New Roman" panose="02020603050405020304" pitchFamily="18" charset="0"/>
                <a:ea typeface="Times New Roman" panose="02020603050405020304" pitchFamily="18" charset="0"/>
              </a:rPr>
              <a:t> выборка</a:t>
            </a:r>
            <a:r>
              <a:rPr lang="en-US" sz="2000" dirty="0">
                <a:effectLst/>
                <a:latin typeface="Times New Roman" panose="02020603050405020304" pitchFamily="18" charset="0"/>
                <a:ea typeface="Times New Roman" panose="02020603050405020304" pitchFamily="18" charset="0"/>
              </a:rPr>
              <a:t>. </a:t>
            </a:r>
            <a:endParaRPr lang="ru-BY"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50EC4CBB-3B33-37E1-12EC-294D9F881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926453" y="1357313"/>
            <a:ext cx="5104265" cy="3671887"/>
          </a:xfrm>
          <a:prstGeom prst="rect">
            <a:avLst/>
          </a:prstGeom>
          <a:noFill/>
          <a:ln>
            <a:no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Remainder stochastic sampling">
            <a:extLst>
              <a:ext uri="{FF2B5EF4-FFF2-40B4-BE49-F238E27FC236}">
                <a16:creationId xmlns:a16="http://schemas.microsoft.com/office/drawing/2014/main" id="{14573A34-55C6-B73E-C77D-13382880D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72" y="5498729"/>
            <a:ext cx="866765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012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054F6A-D261-8BBE-172D-4A001D136EFA}"/>
              </a:ext>
            </a:extLst>
          </p:cNvPr>
          <p:cNvSpPr>
            <a:spLocks noGrp="1"/>
          </p:cNvSpPr>
          <p:nvPr>
            <p:ph type="title"/>
          </p:nvPr>
        </p:nvSpPr>
        <p:spPr/>
        <p:txBody>
          <a:bodyPr/>
          <a:lstStyle/>
          <a:p>
            <a:pPr algn="ctr"/>
            <a:r>
              <a:rPr lang="ru-RU" dirty="0">
                <a:latin typeface="+mn-lt"/>
              </a:rPr>
              <a:t>Скрещивание</a:t>
            </a:r>
            <a:endParaRPr lang="ru-BY" dirty="0">
              <a:latin typeface="+mn-lt"/>
            </a:endParaRPr>
          </a:p>
        </p:txBody>
      </p:sp>
      <p:sp>
        <p:nvSpPr>
          <p:cNvPr id="3" name="Объект 2">
            <a:extLst>
              <a:ext uri="{FF2B5EF4-FFF2-40B4-BE49-F238E27FC236}">
                <a16:creationId xmlns:a16="http://schemas.microsoft.com/office/drawing/2014/main" id="{836C680B-07A1-8361-22D3-A345FFC09886}"/>
              </a:ext>
            </a:extLst>
          </p:cNvPr>
          <p:cNvSpPr>
            <a:spLocks noGrp="1"/>
          </p:cNvSpPr>
          <p:nvPr>
            <p:ph idx="1"/>
          </p:nvPr>
        </p:nvSpPr>
        <p:spPr/>
        <p:txBody>
          <a:bodyPr/>
          <a:lstStyle/>
          <a:p>
            <a:pPr marL="0" indent="0" algn="just">
              <a:buNone/>
            </a:pPr>
            <a:r>
              <a:rPr lang="ru-RU" sz="1800" dirty="0">
                <a:effectLst/>
                <a:latin typeface="Times New Roman" panose="02020603050405020304" pitchFamily="18" charset="0"/>
                <a:ea typeface="Times New Roman" panose="02020603050405020304" pitchFamily="18" charset="0"/>
              </a:rPr>
              <a:t>	Особи промежуточной популяции случайным образом разбиваются на пары, потом с некоторой вероятностью скрещиваются, в результате чего получаются два потомка, которые записываются в новое поколение, или не скрещиваются, тогда в новое поколение записывается сама пара. </a:t>
            </a:r>
            <a:endParaRPr lang="ru-BY" sz="1800" dirty="0">
              <a:effectLst/>
              <a:latin typeface="Times New Roman" panose="02020603050405020304" pitchFamily="18" charset="0"/>
              <a:ea typeface="Times New Roman" panose="02020603050405020304" pitchFamily="18" charset="0"/>
            </a:endParaRPr>
          </a:p>
          <a:p>
            <a:pPr marL="0" indent="0" algn="just">
              <a:buNone/>
            </a:pPr>
            <a:r>
              <a:rPr lang="ru-RU" sz="1800" dirty="0">
                <a:effectLst/>
                <a:latin typeface="Times New Roman" panose="02020603050405020304" pitchFamily="18" charset="0"/>
                <a:ea typeface="Times New Roman" panose="02020603050405020304" pitchFamily="18" charset="0"/>
              </a:rPr>
              <a:t>	В классическом ГА применяется одноточечный оператор кроссовера (</a:t>
            </a:r>
            <a:r>
              <a:rPr lang="ru-RU" sz="1800" i="1" dirty="0">
                <a:effectLst/>
                <a:latin typeface="Times New Roman" panose="02020603050405020304" pitchFamily="18" charset="0"/>
                <a:ea typeface="Times New Roman" panose="02020603050405020304" pitchFamily="18" charset="0"/>
              </a:rPr>
              <a:t>1-point </a:t>
            </a:r>
            <a:r>
              <a:rPr lang="ru-RU" sz="1800" i="1" dirty="0" err="1">
                <a:effectLst/>
                <a:latin typeface="Times New Roman" panose="02020603050405020304" pitchFamily="18" charset="0"/>
                <a:ea typeface="Times New Roman" panose="02020603050405020304" pitchFamily="18" charset="0"/>
              </a:rPr>
              <a:t>crossover</a:t>
            </a:r>
            <a:r>
              <a:rPr lang="ru-RU" sz="1800" dirty="0">
                <a:effectLst/>
                <a:latin typeface="Times New Roman" panose="02020603050405020304" pitchFamily="18" charset="0"/>
                <a:ea typeface="Times New Roman" panose="02020603050405020304" pitchFamily="18" charset="0"/>
              </a:rPr>
              <a:t>): для родительских строк случайным образом выбирается точка раздела, потомки получаются путём обмена отсечёнными частями.</a:t>
            </a:r>
            <a:endParaRPr lang="ru-BY" sz="1800" dirty="0">
              <a:effectLst/>
              <a:latin typeface="Times New Roman" panose="02020603050405020304" pitchFamily="18" charset="0"/>
              <a:ea typeface="Times New Roman" panose="02020603050405020304" pitchFamily="18" charset="0"/>
            </a:endParaRPr>
          </a:p>
          <a:p>
            <a:pPr marL="0" indent="0" algn="ctr">
              <a:buNone/>
            </a:pPr>
            <a:endParaRPr lang="ru-BY"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1FD12A1B-D85D-5F32-2950-7AD455484EEA}"/>
              </a:ext>
            </a:extLst>
          </p:cNvPr>
          <p:cNvPicPr>
            <a:picLocks noChangeAspect="1"/>
          </p:cNvPicPr>
          <p:nvPr/>
        </p:nvPicPr>
        <p:blipFill>
          <a:blip r:embed="rId2"/>
          <a:stretch>
            <a:fillRect/>
          </a:stretch>
        </p:blipFill>
        <p:spPr>
          <a:xfrm>
            <a:off x="2132415" y="3757606"/>
            <a:ext cx="13069764" cy="612828"/>
          </a:xfrm>
          <a:prstGeom prst="rect">
            <a:avLst/>
          </a:prstGeom>
        </p:spPr>
      </p:pic>
      <p:pic>
        <p:nvPicPr>
          <p:cNvPr id="6" name="Объект 3">
            <a:extLst>
              <a:ext uri="{FF2B5EF4-FFF2-40B4-BE49-F238E27FC236}">
                <a16:creationId xmlns:a16="http://schemas.microsoft.com/office/drawing/2014/main" id="{C4721259-A6AE-98C6-C010-DF9EE4F33A54}"/>
              </a:ext>
            </a:extLst>
          </p:cNvPr>
          <p:cNvPicPr>
            <a:picLocks noChangeAspect="1"/>
          </p:cNvPicPr>
          <p:nvPr/>
        </p:nvPicPr>
        <p:blipFill>
          <a:blip r:embed="rId3"/>
          <a:stretch>
            <a:fillRect/>
          </a:stretch>
        </p:blipFill>
        <p:spPr>
          <a:xfrm>
            <a:off x="1961557" y="4753869"/>
            <a:ext cx="8268886" cy="1806529"/>
          </a:xfrm>
          <a:prstGeom prst="rect">
            <a:avLst/>
          </a:prstGeom>
        </p:spPr>
      </p:pic>
    </p:spTree>
    <p:extLst>
      <p:ext uri="{BB962C8B-B14F-4D97-AF65-F5344CB8AC3E}">
        <p14:creationId xmlns:p14="http://schemas.microsoft.com/office/powerpoint/2010/main" val="3486371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D3284C-4492-1ACE-F363-6F9BD8994CDA}"/>
              </a:ext>
            </a:extLst>
          </p:cNvPr>
          <p:cNvSpPr>
            <a:spLocks noGrp="1"/>
          </p:cNvSpPr>
          <p:nvPr>
            <p:ph type="title"/>
          </p:nvPr>
        </p:nvSpPr>
        <p:spPr/>
        <p:txBody>
          <a:bodyPr/>
          <a:lstStyle/>
          <a:p>
            <a:pPr algn="ctr"/>
            <a:r>
              <a:rPr lang="ru-RU" dirty="0">
                <a:latin typeface="+mn-lt"/>
              </a:rPr>
              <a:t>Мутация</a:t>
            </a:r>
            <a:endParaRPr lang="ru-BY" dirty="0">
              <a:latin typeface="+mn-lt"/>
            </a:endParaRPr>
          </a:p>
        </p:txBody>
      </p:sp>
      <p:sp>
        <p:nvSpPr>
          <p:cNvPr id="3" name="Объект 2">
            <a:extLst>
              <a:ext uri="{FF2B5EF4-FFF2-40B4-BE49-F238E27FC236}">
                <a16:creationId xmlns:a16="http://schemas.microsoft.com/office/drawing/2014/main" id="{1CB71397-9C2C-2A17-A964-EA1077367366}"/>
              </a:ext>
            </a:extLst>
          </p:cNvPr>
          <p:cNvSpPr>
            <a:spLocks noGrp="1"/>
          </p:cNvSpPr>
          <p:nvPr>
            <p:ph idx="1"/>
          </p:nvPr>
        </p:nvSpPr>
        <p:spPr>
          <a:xfrm>
            <a:off x="838201" y="1825625"/>
            <a:ext cx="6548438" cy="4351338"/>
          </a:xfrm>
        </p:spPr>
        <p:txBody>
          <a:bodyPr>
            <a:normAutofit/>
          </a:bodyPr>
          <a:lstStyle/>
          <a:p>
            <a:pPr marL="0" indent="0" algn="just">
              <a:buNone/>
            </a:pPr>
            <a:r>
              <a:rPr lang="ru-RU" sz="1600" dirty="0">
                <a:effectLst/>
                <a:latin typeface="Times New Roman" panose="02020603050405020304" pitchFamily="18" charset="0"/>
                <a:ea typeface="Times New Roman" panose="02020603050405020304" pitchFamily="18" charset="0"/>
              </a:rPr>
              <a:t>	К полученному в результате отбора и скрещивания новому поколению применяется оператор мутации, необходимый для "выбивания" популяции из локального экстремума и способствующий защите от преждевременной сходимости.</a:t>
            </a:r>
            <a:endParaRPr lang="ru-BY" sz="1600" dirty="0">
              <a:effectLst/>
              <a:latin typeface="Times New Roman" panose="02020603050405020304" pitchFamily="18" charset="0"/>
              <a:ea typeface="Times New Roman" panose="02020603050405020304" pitchFamily="18" charset="0"/>
            </a:endParaRPr>
          </a:p>
          <a:p>
            <a:pPr marL="0" indent="0" algn="just">
              <a:buNone/>
            </a:pPr>
            <a:r>
              <a:rPr lang="ru-RU" sz="1600" dirty="0">
                <a:effectLst/>
                <a:latin typeface="Times New Roman" panose="02020603050405020304" pitchFamily="18" charset="0"/>
                <a:ea typeface="Times New Roman" panose="02020603050405020304" pitchFamily="18" charset="0"/>
              </a:rPr>
              <a:t>	Каждый бит каждой особи популяции с некоторой вероятностью инвертируется. Эта вероятность обычно очень мала, менее 1%. </a:t>
            </a:r>
          </a:p>
          <a:p>
            <a:pPr marL="0" indent="0" algn="just">
              <a:buNone/>
            </a:pPr>
            <a:endParaRPr lang="ru-RU" sz="1600" dirty="0">
              <a:latin typeface="Times New Roman" panose="02020603050405020304" pitchFamily="18" charset="0"/>
              <a:ea typeface="Times New Roman" panose="02020603050405020304" pitchFamily="18" charset="0"/>
            </a:endParaRPr>
          </a:p>
          <a:p>
            <a:pPr marL="0" indent="0" algn="just">
              <a:buNone/>
            </a:pPr>
            <a:endParaRPr lang="ru-BY" sz="1600" dirty="0">
              <a:effectLst/>
              <a:latin typeface="Times New Roman" panose="02020603050405020304" pitchFamily="18" charset="0"/>
              <a:ea typeface="Times New Roman" panose="02020603050405020304" pitchFamily="18" charset="0"/>
            </a:endParaRPr>
          </a:p>
          <a:p>
            <a:pPr marL="0" indent="0" algn="just">
              <a:buNone/>
            </a:pPr>
            <a:r>
              <a:rPr lang="ru-RU" sz="1600" dirty="0">
                <a:effectLst/>
                <a:latin typeface="Times New Roman" panose="02020603050405020304" pitchFamily="18" charset="0"/>
                <a:ea typeface="Times New Roman" panose="02020603050405020304" pitchFamily="18" charset="0"/>
              </a:rPr>
              <a:t>	Можно выбирать некоторое количество точек в хромосоме для инверсии, причем их число также может быть случайным. Также можно инвертировать сразу некоторую группу подряд идущих точек. </a:t>
            </a:r>
            <a:endParaRPr lang="ru-BY" sz="2400" dirty="0">
              <a:latin typeface="Times New Roman" panose="02020603050405020304" pitchFamily="18" charset="0"/>
              <a:cs typeface="Times New Roman" panose="02020603050405020304" pitchFamily="18" charset="0"/>
            </a:endParaRPr>
          </a:p>
        </p:txBody>
      </p:sp>
      <p:pic>
        <p:nvPicPr>
          <p:cNvPr id="4" name="Рисунок 3">
            <a:extLst>
              <a:ext uri="{FF2B5EF4-FFF2-40B4-BE49-F238E27FC236}">
                <a16:creationId xmlns:a16="http://schemas.microsoft.com/office/drawing/2014/main" id="{F1578A56-A937-FD1A-C794-A81DBCAE46A1}"/>
              </a:ext>
            </a:extLst>
          </p:cNvPr>
          <p:cNvPicPr>
            <a:picLocks noChangeAspect="1"/>
          </p:cNvPicPr>
          <p:nvPr/>
        </p:nvPicPr>
        <p:blipFill>
          <a:blip r:embed="rId2"/>
          <a:stretch>
            <a:fillRect/>
          </a:stretch>
        </p:blipFill>
        <p:spPr>
          <a:xfrm>
            <a:off x="1219710" y="3590843"/>
            <a:ext cx="13048229" cy="317923"/>
          </a:xfrm>
          <a:prstGeom prst="rect">
            <a:avLst/>
          </a:prstGeom>
        </p:spPr>
      </p:pic>
      <p:pic>
        <p:nvPicPr>
          <p:cNvPr id="5" name="Picture 2">
            <a:extLst>
              <a:ext uri="{FF2B5EF4-FFF2-40B4-BE49-F238E27FC236}">
                <a16:creationId xmlns:a16="http://schemas.microsoft.com/office/drawing/2014/main" id="{96E656FF-8A8B-C0A3-5BF5-06BA2DAC214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572374" y="1709656"/>
            <a:ext cx="4843464" cy="3938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985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98A6A-2447-9ED5-8C8F-86C60D682B4C}"/>
              </a:ext>
            </a:extLst>
          </p:cNvPr>
          <p:cNvSpPr>
            <a:spLocks noGrp="1"/>
          </p:cNvSpPr>
          <p:nvPr>
            <p:ph type="title"/>
          </p:nvPr>
        </p:nvSpPr>
        <p:spPr/>
        <p:txBody>
          <a:bodyPr/>
          <a:lstStyle/>
          <a:p>
            <a:pPr algn="ctr"/>
            <a:r>
              <a:rPr lang="ru-RU" dirty="0">
                <a:latin typeface="+mn-lt"/>
              </a:rPr>
              <a:t>Критерии останова</a:t>
            </a:r>
            <a:endParaRPr lang="ru-BY" dirty="0">
              <a:latin typeface="+mn-lt"/>
            </a:endParaRPr>
          </a:p>
        </p:txBody>
      </p:sp>
      <p:sp>
        <p:nvSpPr>
          <p:cNvPr id="3" name="Объект 2">
            <a:extLst>
              <a:ext uri="{FF2B5EF4-FFF2-40B4-BE49-F238E27FC236}">
                <a16:creationId xmlns:a16="http://schemas.microsoft.com/office/drawing/2014/main" id="{43F08D14-54A4-0B9E-2199-25C362E45852}"/>
              </a:ext>
            </a:extLst>
          </p:cNvPr>
          <p:cNvSpPr>
            <a:spLocks noGrp="1"/>
          </p:cNvSpPr>
          <p:nvPr>
            <p:ph idx="1"/>
          </p:nvPr>
        </p:nvSpPr>
        <p:spPr>
          <a:xfrm>
            <a:off x="838200" y="1825624"/>
            <a:ext cx="10510837" cy="4860926"/>
          </a:xfrm>
        </p:spPr>
        <p:txBody>
          <a:bodyPr>
            <a:normAutofit lnSpcReduction="10000"/>
          </a:bodyPr>
          <a:lstStyle/>
          <a:p>
            <a:pPr marL="0" indent="0" algn="just">
              <a:buNone/>
            </a:pPr>
            <a:r>
              <a:rPr lang="ru-RU" sz="1800" dirty="0">
                <a:effectLst/>
                <a:latin typeface="Times New Roman" panose="02020603050405020304" pitchFamily="18" charset="0"/>
                <a:ea typeface="Times New Roman" panose="02020603050405020304" pitchFamily="18" charset="0"/>
              </a:rPr>
              <a:t>	Такой процесс эволюции, вообще говоря, может продолжаться до бесконечности. Критерием останова может служить заданное количество поколений или </a:t>
            </a:r>
            <a:r>
              <a:rPr lang="ru-RU" sz="1800" i="1" dirty="0">
                <a:effectLst/>
                <a:latin typeface="Times New Roman" panose="02020603050405020304" pitchFamily="18" charset="0"/>
                <a:ea typeface="Times New Roman" panose="02020603050405020304" pitchFamily="18" charset="0"/>
              </a:rPr>
              <a:t>схождение</a:t>
            </a:r>
            <a:r>
              <a:rPr lang="ru-RU" sz="1800" dirty="0">
                <a:effectLst/>
                <a:latin typeface="Times New Roman" panose="02020603050405020304" pitchFamily="18" charset="0"/>
                <a:ea typeface="Times New Roman" panose="02020603050405020304" pitchFamily="18" charset="0"/>
              </a:rPr>
              <a:t> (</a:t>
            </a:r>
            <a:r>
              <a:rPr lang="ru-RU" sz="1800" i="1" dirty="0" err="1">
                <a:effectLst/>
                <a:latin typeface="Times New Roman" panose="02020603050405020304" pitchFamily="18" charset="0"/>
                <a:ea typeface="Times New Roman" panose="02020603050405020304" pitchFamily="18" charset="0"/>
              </a:rPr>
              <a:t>convergence</a:t>
            </a:r>
            <a:r>
              <a:rPr lang="ru-RU" sz="1800" dirty="0">
                <a:effectLst/>
                <a:latin typeface="Times New Roman" panose="02020603050405020304" pitchFamily="18" charset="0"/>
                <a:ea typeface="Times New Roman" panose="02020603050405020304" pitchFamily="18" charset="0"/>
              </a:rPr>
              <a:t>) популяции. </a:t>
            </a:r>
            <a:endParaRPr lang="ru-BY" sz="1800" dirty="0">
              <a:effectLst/>
              <a:latin typeface="Times New Roman" panose="02020603050405020304" pitchFamily="18" charset="0"/>
              <a:ea typeface="Times New Roman" panose="02020603050405020304" pitchFamily="18" charset="0"/>
            </a:endParaRPr>
          </a:p>
          <a:p>
            <a:pPr marL="0" indent="0" algn="just">
              <a:buNone/>
            </a:pPr>
            <a:r>
              <a:rPr lang="ru-RU" sz="1800" dirty="0">
                <a:effectLst/>
                <a:latin typeface="Times New Roman" panose="02020603050405020304" pitchFamily="18" charset="0"/>
                <a:ea typeface="Times New Roman" panose="02020603050405020304" pitchFamily="18" charset="0"/>
              </a:rPr>
              <a:t>	Схождением называется состояние популяции, когда все строки популяции находятся в области некоторого экстремума и почти одинаковы. То есть кроссовер практически никак не изменяет популяции, а мутирующие особи склонны вымирать, так как менее приспособлены. Таким образом, схождение популяции означает, что достигнуто решение близкое к оптимальному. </a:t>
            </a:r>
          </a:p>
          <a:p>
            <a:pPr marL="0" indent="0" algn="just">
              <a:buNone/>
            </a:pPr>
            <a:endParaRPr lang="ru-RU" sz="1800" dirty="0">
              <a:latin typeface="Times New Roman" panose="02020603050405020304" pitchFamily="18" charset="0"/>
              <a:ea typeface="Times New Roman" panose="02020603050405020304" pitchFamily="18" charset="0"/>
            </a:endParaRPr>
          </a:p>
          <a:p>
            <a:pPr marL="0" indent="0" algn="just">
              <a:buNone/>
            </a:pPr>
            <a:endParaRPr lang="ru-RU" sz="1800" dirty="0">
              <a:effectLst/>
              <a:latin typeface="Times New Roman" panose="02020603050405020304" pitchFamily="18" charset="0"/>
              <a:ea typeface="Times New Roman" panose="02020603050405020304" pitchFamily="18" charset="0"/>
            </a:endParaRPr>
          </a:p>
          <a:p>
            <a:pPr marL="0" indent="0" algn="just">
              <a:buNone/>
            </a:pPr>
            <a:endParaRPr lang="ru-RU" sz="1800" dirty="0">
              <a:latin typeface="Times New Roman" panose="02020603050405020304" pitchFamily="18" charset="0"/>
              <a:ea typeface="Times New Roman" panose="02020603050405020304" pitchFamily="18" charset="0"/>
            </a:endParaRPr>
          </a:p>
          <a:p>
            <a:pPr marL="0" indent="0" algn="just">
              <a:buNone/>
            </a:pPr>
            <a:endParaRPr lang="ru-RU" sz="1800" dirty="0">
              <a:effectLst/>
              <a:latin typeface="Times New Roman" panose="02020603050405020304" pitchFamily="18" charset="0"/>
              <a:ea typeface="Times New Roman" panose="02020603050405020304" pitchFamily="18" charset="0"/>
            </a:endParaRPr>
          </a:p>
          <a:p>
            <a:pPr marL="0" indent="0" algn="just">
              <a:buNone/>
            </a:pPr>
            <a:endParaRPr lang="ru-RU" sz="1800" dirty="0">
              <a:latin typeface="Times New Roman" panose="02020603050405020304" pitchFamily="18" charset="0"/>
              <a:ea typeface="Times New Roman" panose="02020603050405020304" pitchFamily="18" charset="0"/>
            </a:endParaRPr>
          </a:p>
          <a:p>
            <a:pPr marL="0" indent="0" algn="just">
              <a:buNone/>
            </a:pPr>
            <a:endParaRPr lang="ru-RU" sz="1800" dirty="0">
              <a:effectLst/>
              <a:latin typeface="Times New Roman" panose="02020603050405020304" pitchFamily="18" charset="0"/>
              <a:ea typeface="Times New Roman" panose="02020603050405020304" pitchFamily="18" charset="0"/>
            </a:endParaRPr>
          </a:p>
          <a:p>
            <a:pPr marL="0" indent="0" algn="just">
              <a:buNone/>
            </a:pPr>
            <a:r>
              <a:rPr lang="ru-RU" sz="1800" dirty="0">
                <a:latin typeface="Times New Roman" panose="02020603050405020304" pitchFamily="18" charset="0"/>
                <a:ea typeface="Times New Roman" panose="02020603050405020304" pitchFamily="18" charset="0"/>
              </a:rPr>
              <a:t>Критерии остановки:</a:t>
            </a:r>
          </a:p>
          <a:p>
            <a:pPr algn="just"/>
            <a:r>
              <a:rPr lang="ru-RU" sz="1800" dirty="0">
                <a:latin typeface="Times New Roman" panose="02020603050405020304" pitchFamily="18" charset="0"/>
                <a:ea typeface="Times New Roman" panose="02020603050405020304" pitchFamily="18" charset="0"/>
              </a:rPr>
              <a:t>Алгоритм достиг идеального поколения</a:t>
            </a:r>
          </a:p>
          <a:p>
            <a:pPr algn="just"/>
            <a:r>
              <a:rPr lang="ru-RU" sz="1800" dirty="0">
                <a:latin typeface="Times New Roman" panose="02020603050405020304" pitchFamily="18" charset="0"/>
                <a:ea typeface="Times New Roman" panose="02020603050405020304" pitchFamily="18" charset="0"/>
              </a:rPr>
              <a:t>Прекращаем в любой момент </a:t>
            </a:r>
            <a:r>
              <a:rPr lang="ru-RU" sz="1800">
                <a:latin typeface="Times New Roman" panose="02020603050405020304" pitchFamily="18" charset="0"/>
                <a:ea typeface="Times New Roman" panose="02020603050405020304" pitchFamily="18" charset="0"/>
              </a:rPr>
              <a:t>и берем </a:t>
            </a:r>
            <a:r>
              <a:rPr lang="ru-RU" sz="1800" dirty="0">
                <a:latin typeface="Times New Roman" panose="02020603050405020304" pitchFamily="18" charset="0"/>
                <a:ea typeface="Times New Roman" panose="02020603050405020304" pitchFamily="18" charset="0"/>
              </a:rPr>
              <a:t>самую лучшую особь</a:t>
            </a:r>
            <a:endParaRPr lang="ru-BY" sz="1800" dirty="0">
              <a:latin typeface="Times New Roman" panose="02020603050405020304" pitchFamily="18" charset="0"/>
              <a:ea typeface="Times New Roman" panose="02020603050405020304" pitchFamily="18" charset="0"/>
            </a:endParaRPr>
          </a:p>
        </p:txBody>
      </p:sp>
      <p:pic>
        <p:nvPicPr>
          <p:cNvPr id="3074" name="Picture 2" descr="Схождение">
            <a:extLst>
              <a:ext uri="{FF2B5EF4-FFF2-40B4-BE49-F238E27FC236}">
                <a16:creationId xmlns:a16="http://schemas.microsoft.com/office/drawing/2014/main" id="{4029D069-F785-E44B-F40A-26AC9BF31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61148"/>
            <a:ext cx="5253037" cy="218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8339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98A6A-2447-9ED5-8C8F-86C60D682B4C}"/>
              </a:ext>
            </a:extLst>
          </p:cNvPr>
          <p:cNvSpPr>
            <a:spLocks noGrp="1"/>
          </p:cNvSpPr>
          <p:nvPr>
            <p:ph type="title"/>
          </p:nvPr>
        </p:nvSpPr>
        <p:spPr/>
        <p:txBody>
          <a:bodyPr/>
          <a:lstStyle/>
          <a:p>
            <a:pPr algn="ctr"/>
            <a:r>
              <a:rPr lang="ru-RU" dirty="0">
                <a:latin typeface="+mn-lt"/>
              </a:rPr>
              <a:t>Шаблоны</a:t>
            </a:r>
            <a:endParaRPr lang="ru-BY" dirty="0">
              <a:latin typeface="+mn-lt"/>
            </a:endParaRPr>
          </a:p>
        </p:txBody>
      </p:sp>
      <p:sp>
        <p:nvSpPr>
          <p:cNvPr id="3" name="Объект 2">
            <a:extLst>
              <a:ext uri="{FF2B5EF4-FFF2-40B4-BE49-F238E27FC236}">
                <a16:creationId xmlns:a16="http://schemas.microsoft.com/office/drawing/2014/main" id="{43F08D14-54A4-0B9E-2199-25C362E45852}"/>
              </a:ext>
            </a:extLst>
          </p:cNvPr>
          <p:cNvSpPr>
            <a:spLocks noGrp="1"/>
          </p:cNvSpPr>
          <p:nvPr>
            <p:ph idx="1"/>
          </p:nvPr>
        </p:nvSpPr>
        <p:spPr/>
        <p:txBody>
          <a:bodyPr/>
          <a:lstStyle/>
          <a:p>
            <a:pPr marL="0" indent="0" algn="just">
              <a:buNone/>
            </a:pPr>
            <a:r>
              <a:rPr lang="ru-RU" sz="1800" dirty="0">
                <a:effectLst/>
                <a:latin typeface="Times New Roman" panose="02020603050405020304" pitchFamily="18" charset="0"/>
                <a:ea typeface="Times New Roman" panose="02020603050405020304" pitchFamily="18" charset="0"/>
              </a:rPr>
              <a:t>	</a:t>
            </a:r>
            <a:r>
              <a:rPr lang="ru-RU" sz="1800" b="1" dirty="0">
                <a:effectLst/>
                <a:latin typeface="Times New Roman" panose="02020603050405020304" pitchFamily="18" charset="0"/>
                <a:ea typeface="Times New Roman" panose="02020603050405020304" pitchFamily="18" charset="0"/>
              </a:rPr>
              <a:t>Шаблоном</a:t>
            </a:r>
            <a:r>
              <a:rPr lang="ru-RU" sz="1800" dirty="0">
                <a:effectLst/>
                <a:latin typeface="Times New Roman" panose="02020603050405020304" pitchFamily="18" charset="0"/>
                <a:ea typeface="Times New Roman" panose="02020603050405020304" pitchFamily="18" charset="0"/>
              </a:rPr>
              <a:t> (</a:t>
            </a:r>
            <a:r>
              <a:rPr lang="ru-RU" sz="1800" i="1" dirty="0" err="1">
                <a:effectLst/>
                <a:latin typeface="Times New Roman" panose="02020603050405020304" pitchFamily="18" charset="0"/>
                <a:ea typeface="Times New Roman" panose="02020603050405020304" pitchFamily="18" charset="0"/>
              </a:rPr>
              <a:t>schema</a:t>
            </a:r>
            <a:r>
              <a:rPr lang="ru-RU" sz="1800" dirty="0">
                <a:effectLst/>
                <a:latin typeface="Times New Roman" panose="02020603050405020304" pitchFamily="18" charset="0"/>
                <a:ea typeface="Times New Roman" panose="02020603050405020304" pitchFamily="18" charset="0"/>
              </a:rPr>
              <a:t>) называется строка длины </a:t>
            </a:r>
            <a:r>
              <a:rPr lang="ru-RU" sz="1800" i="1" dirty="0">
                <a:effectLst/>
                <a:latin typeface="Times New Roman" panose="02020603050405020304" pitchFamily="18" charset="0"/>
                <a:ea typeface="Times New Roman" panose="02020603050405020304" pitchFamily="18" charset="0"/>
              </a:rPr>
              <a:t>L</a:t>
            </a:r>
            <a:r>
              <a:rPr lang="ru-RU" sz="1800" dirty="0">
                <a:effectLst/>
                <a:latin typeface="Times New Roman" panose="02020603050405020304" pitchFamily="18" charset="0"/>
                <a:ea typeface="Times New Roman" panose="02020603050405020304" pitchFamily="18" charset="0"/>
              </a:rPr>
              <a:t> из символов 0, 1 и *(«</a:t>
            </a:r>
            <a:r>
              <a:rPr lang="ru-RU" sz="1800" dirty="0" err="1">
                <a:effectLst/>
                <a:latin typeface="Times New Roman" panose="02020603050405020304" pitchFamily="18" charset="0"/>
                <a:ea typeface="Times New Roman" panose="02020603050405020304" pitchFamily="18" charset="0"/>
              </a:rPr>
              <a:t>don't</a:t>
            </a:r>
            <a:r>
              <a:rPr lang="ru-RU" sz="1800" dirty="0">
                <a:effectLst/>
                <a:latin typeface="Times New Roman" panose="02020603050405020304" pitchFamily="18" charset="0"/>
                <a:ea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rPr>
              <a:t>care</a:t>
            </a:r>
            <a:r>
              <a:rPr lang="ru-RU" sz="1800" dirty="0">
                <a:effectLst/>
                <a:latin typeface="Times New Roman" panose="02020603050405020304" pitchFamily="18" charset="0"/>
                <a:ea typeface="Times New Roman" panose="02020603050405020304" pitchFamily="18" charset="0"/>
              </a:rPr>
              <a:t>» символ). Строка является представителем данного шаблона, если все символы кроме * совпадают. </a:t>
            </a:r>
          </a:p>
          <a:p>
            <a:pPr marL="0" indent="0" algn="just">
              <a:buNone/>
            </a:pPr>
            <a:r>
              <a:rPr lang="ru-RU" sz="1800" dirty="0">
                <a:effectLst/>
                <a:latin typeface="Times New Roman" panose="02020603050405020304" pitchFamily="18" charset="0"/>
                <a:ea typeface="Times New Roman" panose="02020603050405020304" pitchFamily="18" charset="0"/>
              </a:rPr>
              <a:t>	Если представить пространство поиска в виде гиперкуба, то строки – это его вершины, а шаблон определяет в нем гиперплоскость. Поэтому термины «шаблон» и «гиперплоскость» взаимозаменяемы.</a:t>
            </a:r>
            <a:endParaRPr lang="ru-BY" sz="1800" dirty="0">
              <a:effectLst/>
              <a:latin typeface="Times New Roman" panose="02020603050405020304" pitchFamily="18" charset="0"/>
              <a:ea typeface="Times New Roman" panose="02020603050405020304" pitchFamily="18" charset="0"/>
            </a:endParaRPr>
          </a:p>
          <a:p>
            <a:pPr marL="0" indent="0" algn="just">
              <a:buNone/>
            </a:pPr>
            <a:r>
              <a:rPr lang="ru-RU" sz="1800" b="1" i="1" dirty="0">
                <a:latin typeface="Times New Roman" panose="02020603050405020304" pitchFamily="18" charset="0"/>
                <a:ea typeface="Times New Roman" panose="02020603050405020304" pitchFamily="18" charset="0"/>
              </a:rPr>
              <a:t>	</a:t>
            </a:r>
            <a:r>
              <a:rPr lang="ru-RU" sz="1800" b="1" dirty="0">
                <a:effectLst/>
                <a:latin typeface="Times New Roman" panose="02020603050405020304" pitchFamily="18" charset="0"/>
                <a:ea typeface="Times New Roman" panose="02020603050405020304" pitchFamily="18" charset="0"/>
              </a:rPr>
              <a:t>Порядком</a:t>
            </a:r>
            <a:r>
              <a:rPr lang="ru-RU" sz="1800" dirty="0">
                <a:effectLst/>
                <a:latin typeface="Times New Roman" panose="02020603050405020304" pitchFamily="18" charset="0"/>
                <a:ea typeface="Times New Roman" panose="02020603050405020304" pitchFamily="18" charset="0"/>
              </a:rPr>
              <a:t> шаблона называется количество фиксированных в нём битов.</a:t>
            </a:r>
            <a:endParaRPr lang="ru-BY" sz="1800" dirty="0">
              <a:effectLst/>
              <a:latin typeface="Times New Roman" panose="02020603050405020304" pitchFamily="18" charset="0"/>
              <a:ea typeface="Times New Roman" panose="02020603050405020304" pitchFamily="18" charset="0"/>
            </a:endParaRPr>
          </a:p>
          <a:p>
            <a:pPr marL="0" indent="0" algn="just">
              <a:buNone/>
            </a:pPr>
            <a:r>
              <a:rPr lang="ru-RU" sz="1800" b="1" i="1" dirty="0">
                <a:effectLst/>
                <a:latin typeface="Times New Roman" panose="02020603050405020304" pitchFamily="18" charset="0"/>
                <a:ea typeface="Times New Roman" panose="02020603050405020304" pitchFamily="18" charset="0"/>
              </a:rPr>
              <a:t>	</a:t>
            </a:r>
            <a:r>
              <a:rPr lang="ru-RU" sz="1800" b="1" dirty="0">
                <a:effectLst/>
                <a:latin typeface="Times New Roman" panose="02020603050405020304" pitchFamily="18" charset="0"/>
                <a:ea typeface="Times New Roman" panose="02020603050405020304" pitchFamily="18" charset="0"/>
              </a:rPr>
              <a:t>Определяющей длиной </a:t>
            </a:r>
            <a:r>
              <a:rPr lang="ru-RU" sz="1800" dirty="0">
                <a:effectLst/>
                <a:latin typeface="Times New Roman" panose="02020603050405020304" pitchFamily="18" charset="0"/>
                <a:ea typeface="Times New Roman" panose="02020603050405020304" pitchFamily="18" charset="0"/>
              </a:rPr>
              <a:t>шаблона называется расстояние между его крайними фиксированными битами. </a:t>
            </a:r>
          </a:p>
          <a:p>
            <a:pPr marL="0" indent="0" algn="just">
              <a:buNone/>
            </a:pPr>
            <a:r>
              <a:rPr lang="ru-RU" sz="1800" dirty="0">
                <a:effectLst/>
                <a:latin typeface="Times New Roman" panose="02020603050405020304" pitchFamily="18" charset="0"/>
                <a:ea typeface="Times New Roman" panose="02020603050405020304" pitchFamily="18" charset="0"/>
              </a:rPr>
              <a:t>	</a:t>
            </a:r>
            <a:r>
              <a:rPr lang="ru-RU" sz="1800" b="1" dirty="0">
                <a:effectLst/>
                <a:latin typeface="Times New Roman" panose="02020603050405020304" pitchFamily="18" charset="0"/>
                <a:ea typeface="Times New Roman" panose="02020603050405020304" pitchFamily="18" charset="0"/>
              </a:rPr>
              <a:t>Приспособленностью</a:t>
            </a:r>
            <a:r>
              <a:rPr lang="ru-RU" sz="1800" dirty="0">
                <a:effectLst/>
                <a:latin typeface="Times New Roman" panose="02020603050405020304" pitchFamily="18" charset="0"/>
                <a:ea typeface="Times New Roman" panose="02020603050405020304" pitchFamily="18" charset="0"/>
              </a:rPr>
              <a:t> шаблона называется средняя приспособленность строк из популяции, являющихся его представителями. Следует заметить, что эта величина зависит от популяции, и поэтому меняется со временем. </a:t>
            </a:r>
            <a:endParaRPr lang="ru-BY" sz="1800" dirty="0">
              <a:effectLst/>
              <a:latin typeface="Times New Roman" panose="02020603050405020304" pitchFamily="18" charset="0"/>
              <a:ea typeface="Times New Roman" panose="02020603050405020304" pitchFamily="18" charset="0"/>
            </a:endParaRPr>
          </a:p>
          <a:p>
            <a:pPr marL="0" indent="0" algn="just">
              <a:buNone/>
            </a:pPr>
            <a:endParaRPr lang="ru-BY" sz="1800" dirty="0">
              <a:effectLst/>
              <a:latin typeface="Times New Roman" panose="02020603050405020304" pitchFamily="18" charset="0"/>
              <a:ea typeface="Times New Roman" panose="02020603050405020304" pitchFamily="18" charset="0"/>
            </a:endParaRPr>
          </a:p>
          <a:p>
            <a:pPr marL="0" indent="0" algn="just">
              <a:buNone/>
            </a:pPr>
            <a:endParaRPr lang="ru-BY" sz="1800" dirty="0">
              <a:effectLst/>
              <a:latin typeface="Times New Roman" panose="02020603050405020304" pitchFamily="18" charset="0"/>
              <a:ea typeface="Times New Roman" panose="02020603050405020304" pitchFamily="18" charset="0"/>
            </a:endParaRPr>
          </a:p>
          <a:p>
            <a:pPr marL="0" indent="0" algn="just">
              <a:buNone/>
            </a:pPr>
            <a:endParaRPr lang="ru-B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044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1E31DC-A635-2D84-D57F-B5222AE02138}"/>
              </a:ext>
            </a:extLst>
          </p:cNvPr>
          <p:cNvSpPr>
            <a:spLocks noGrp="1"/>
          </p:cNvSpPr>
          <p:nvPr>
            <p:ph type="title"/>
          </p:nvPr>
        </p:nvSpPr>
        <p:spPr/>
        <p:txBody>
          <a:bodyPr/>
          <a:lstStyle/>
          <a:p>
            <a:pPr algn="ctr"/>
            <a:r>
              <a:rPr lang="ru-RU" dirty="0">
                <a:latin typeface="+mn-lt"/>
              </a:rPr>
              <a:t>Шаблоны</a:t>
            </a:r>
            <a:endParaRPr lang="ru-BY" dirty="0"/>
          </a:p>
        </p:txBody>
      </p:sp>
      <p:pic>
        <p:nvPicPr>
          <p:cNvPr id="9218" name="Picture 2">
            <a:extLst>
              <a:ext uri="{FF2B5EF4-FFF2-40B4-BE49-F238E27FC236}">
                <a16:creationId xmlns:a16="http://schemas.microsoft.com/office/drawing/2014/main" id="{9FC4C5AE-2801-7072-E950-EBFD46B578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7967" y="1690688"/>
            <a:ext cx="5436066" cy="4416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246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419</Words>
  <Application>Microsoft Office PowerPoint</Application>
  <PresentationFormat>Широкоэкранный</PresentationFormat>
  <Paragraphs>151</Paragraphs>
  <Slides>26</Slides>
  <Notes>0</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1</vt:i4>
      </vt:variant>
      <vt:variant>
        <vt:lpstr>Заголовки слайдов</vt:lpstr>
      </vt:variant>
      <vt:variant>
        <vt:i4>26</vt:i4>
      </vt:variant>
    </vt:vector>
  </HeadingPairs>
  <TitlesOfParts>
    <vt:vector size="36" baseType="lpstr">
      <vt:lpstr>Arial</vt:lpstr>
      <vt:lpstr>Calibri</vt:lpstr>
      <vt:lpstr>Calibri Light</vt:lpstr>
      <vt:lpstr>Consolas</vt:lpstr>
      <vt:lpstr>Courier New</vt:lpstr>
      <vt:lpstr>Symbol</vt:lpstr>
      <vt:lpstr>Times New Roman</vt:lpstr>
      <vt:lpstr>Verdana</vt:lpstr>
      <vt:lpstr>Тема Office</vt:lpstr>
      <vt:lpstr>Equation.3</vt:lpstr>
      <vt:lpstr>СОВРЕМЕННЫЕ АЛГОРИТМЫ ОБРАБОТКИ ДАННЫХ</vt:lpstr>
      <vt:lpstr>Генетические алгоритмы</vt:lpstr>
      <vt:lpstr>Презентация PowerPoint</vt:lpstr>
      <vt:lpstr>Отбор</vt:lpstr>
      <vt:lpstr>Скрещивание</vt:lpstr>
      <vt:lpstr>Мутация</vt:lpstr>
      <vt:lpstr>Критерии останова</vt:lpstr>
      <vt:lpstr>Шаблоны</vt:lpstr>
      <vt:lpstr>Шаблоны</vt:lpstr>
      <vt:lpstr>Какое отношение к генетическим алгоритмам имеет шаблон?</vt:lpstr>
      <vt:lpstr>Теорема шаблонов</vt:lpstr>
      <vt:lpstr>Презентация PowerPoint</vt:lpstr>
      <vt:lpstr>Презентация PowerPoint</vt:lpstr>
      <vt:lpstr>Презентация PowerPoint</vt:lpstr>
      <vt:lpstr>Настройка генетического алгоритма</vt:lpstr>
      <vt:lpstr>Презентация PowerPoint</vt:lpstr>
      <vt:lpstr>Модификации генетического алгоритма</vt:lpstr>
      <vt:lpstr>Модели генетического алгоритма</vt:lpstr>
      <vt:lpstr>Эволюция по Дарвину</vt:lpstr>
      <vt:lpstr>Генерация первого поколения</vt:lpstr>
      <vt:lpstr>Определение мутации особи</vt:lpstr>
      <vt:lpstr>Презентация PowerPoint</vt:lpstr>
      <vt:lpstr>Генерация следующих поколений</vt:lpstr>
      <vt:lpstr>Факторы, создающие сложность для генетического алгоритма</vt:lpstr>
      <vt:lpstr>Выводы</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СОВРЕМЕННЫЕ АЛГОРИТМЫ ОБРАБОТКИ ДАННЫХ</dc:title>
  <dc:creator>Артур Куроедов</dc:creator>
  <cp:lastModifiedBy>Lesha</cp:lastModifiedBy>
  <cp:revision>42</cp:revision>
  <dcterms:created xsi:type="dcterms:W3CDTF">2022-11-07T20:06:01Z</dcterms:created>
  <dcterms:modified xsi:type="dcterms:W3CDTF">2022-11-25T10:16:42Z</dcterms:modified>
</cp:coreProperties>
</file>