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1D4F-E5D9-4D5C-B084-0327A91EAA8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C40D-2462-4D2E-B5C9-B00052B8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Транспортное предприятие со световой скорости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Конкуренты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проанализировали конкурентов на рынке и выяснили, что их немного. Большинство конкурентов это организации занимающиеся перевозками в городе, так как клиенты не захотят платить большую цену, при маленьком расстоянии. При этом вне города наша компания более предпочтительна, так как позволяет добраться быстро в другие города, страны.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814" y="1825625"/>
            <a:ext cx="6233652" cy="4351338"/>
          </a:xfrm>
        </p:spPr>
        <p:txBody>
          <a:bodyPr/>
          <a:lstStyle/>
          <a:p>
            <a:r>
              <a:rPr lang="ru-RU" dirty="0" smtClean="0"/>
              <a:t>Источник доходов заказы клиентов на перевозку. По прогнозам, финансовые показатели указывают на рост дынных заказов, что приведен к большей прибыли</a:t>
            </a:r>
            <a:endParaRPr lang="en-US" dirty="0"/>
          </a:p>
        </p:txBody>
      </p:sp>
      <p:pic>
        <p:nvPicPr>
          <p:cNvPr id="6148" name="Picture 4" descr="График роста прибыли график с красной стрелкой вверх на синем фоне 3d  рендеринг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55" y="1825625"/>
            <a:ext cx="4886565" cy="32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4877"/>
            <a:ext cx="10515600" cy="353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95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ru-RU" dirty="0"/>
              <a:t>удовлетворение любых потребностей клиентов нашей компании, связанных с организацией </a:t>
            </a:r>
            <a:r>
              <a:rPr lang="ru-RU" dirty="0" smtClean="0"/>
              <a:t>перевозки людей и </a:t>
            </a:r>
            <a:r>
              <a:rPr lang="ru-RU" dirty="0"/>
              <a:t>грузов </a:t>
            </a:r>
            <a:r>
              <a:rPr lang="ru-RU" dirty="0" smtClean="0"/>
              <a:t>со световой скоростью.</a:t>
            </a:r>
            <a:endParaRPr lang="en-US" dirty="0"/>
          </a:p>
        </p:txBody>
      </p:sp>
      <p:pic>
        <p:nvPicPr>
          <p:cNvPr id="1026" name="Picture 2" descr="Футуристический транспорт со скоростью света oc 00628 00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19" y="1825625"/>
            <a:ext cx="5007180" cy="333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22058" cy="4351338"/>
          </a:xfrm>
        </p:spPr>
        <p:txBody>
          <a:bodyPr/>
          <a:lstStyle/>
          <a:p>
            <a:r>
              <a:rPr lang="ru-RU" dirty="0" smtClean="0"/>
              <a:t>Многие люди тратят большое количество времени на перемещения. Это включает как поездки внутри города, так и за его пределами.</a:t>
            </a:r>
            <a:endParaRPr lang="en-US" dirty="0"/>
          </a:p>
        </p:txBody>
      </p:sp>
      <p:pic>
        <p:nvPicPr>
          <p:cNvPr id="2050" name="Picture 2" descr="Стильный мужчина смотрит на наручные часы и ждет автобус в центре города | 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64" y="1690688"/>
            <a:ext cx="5238710" cy="34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ешение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813" cy="4351338"/>
          </a:xfrm>
        </p:spPr>
        <p:txBody>
          <a:bodyPr/>
          <a:lstStyle/>
          <a:p>
            <a:r>
              <a:rPr lang="ru-RU" dirty="0" smtClean="0"/>
              <a:t>Создание транспорта со световой скоростью.</a:t>
            </a:r>
          </a:p>
          <a:p>
            <a:r>
              <a:rPr lang="ru-RU" dirty="0" smtClean="0"/>
              <a:t>Воспользовавшись нашим транспортам </a:t>
            </a:r>
            <a:r>
              <a:rPr lang="ru-RU" dirty="0"/>
              <a:t>м</a:t>
            </a:r>
            <a:r>
              <a:rPr lang="ru-RU" dirty="0" smtClean="0"/>
              <a:t>ожно добраться куда надо за малое количество времени</a:t>
            </a:r>
            <a:endParaRPr lang="en-US" dirty="0"/>
          </a:p>
        </p:txBody>
      </p:sp>
      <p:pic>
        <p:nvPicPr>
          <p:cNvPr id="3074" name="Picture 2" descr="Вас не догонят: 12 самых быстрых машин в мире | Вокруг Све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41" y="1690688"/>
            <a:ext cx="4665959" cy="23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Почему сейчас?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Технологии не стоят на месте, и данный транспорт становится возможным создать </a:t>
            </a:r>
          </a:p>
          <a:p>
            <a:r>
              <a:rPr lang="ru-RU" dirty="0" smtClean="0"/>
              <a:t>Сейчас как-никак многие люди всегда спешат, что позволяет немного экономить время и не опаздывать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Объем рынка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0419" cy="4351338"/>
          </a:xfrm>
        </p:spPr>
        <p:txBody>
          <a:bodyPr/>
          <a:lstStyle/>
          <a:p>
            <a:r>
              <a:rPr lang="ru-RU" dirty="0" smtClean="0"/>
              <a:t>Рынок транспортного предприятия в растет особенно в большей потребности быстро передвигаться. Мы видим огромный потенциал роста нашей компании и будем использовать все возможности для расширения предприятия 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41" y="1825625"/>
            <a:ext cx="4696541" cy="35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Продукт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385619" cy="4351338"/>
          </a:xfrm>
        </p:spPr>
        <p:txBody>
          <a:bodyPr/>
          <a:lstStyle/>
          <a:p>
            <a:r>
              <a:rPr lang="ru-RU" dirty="0" smtClean="0"/>
              <a:t>Инновационная система транспортировки с использованием световой скорости позволяет клиентам заказывать транспорт и быстро достигать своего пункта назначения, сокращая время в пути до нескольких секунд.</a:t>
            </a:r>
            <a:endParaRPr lang="en-US" dirty="0"/>
          </a:p>
        </p:txBody>
      </p:sp>
      <p:pic>
        <p:nvPicPr>
          <p:cNvPr id="4098" name="Picture 2" descr="Черный люксовый гибрид кот-автобус …» — создано в Шедеврум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65" y="1690688"/>
            <a:ext cx="4857135" cy="48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Компания перевозка со световой скоростью – это организация, занимающаяся перевозкой людей и грузов со световой скоростью. </a:t>
            </a:r>
          </a:p>
          <a:p>
            <a:r>
              <a:rPr lang="ru-RU" dirty="0" smtClean="0"/>
              <a:t>Компания предоставляет безопасную перевозку пассажиров и грузов.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477" y="1825625"/>
            <a:ext cx="6479457" cy="4351338"/>
          </a:xfrm>
        </p:spPr>
        <p:txBody>
          <a:bodyPr/>
          <a:lstStyle/>
          <a:p>
            <a:r>
              <a:rPr lang="ru-RU" dirty="0" smtClean="0"/>
              <a:t>Наша бизнес-модель основана на платной перевозке людей и грузов. Предоставляем быстрое перемещение по определенным маршрутам.</a:t>
            </a:r>
          </a:p>
          <a:p>
            <a:r>
              <a:rPr lang="ru-RU" dirty="0" smtClean="0"/>
              <a:t>А так же обеспечить перевозку людей или грузов на заказ.</a:t>
            </a:r>
            <a:endParaRPr lang="en-US" dirty="0"/>
          </a:p>
        </p:txBody>
      </p:sp>
      <p:pic>
        <p:nvPicPr>
          <p:cNvPr id="5124" name="Picture 4" descr="Фантастический футуристический грузовик устанавливает новые стандарты  грузоперевозок по дорогам с беспрецедентной скоростью и  производительностью.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68" y="1825625"/>
            <a:ext cx="5342032" cy="35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289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Транспортное предприятие со световой скорости</vt:lpstr>
      <vt:lpstr>Цель</vt:lpstr>
      <vt:lpstr>Проблема</vt:lpstr>
      <vt:lpstr>Решение</vt:lpstr>
      <vt:lpstr>Почему сейчас?</vt:lpstr>
      <vt:lpstr>Объем рынка</vt:lpstr>
      <vt:lpstr>Продукт</vt:lpstr>
      <vt:lpstr>Компания</vt:lpstr>
      <vt:lpstr>Бизнес-модель</vt:lpstr>
      <vt:lpstr>Конкуренты</vt:lpstr>
      <vt:lpstr>Финансы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Транспортное предприятие со световой скорости</dc:title>
  <dc:creator>Lesha</dc:creator>
  <cp:lastModifiedBy>Lesha</cp:lastModifiedBy>
  <cp:revision>8</cp:revision>
  <dcterms:created xsi:type="dcterms:W3CDTF">2024-03-07T14:35:55Z</dcterms:created>
  <dcterms:modified xsi:type="dcterms:W3CDTF">2024-03-07T15:42:24Z</dcterms:modified>
</cp:coreProperties>
</file>