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536B7-5598-45AE-94F6-578938B94DF9}" v="538" dt="2022-10-24T04:01:20.627"/>
    <p1510:client id="{50DF21C8-0DAE-48C7-9324-63AFB07E23E8}" v="338" dt="2022-10-23T19:20:56.485"/>
    <p1510:client id="{A57181FA-6679-5A95-8780-EA0450D549D0}" v="24" dt="2022-10-21T17:53:3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m Aldiabat" userId="S::mza0200@auburn.edu::80c8e314-8abc-40fd-a88d-6a1007b89548" providerId="AD" clId="Web-{4F3536B7-5598-45AE-94F6-578938B94DF9}"/>
    <pc:docChg chg="addSld modSld">
      <pc:chgData name="Maram Aldiabat" userId="S::mza0200@auburn.edu::80c8e314-8abc-40fd-a88d-6a1007b89548" providerId="AD" clId="Web-{4F3536B7-5598-45AE-94F6-578938B94DF9}" dt="2022-10-24T04:01:42.331" v="553"/>
      <pc:docMkLst>
        <pc:docMk/>
      </pc:docMkLst>
      <pc:sldChg chg="addSp delSp modSp mod setBg addAnim delAnim setClrOvrMap">
        <pc:chgData name="Maram Aldiabat" userId="S::mza0200@auburn.edu::80c8e314-8abc-40fd-a88d-6a1007b89548" providerId="AD" clId="Web-{4F3536B7-5598-45AE-94F6-578938B94DF9}" dt="2022-10-24T04:01:42.331" v="553"/>
        <pc:sldMkLst>
          <pc:docMk/>
          <pc:sldMk cId="109857222" sldId="256"/>
        </pc:sldMkLst>
        <pc:spChg chg="mo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am Aldiabat" userId="S::mza0200@auburn.edu::80c8e314-8abc-40fd-a88d-6a1007b89548" providerId="AD" clId="Web-{4F3536B7-5598-45AE-94F6-578938B94DF9}" dt="2022-10-24T03:58:12.460" v="505"/>
          <ac:spMkLst>
            <pc:docMk/>
            <pc:sldMk cId="109857222" sldId="256"/>
            <ac:spMk id="9" creationId="{E49CC64F-7275-4E33-961B-0C5CDC439875}"/>
          </ac:spMkLst>
        </pc:spChg>
        <pc:spChg chg="add del">
          <ac:chgData name="Maram Aldiabat" userId="S::mza0200@auburn.edu::80c8e314-8abc-40fd-a88d-6a1007b89548" providerId="AD" clId="Web-{4F3536B7-5598-45AE-94F6-578938B94DF9}" dt="2022-10-24T03:58:12.460" v="504"/>
          <ac:spMkLst>
            <pc:docMk/>
            <pc:sldMk cId="109857222" sldId="256"/>
            <ac:spMk id="14" creationId="{2C6334C2-F73F-4B3B-A626-DD5F69DF6ED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6" creationId="{1DB7C82F-AB7E-4F0C-B829-FA1B9C41518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7" creationId="{C0B27210-D0CA-4654-B3E3-9ABB4F178EA1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8" creationId="{70B66945-4967-4040-926D-DCA44313CDAB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3" creationId="{0671A8AE-40A1-4631-A6B8-581AFF065482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5" creationId="{AB58EF07-17C2-48CF-ABB0-EEF1F17CB8F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7" creationId="{AF2F604E-43BE-4DC3-B983-E071523364F8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9" creationId="{08C9B587-E65E-4B52-B37C-ABEBB6E87928}"/>
          </ac:spMkLst>
        </pc:spChg>
        <pc:spChg chg="ad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4" creationId="{657F69E0-C4B0-4BEC-A689-4F8D877F05D4}"/>
          </ac:spMkLst>
        </pc:spChg>
        <pc:spChg chg="ad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6" creationId="{9F6380B4-6A1C-481E-8408-B4E6C75B9B81}"/>
          </ac:spMkLst>
        </pc:spChg>
        <pc:picChg chg="add mod ord">
          <ac:chgData name="Maram Aldiabat" userId="S::mza0200@auburn.edu::80c8e314-8abc-40fd-a88d-6a1007b89548" providerId="AD" clId="Web-{4F3536B7-5598-45AE-94F6-578938B94DF9}" dt="2022-10-24T04:01:42.331" v="553"/>
          <ac:picMkLst>
            <pc:docMk/>
            <pc:sldMk cId="109857222" sldId="256"/>
            <ac:picMk id="5" creationId="{EE2F97A3-EDBF-0DC6-22EE-74732F27E950}"/>
          </ac:picMkLst>
        </pc:picChg>
      </pc:sldChg>
      <pc:sldChg chg="addSp modSp mod setBg setClrOvrMap">
        <pc:chgData name="Maram Aldiabat" userId="S::mza0200@auburn.edu::80c8e314-8abc-40fd-a88d-6a1007b89548" providerId="AD" clId="Web-{4F3536B7-5598-45AE-94F6-578938B94DF9}" dt="2022-10-24T03:43:51.980" v="212"/>
        <pc:sldMkLst>
          <pc:docMk/>
          <pc:sldMk cId="1854603655" sldId="257"/>
        </pc:sldMkLst>
        <pc:spChg chg="mo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2" creationId="{E863EA84-0FAB-810A-1D1D-09A4D7DB7D2A}"/>
          </ac:spMkLst>
        </pc:spChg>
        <pc:spChg chg="mo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3" creationId="{05971BB2-0E12-545F-AE6F-FBFB033BDDA6}"/>
          </ac:spMkLst>
        </pc:spChg>
        <pc:spChg chg="ad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8" creationId="{AD21898E-86C0-4C8A-A76C-DF33E844C87A}"/>
          </ac:spMkLst>
        </pc:spChg>
        <pc:spChg chg="ad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10" creationId="{5C8F04BD-D093-45D0-B54C-50FDB308B4EE}"/>
          </ac:spMkLst>
        </pc:spChg>
      </pc:sldChg>
      <pc:sldChg chg="addSp delSp modSp mod setBg setClrOvrMap">
        <pc:chgData name="Maram Aldiabat" userId="S::mza0200@auburn.edu::80c8e314-8abc-40fd-a88d-6a1007b89548" providerId="AD" clId="Web-{4F3536B7-5598-45AE-94F6-578938B94DF9}" dt="2022-10-24T03:57:08.003" v="494" actId="14100"/>
        <pc:sldMkLst>
          <pc:docMk/>
          <pc:sldMk cId="3073304731" sldId="258"/>
        </pc:sldMkLst>
        <pc:spChg chg="mo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2" creationId="{370885D0-D069-E0C5-32BB-DD85087C3B73}"/>
          </ac:spMkLst>
        </pc:spChg>
        <pc:spChg chg="mod">
          <ac:chgData name="Maram Aldiabat" userId="S::mza0200@auburn.edu::80c8e314-8abc-40fd-a88d-6a1007b89548" providerId="AD" clId="Web-{4F3536B7-5598-45AE-94F6-578938B94DF9}" dt="2022-10-24T03:57:08.003" v="494" actId="14100"/>
          <ac:spMkLst>
            <pc:docMk/>
            <pc:sldMk cId="3073304731" sldId="258"/>
            <ac:spMk id="3" creationId="{B55EE0C0-878A-AC71-BACC-F9DACDB7DFD5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8" creationId="{AD21898E-86C0-4C8A-A76C-DF33E844C87A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0" creationId="{5C8F04BD-D093-45D0-B54C-50FDB308B4EE}"/>
          </ac:spMkLst>
        </pc:spChg>
        <pc:spChg chg="ad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5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7" creationId="{D6E4FBE1-8E8A-42A6-B693-88C8979D80EA}"/>
          </ac:spMkLst>
        </pc:spChg>
      </pc:sldChg>
      <pc:sldChg chg="addSp modSp mod setBg setClrOvrMap">
        <pc:chgData name="Maram Aldiabat" userId="S::mza0200@auburn.edu::80c8e314-8abc-40fd-a88d-6a1007b89548" providerId="AD" clId="Web-{4F3536B7-5598-45AE-94F6-578938B94DF9}" dt="2022-10-24T03:44:27.325" v="216"/>
        <pc:sldMkLst>
          <pc:docMk/>
          <pc:sldMk cId="198265229" sldId="259"/>
        </pc:sldMkLst>
        <pc:spChg chg="mo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2" creationId="{64B8AEC8-7285-2DDE-D689-47D64F9C1A6A}"/>
          </ac:spMkLst>
        </pc:spChg>
        <pc:spChg chg="mo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3" creationId="{F42C264B-87EB-6E85-BD6F-681779697B30}"/>
          </ac:spMkLst>
        </pc:spChg>
        <pc:spChg chg="ad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8" creationId="{025E2AA9-10C9-4A14-BEA3-064CD0131100}"/>
          </ac:spMkLst>
        </pc:spChg>
        <pc:spChg chg="ad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10" creationId="{F076F371-EE61-49EA-AA2A-3582C3AC9BCD}"/>
          </ac:spMkLst>
        </pc:spChg>
      </pc:sldChg>
      <pc:sldChg chg="addSp modSp mod setBg setClrOvrMap">
        <pc:chgData name="Maram Aldiabat" userId="S::mza0200@auburn.edu::80c8e314-8abc-40fd-a88d-6a1007b89548" providerId="AD" clId="Web-{4F3536B7-5598-45AE-94F6-578938B94DF9}" dt="2022-10-24T03:44:37.060" v="217"/>
        <pc:sldMkLst>
          <pc:docMk/>
          <pc:sldMk cId="1261874801" sldId="260"/>
        </pc:sldMkLst>
        <pc:spChg chg="mo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2" creationId="{DCFC56BE-2C12-E2AC-E78C-FF25C356D539}"/>
          </ac:spMkLst>
        </pc:spChg>
        <pc:spChg chg="mo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3" creationId="{2ABD0DCB-9841-D82A-9B06-623C431E63A8}"/>
          </ac:spMkLst>
        </pc:spChg>
        <pc:spChg chg="ad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8" creationId="{025E2AA9-10C9-4A14-BEA3-064CD0131100}"/>
          </ac:spMkLst>
        </pc:spChg>
        <pc:spChg chg="ad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10" creationId="{F076F371-EE61-49EA-AA2A-3582C3AC9BCD}"/>
          </ac:spMkLst>
        </pc:spChg>
      </pc:sldChg>
      <pc:sldChg chg="addSp delSp modSp new mod setBg setClrOvrMap">
        <pc:chgData name="Maram Aldiabat" userId="S::mza0200@auburn.edu::80c8e314-8abc-40fd-a88d-6a1007b89548" providerId="AD" clId="Web-{4F3536B7-5598-45AE-94F6-578938B94DF9}" dt="2022-10-24T03:50:53.133" v="319" actId="20577"/>
        <pc:sldMkLst>
          <pc:docMk/>
          <pc:sldMk cId="2531766295" sldId="261"/>
        </pc:sldMkLst>
        <pc:spChg chg="mo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2" creationId="{263E6F34-04A5-1EE9-1E94-01BF18CFCCD1}"/>
          </ac:spMkLst>
        </pc:spChg>
        <pc:spChg chg="mod">
          <ac:chgData name="Maram Aldiabat" userId="S::mza0200@auburn.edu::80c8e314-8abc-40fd-a88d-6a1007b89548" providerId="AD" clId="Web-{4F3536B7-5598-45AE-94F6-578938B94DF9}" dt="2022-10-24T03:50:53.133" v="319" actId="20577"/>
          <ac:spMkLst>
            <pc:docMk/>
            <pc:sldMk cId="2531766295" sldId="261"/>
            <ac:spMk id="3" creationId="{1DE1D66C-2E68-9441-D4D6-EE4E8363073B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8" creationId="{025E2AA9-10C9-4A14-BEA3-064CD0131100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0" creationId="{F076F371-EE61-49EA-AA2A-3582C3AC9BCD}"/>
          </ac:spMkLst>
        </pc:spChg>
        <pc:spChg chg="ad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5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7" creationId="{D6E4FBE1-8E8A-42A6-B693-88C8979D80EA}"/>
          </ac:spMkLst>
        </pc:spChg>
      </pc:sldChg>
      <pc:sldChg chg="addSp modSp new mod setBg setClrOvrMap">
        <pc:chgData name="Maram Aldiabat" userId="S::mza0200@auburn.edu::80c8e314-8abc-40fd-a88d-6a1007b89548" providerId="AD" clId="Web-{4F3536B7-5598-45AE-94F6-578938B94DF9}" dt="2022-10-24T03:54:54.103" v="404" actId="20577"/>
        <pc:sldMkLst>
          <pc:docMk/>
          <pc:sldMk cId="3075267920" sldId="262"/>
        </pc:sldMkLst>
        <pc:spChg chg="mo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2" creationId="{9FBFC076-A4C4-2397-918B-13F93846413A}"/>
          </ac:spMkLst>
        </pc:spChg>
        <pc:spChg chg="mod">
          <ac:chgData name="Maram Aldiabat" userId="S::mza0200@auburn.edu::80c8e314-8abc-40fd-a88d-6a1007b89548" providerId="AD" clId="Web-{4F3536B7-5598-45AE-94F6-578938B94DF9}" dt="2022-10-24T03:54:54.103" v="404" actId="20577"/>
          <ac:spMkLst>
            <pc:docMk/>
            <pc:sldMk cId="3075267920" sldId="262"/>
            <ac:spMk id="3" creationId="{3BC0AFD1-5B67-93F5-E433-34B0D6A024BA}"/>
          </ac:spMkLst>
        </pc:spChg>
        <pc:spChg chg="ad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8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10" creationId="{D6E4FBE1-8E8A-42A6-B693-88C8979D80EA}"/>
          </ac:spMkLst>
        </pc:spChg>
      </pc:sldChg>
    </pc:docChg>
  </pc:docChgLst>
  <pc:docChgLst>
    <pc:chgData name="Noah Heckenlively" userId="S::nah0039@auburn.edu::275d82fc-c598-4b67-ac18-dd51445346d1" providerId="AD" clId="Web-{50DF21C8-0DAE-48C7-9324-63AFB07E23E8}"/>
    <pc:docChg chg="addSld modSld">
      <pc:chgData name="Noah Heckenlively" userId="S::nah0039@auburn.edu::275d82fc-c598-4b67-ac18-dd51445346d1" providerId="AD" clId="Web-{50DF21C8-0DAE-48C7-9324-63AFB07E23E8}" dt="2022-10-23T19:20:56.485" v="334" actId="20577"/>
      <pc:docMkLst>
        <pc:docMk/>
      </pc:docMkLst>
      <pc:sldChg chg="new">
        <pc:chgData name="Noah Heckenlively" userId="S::nah0039@auburn.edu::275d82fc-c598-4b67-ac18-dd51445346d1" providerId="AD" clId="Web-{50DF21C8-0DAE-48C7-9324-63AFB07E23E8}" dt="2022-10-23T05:06:13.543" v="0"/>
        <pc:sldMkLst>
          <pc:docMk/>
          <pc:sldMk cId="3073304731" sldId="258"/>
        </pc:sldMkLst>
      </pc:sldChg>
      <pc:sldChg chg="modSp new">
        <pc:chgData name="Noah Heckenlively" userId="S::nah0039@auburn.edu::275d82fc-c598-4b67-ac18-dd51445346d1" providerId="AD" clId="Web-{50DF21C8-0DAE-48C7-9324-63AFB07E23E8}" dt="2022-10-23T19:20:56.485" v="334" actId="20577"/>
        <pc:sldMkLst>
          <pc:docMk/>
          <pc:sldMk cId="198265229" sldId="259"/>
        </pc:sldMkLst>
        <pc:spChg chg="mod">
          <ac:chgData name="Noah Heckenlively" userId="S::nah0039@auburn.edu::275d82fc-c598-4b67-ac18-dd51445346d1" providerId="AD" clId="Web-{50DF21C8-0DAE-48C7-9324-63AFB07E23E8}" dt="2022-10-23T05:06:59.974" v="23" actId="20577"/>
          <ac:spMkLst>
            <pc:docMk/>
            <pc:sldMk cId="198265229" sldId="259"/>
            <ac:spMk id="2" creationId="{64B8AEC8-7285-2DDE-D689-47D64F9C1A6A}"/>
          </ac:spMkLst>
        </pc:spChg>
        <pc:spChg chg="mod">
          <ac:chgData name="Noah Heckenlively" userId="S::nah0039@auburn.edu::275d82fc-c598-4b67-ac18-dd51445346d1" providerId="AD" clId="Web-{50DF21C8-0DAE-48C7-9324-63AFB07E23E8}" dt="2022-10-23T19:20:56.485" v="334" actId="20577"/>
          <ac:spMkLst>
            <pc:docMk/>
            <pc:sldMk cId="198265229" sldId="259"/>
            <ac:spMk id="3" creationId="{F42C264B-87EB-6E85-BD6F-681779697B30}"/>
          </ac:spMkLst>
        </pc:spChg>
      </pc:sldChg>
      <pc:sldChg chg="modSp new">
        <pc:chgData name="Noah Heckenlively" userId="S::nah0039@auburn.edu::275d82fc-c598-4b67-ac18-dd51445346d1" providerId="AD" clId="Web-{50DF21C8-0DAE-48C7-9324-63AFB07E23E8}" dt="2022-10-23T18:53:43.970" v="183" actId="20577"/>
        <pc:sldMkLst>
          <pc:docMk/>
          <pc:sldMk cId="1261874801" sldId="260"/>
        </pc:sldMkLst>
        <pc:spChg chg="mod">
          <ac:chgData name="Noah Heckenlively" userId="S::nah0039@auburn.edu::275d82fc-c598-4b67-ac18-dd51445346d1" providerId="AD" clId="Web-{50DF21C8-0DAE-48C7-9324-63AFB07E23E8}" dt="2022-10-23T18:50:42.170" v="163" actId="20577"/>
          <ac:spMkLst>
            <pc:docMk/>
            <pc:sldMk cId="1261874801" sldId="260"/>
            <ac:spMk id="2" creationId="{DCFC56BE-2C12-E2AC-E78C-FF25C356D539}"/>
          </ac:spMkLst>
        </pc:spChg>
        <pc:spChg chg="mod">
          <ac:chgData name="Noah Heckenlively" userId="S::nah0039@auburn.edu::275d82fc-c598-4b67-ac18-dd51445346d1" providerId="AD" clId="Web-{50DF21C8-0DAE-48C7-9324-63AFB07E23E8}" dt="2022-10-23T18:53:43.970" v="183" actId="20577"/>
          <ac:spMkLst>
            <pc:docMk/>
            <pc:sldMk cId="1261874801" sldId="260"/>
            <ac:spMk id="3" creationId="{2ABD0DCB-9841-D82A-9B06-623C431E63A8}"/>
          </ac:spMkLst>
        </pc:spChg>
      </pc:sldChg>
    </pc:docChg>
  </pc:docChgLst>
  <pc:docChgLst>
    <pc:chgData name="Leshan ZHAO" userId="S::lzz0064@auburn.edu::edfaf804-8514-4d99-ac5a-8bb14d8ea6ae" providerId="AD" clId="Web-{A57181FA-6679-5A95-8780-EA0450D549D0}"/>
    <pc:docChg chg="addSld modSld">
      <pc:chgData name="Leshan ZHAO" userId="S::lzz0064@auburn.edu::edfaf804-8514-4d99-ac5a-8bb14d8ea6ae" providerId="AD" clId="Web-{A57181FA-6679-5A95-8780-EA0450D549D0}" dt="2022-10-21T17:53:35.702" v="23" actId="20577"/>
      <pc:docMkLst>
        <pc:docMk/>
      </pc:docMkLst>
      <pc:sldChg chg="modSp new">
        <pc:chgData name="Leshan ZHAO" userId="S::lzz0064@auburn.edu::edfaf804-8514-4d99-ac5a-8bb14d8ea6ae" providerId="AD" clId="Web-{A57181FA-6679-5A95-8780-EA0450D549D0}" dt="2022-10-21T17:53:35.702" v="23" actId="20577"/>
        <pc:sldMkLst>
          <pc:docMk/>
          <pc:sldMk cId="1854603655" sldId="257"/>
        </pc:sldMkLst>
        <pc:spChg chg="mod">
          <ac:chgData name="Leshan ZHAO" userId="S::lzz0064@auburn.edu::edfaf804-8514-4d99-ac5a-8bb14d8ea6ae" providerId="AD" clId="Web-{A57181FA-6679-5A95-8780-EA0450D549D0}" dt="2022-10-21T17:53:34.484" v="21" actId="20577"/>
          <ac:spMkLst>
            <pc:docMk/>
            <pc:sldMk cId="1854603655" sldId="257"/>
            <ac:spMk id="2" creationId="{E863EA84-0FAB-810A-1D1D-09A4D7DB7D2A}"/>
          </ac:spMkLst>
        </pc:spChg>
        <pc:spChg chg="mod">
          <ac:chgData name="Leshan ZHAO" userId="S::lzz0064@auburn.edu::edfaf804-8514-4d99-ac5a-8bb14d8ea6ae" providerId="AD" clId="Web-{A57181FA-6679-5A95-8780-EA0450D549D0}" dt="2022-10-21T17:53:35.702" v="23" actId="20577"/>
          <ac:spMkLst>
            <pc:docMk/>
            <pc:sldMk cId="1854603655" sldId="257"/>
            <ac:spMk id="3" creationId="{05971BB2-0E12-545F-AE6F-FBFB033BDD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F97A3-EDBF-0DC6-22EE-74732F27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Calibri"/>
                <a:cs typeface="Calibri"/>
              </a:rPr>
              <a:t>Cardiovascular Disease Prediction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Leshan ZHAO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Noah Heckenlively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Maram Aldiabat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test: Note from LeshanZ 2022-10-21 12:53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60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885D0-D069-E0C5-32BB-DD85087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Potential Challenges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E0C0-878A-AC71-BACC-F9DACDB7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57" y="478360"/>
            <a:ext cx="5477256" cy="580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Noise in data and Data issues (nans, outliers, …). Especially in Age, Weight, and Height information. </a:t>
            </a:r>
            <a:r>
              <a:rPr lang="en-US" sz="2200" dirty="0">
                <a:ea typeface="+mn-lt"/>
                <a:cs typeface="+mn-lt"/>
              </a:rPr>
              <a:t> </a:t>
            </a:r>
            <a:endParaRPr lang="en-US" sz="2200" dirty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Size of dataset.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Poor correlation of features with target which lead to low accuracy. 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Low number of features.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Generalization and overfitting, maybe the nature of dataset cause to some problem in the accuracy.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33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6F34-04A5-1EE9-1E94-01BF18CF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D66C-2E68-9441-D4D6-EE4E8363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764" y="1049860"/>
            <a:ext cx="5578108" cy="4972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cs typeface="Calibri"/>
              </a:rPr>
              <a:t>Kaggle set called </a:t>
            </a:r>
            <a:r>
              <a:rPr lang="en-US" sz="2200">
                <a:ea typeface="+mn-lt"/>
                <a:cs typeface="+mn-lt"/>
              </a:rPr>
              <a:t>cardiovascular disease dataset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cs typeface="Calibri"/>
              </a:rPr>
              <a:t>Its size is 70k instances of data with 11 features. Contains features related to cardiovascular patients like </a:t>
            </a:r>
            <a:r>
              <a:rPr lang="en-US" sz="2200">
                <a:ea typeface="+mn-lt"/>
                <a:cs typeface="+mn-lt"/>
              </a:rPr>
              <a:t>Age, Height, Weight, Glucose, Smoking and so 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20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The dataset link is :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  <a:hlinkClick r:id="rId2"/>
              </a:rPr>
              <a:t>https://www.kaggle.com/datasets/sulianova/cardiovascular-disease-dataset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76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C076-A4C4-2397-918B-13F9384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3800">
                <a:cs typeface="Calibri Light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FD1-5B67-93F5-E433-34B0D6A0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27" y="713684"/>
            <a:ext cx="5454845" cy="53087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We may need to define those parameters that </a:t>
            </a:r>
            <a:r>
              <a:rPr lang="en-US" sz="2200">
                <a:ea typeface="+mn-lt"/>
                <a:cs typeface="+mn-lt"/>
              </a:rPr>
              <a:t>helps in prediction process: </a:t>
            </a: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Number of Layers for ID3.</a:t>
            </a: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Learning Rate.</a:t>
            </a: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Epochs.</a:t>
            </a: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Batch Size.</a:t>
            </a:r>
            <a:endParaRPr lang="en-US" sz="22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 Activation Function if it is Sigmoid, ReLU,  or Tanh.</a:t>
            </a:r>
            <a:endParaRPr lang="en-US" b="1">
              <a:cs typeface="Calibri" panose="020F0502020204030204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Error Rate (Stop Condition).</a:t>
            </a:r>
            <a:r>
              <a:rPr lang="en-US" sz="2200" dirty="0">
                <a:ea typeface="+mn-lt"/>
                <a:cs typeface="+mn-lt"/>
              </a:rPr>
              <a:t>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>
                <a:ea typeface="+mn-lt"/>
                <a:cs typeface="+mn-lt"/>
              </a:rPr>
              <a:t>Fine Tune in cross fold validation (Data Splitting into train test validation).</a:t>
            </a:r>
            <a:endParaRPr lang="en-US" sz="2200">
              <a:cs typeface="Calibri"/>
            </a:endParaRPr>
          </a:p>
          <a:p>
            <a:endParaRPr lang="en-US" sz="2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26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AEC8-7285-2DDE-D689-47D64F9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Usefulness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264B-87EB-6E85-BD6F-68177969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cs typeface="Calibri"/>
              </a:rPr>
              <a:t>Predicting at 80% threshold could help hospitals, governments, and insurance companies with distribution and funding of tests</a:t>
            </a:r>
          </a:p>
          <a:p>
            <a:r>
              <a:rPr lang="en-US" sz="2100">
                <a:cs typeface="Calibri"/>
              </a:rPr>
              <a:t>Highly indicative features can be useful for both patients and insurance companies for mitigating risks and establishing premiums</a:t>
            </a:r>
          </a:p>
        </p:txBody>
      </p:sp>
    </p:spTree>
    <p:extLst>
      <p:ext uri="{BB962C8B-B14F-4D97-AF65-F5344CB8AC3E}">
        <p14:creationId xmlns:p14="http://schemas.microsoft.com/office/powerpoint/2010/main" val="19826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C56BE-2C12-E2AC-E78C-FF25C356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0DCB-9841-D82A-9B06-623C431E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ea typeface="+mn-lt"/>
                <a:cs typeface="+mn-lt"/>
              </a:rPr>
              <a:t>Nov 10: Data preprocessing</a:t>
            </a:r>
          </a:p>
          <a:p>
            <a:r>
              <a:rPr lang="en-US" sz="2100">
                <a:ea typeface="+mn-lt"/>
                <a:cs typeface="+mn-lt"/>
              </a:rPr>
              <a:t>Nov 13: Implement MLP forward direction</a:t>
            </a:r>
          </a:p>
          <a:p>
            <a:r>
              <a:rPr lang="en-US" sz="2100">
                <a:ea typeface="+mn-lt"/>
                <a:cs typeface="+mn-lt"/>
              </a:rPr>
              <a:t>Nov 16: Implement backward propagation </a:t>
            </a:r>
          </a:p>
          <a:p>
            <a:r>
              <a:rPr lang="en-US" sz="2100">
                <a:ea typeface="+mn-lt"/>
                <a:cs typeface="+mn-lt"/>
              </a:rPr>
              <a:t>Nov 18: Evaluation/validation</a:t>
            </a:r>
          </a:p>
          <a:p>
            <a:r>
              <a:rPr lang="en-US" sz="2100">
                <a:ea typeface="+mn-lt"/>
                <a:cs typeface="+mn-lt"/>
              </a:rPr>
              <a:t>Nov 29: Final Bugfixes &amp; Project Completed</a:t>
            </a:r>
            <a:endParaRPr lang="en-US" sz="2100"/>
          </a:p>
          <a:p>
            <a:endParaRPr lang="en-US" sz="21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874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Cardiovascular Disease Prediction</vt:lpstr>
      <vt:lpstr>PowerPoint Presentation</vt:lpstr>
      <vt:lpstr>Potential Challenges</vt:lpstr>
      <vt:lpstr>Dataset Description</vt:lpstr>
      <vt:lpstr>Hyperparameters</vt:lpstr>
      <vt:lpstr>Usefulness metrics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128</cp:revision>
  <dcterms:created xsi:type="dcterms:W3CDTF">2022-10-21T05:54:00Z</dcterms:created>
  <dcterms:modified xsi:type="dcterms:W3CDTF">2022-10-24T04:01:43Z</dcterms:modified>
</cp:coreProperties>
</file>