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67" r:id="rId4"/>
    <p:sldId id="266" r:id="rId5"/>
    <p:sldId id="269" r:id="rId6"/>
    <p:sldId id="268" r:id="rId7"/>
    <p:sldId id="263" r:id="rId8"/>
    <p:sldId id="258" r:id="rId9"/>
    <p:sldId id="261" r:id="rId10"/>
    <p:sldId id="262" r:id="rId11"/>
    <p:sldId id="259" r:id="rId12"/>
    <p:sldId id="260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3536B7-5598-45AE-94F6-578938B94DF9}" v="538" dt="2022-10-24T04:01:20.627"/>
    <p1510:client id="{50DF21C8-0DAE-48C7-9324-63AFB07E23E8}" v="338" dt="2022-10-23T19:20:56.485"/>
    <p1510:client id="{A57181FA-6679-5A95-8780-EA0450D549D0}" v="24" dt="2022-10-21T17:53:35.7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154" autoAdjust="0"/>
  </p:normalViewPr>
  <p:slideViewPr>
    <p:cSldViewPr snapToGrid="0">
      <p:cViewPr varScale="1">
        <p:scale>
          <a:sx n="83" d="100"/>
          <a:sy n="83" d="100"/>
        </p:scale>
        <p:origin x="16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am Aldiabat" userId="S::mza0200@auburn.edu::80c8e314-8abc-40fd-a88d-6a1007b89548" providerId="AD" clId="Web-{4F3536B7-5598-45AE-94F6-578938B94DF9}"/>
    <pc:docChg chg="addSld modSld">
      <pc:chgData name="Maram Aldiabat" userId="S::mza0200@auburn.edu::80c8e314-8abc-40fd-a88d-6a1007b89548" providerId="AD" clId="Web-{4F3536B7-5598-45AE-94F6-578938B94DF9}" dt="2022-10-24T04:01:42.331" v="553"/>
      <pc:docMkLst>
        <pc:docMk/>
      </pc:docMkLst>
      <pc:sldChg chg="addSp delSp modSp mod setBg addAnim delAnim setClrOvrMap">
        <pc:chgData name="Maram Aldiabat" userId="S::mza0200@auburn.edu::80c8e314-8abc-40fd-a88d-6a1007b89548" providerId="AD" clId="Web-{4F3536B7-5598-45AE-94F6-578938B94DF9}" dt="2022-10-24T04:01:42.331" v="553"/>
        <pc:sldMkLst>
          <pc:docMk/>
          <pc:sldMk cId="109857222" sldId="256"/>
        </pc:sldMkLst>
        <pc:spChg chg="mod">
          <ac:chgData name="Maram Aldiabat" userId="S::mza0200@auburn.edu::80c8e314-8abc-40fd-a88d-6a1007b89548" providerId="AD" clId="Web-{4F3536B7-5598-45AE-94F6-578938B94DF9}" dt="2022-10-24T04:01:42.331" v="553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aram Aldiabat" userId="S::mza0200@auburn.edu::80c8e314-8abc-40fd-a88d-6a1007b89548" providerId="AD" clId="Web-{4F3536B7-5598-45AE-94F6-578938B94DF9}" dt="2022-10-24T04:01:42.331" v="553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Maram Aldiabat" userId="S::mza0200@auburn.edu::80c8e314-8abc-40fd-a88d-6a1007b89548" providerId="AD" clId="Web-{4F3536B7-5598-45AE-94F6-578938B94DF9}" dt="2022-10-24T03:58:12.460" v="505"/>
          <ac:spMkLst>
            <pc:docMk/>
            <pc:sldMk cId="109857222" sldId="256"/>
            <ac:spMk id="9" creationId="{E49CC64F-7275-4E33-961B-0C5CDC439875}"/>
          </ac:spMkLst>
        </pc:spChg>
        <pc:spChg chg="add del">
          <ac:chgData name="Maram Aldiabat" userId="S::mza0200@auburn.edu::80c8e314-8abc-40fd-a88d-6a1007b89548" providerId="AD" clId="Web-{4F3536B7-5598-45AE-94F6-578938B94DF9}" dt="2022-10-24T03:58:12.460" v="504"/>
          <ac:spMkLst>
            <pc:docMk/>
            <pc:sldMk cId="109857222" sldId="256"/>
            <ac:spMk id="14" creationId="{2C6334C2-F73F-4B3B-A626-DD5F69DF6ED0}"/>
          </ac:spMkLst>
        </pc:spChg>
        <pc:spChg chg="add del">
          <ac:chgData name="Maram Aldiabat" userId="S::mza0200@auburn.edu::80c8e314-8abc-40fd-a88d-6a1007b89548" providerId="AD" clId="Web-{4F3536B7-5598-45AE-94F6-578938B94DF9}" dt="2022-10-24T04:00:50.172" v="550"/>
          <ac:spMkLst>
            <pc:docMk/>
            <pc:sldMk cId="109857222" sldId="256"/>
            <ac:spMk id="16" creationId="{1DB7C82F-AB7E-4F0C-B829-FA1B9C415180}"/>
          </ac:spMkLst>
        </pc:spChg>
        <pc:spChg chg="add del">
          <ac:chgData name="Maram Aldiabat" userId="S::mza0200@auburn.edu::80c8e314-8abc-40fd-a88d-6a1007b89548" providerId="AD" clId="Web-{4F3536B7-5598-45AE-94F6-578938B94DF9}" dt="2022-10-24T04:00:50.172" v="550"/>
          <ac:spMkLst>
            <pc:docMk/>
            <pc:sldMk cId="109857222" sldId="256"/>
            <ac:spMk id="17" creationId="{C0B27210-D0CA-4654-B3E3-9ABB4F178EA1}"/>
          </ac:spMkLst>
        </pc:spChg>
        <pc:spChg chg="add del">
          <ac:chgData name="Maram Aldiabat" userId="S::mza0200@auburn.edu::80c8e314-8abc-40fd-a88d-6a1007b89548" providerId="AD" clId="Web-{4F3536B7-5598-45AE-94F6-578938B94DF9}" dt="2022-10-24T04:00:50.172" v="550"/>
          <ac:spMkLst>
            <pc:docMk/>
            <pc:sldMk cId="109857222" sldId="256"/>
            <ac:spMk id="18" creationId="{70B66945-4967-4040-926D-DCA44313CDAB}"/>
          </ac:spMkLst>
        </pc:spChg>
        <pc:spChg chg="add del">
          <ac:chgData name="Maram Aldiabat" userId="S::mza0200@auburn.edu::80c8e314-8abc-40fd-a88d-6a1007b89548" providerId="AD" clId="Web-{4F3536B7-5598-45AE-94F6-578938B94DF9}" dt="2022-10-24T04:01:42.331" v="553"/>
          <ac:spMkLst>
            <pc:docMk/>
            <pc:sldMk cId="109857222" sldId="256"/>
            <ac:spMk id="23" creationId="{0671A8AE-40A1-4631-A6B8-581AFF065482}"/>
          </ac:spMkLst>
        </pc:spChg>
        <pc:spChg chg="add del">
          <ac:chgData name="Maram Aldiabat" userId="S::mza0200@auburn.edu::80c8e314-8abc-40fd-a88d-6a1007b89548" providerId="AD" clId="Web-{4F3536B7-5598-45AE-94F6-578938B94DF9}" dt="2022-10-24T04:01:42.331" v="553"/>
          <ac:spMkLst>
            <pc:docMk/>
            <pc:sldMk cId="109857222" sldId="256"/>
            <ac:spMk id="25" creationId="{AB58EF07-17C2-48CF-ABB0-EEF1F17CB8F0}"/>
          </ac:spMkLst>
        </pc:spChg>
        <pc:spChg chg="add del">
          <ac:chgData name="Maram Aldiabat" userId="S::mza0200@auburn.edu::80c8e314-8abc-40fd-a88d-6a1007b89548" providerId="AD" clId="Web-{4F3536B7-5598-45AE-94F6-578938B94DF9}" dt="2022-10-24T04:01:42.331" v="553"/>
          <ac:spMkLst>
            <pc:docMk/>
            <pc:sldMk cId="109857222" sldId="256"/>
            <ac:spMk id="27" creationId="{AF2F604E-43BE-4DC3-B983-E071523364F8}"/>
          </ac:spMkLst>
        </pc:spChg>
        <pc:spChg chg="add del">
          <ac:chgData name="Maram Aldiabat" userId="S::mza0200@auburn.edu::80c8e314-8abc-40fd-a88d-6a1007b89548" providerId="AD" clId="Web-{4F3536B7-5598-45AE-94F6-578938B94DF9}" dt="2022-10-24T04:01:42.331" v="553"/>
          <ac:spMkLst>
            <pc:docMk/>
            <pc:sldMk cId="109857222" sldId="256"/>
            <ac:spMk id="29" creationId="{08C9B587-E65E-4B52-B37C-ABEBB6E87928}"/>
          </ac:spMkLst>
        </pc:spChg>
        <pc:spChg chg="add">
          <ac:chgData name="Maram Aldiabat" userId="S::mza0200@auburn.edu::80c8e314-8abc-40fd-a88d-6a1007b89548" providerId="AD" clId="Web-{4F3536B7-5598-45AE-94F6-578938B94DF9}" dt="2022-10-24T04:01:42.331" v="553"/>
          <ac:spMkLst>
            <pc:docMk/>
            <pc:sldMk cId="109857222" sldId="256"/>
            <ac:spMk id="34" creationId="{657F69E0-C4B0-4BEC-A689-4F8D877F05D4}"/>
          </ac:spMkLst>
        </pc:spChg>
        <pc:spChg chg="add">
          <ac:chgData name="Maram Aldiabat" userId="S::mza0200@auburn.edu::80c8e314-8abc-40fd-a88d-6a1007b89548" providerId="AD" clId="Web-{4F3536B7-5598-45AE-94F6-578938B94DF9}" dt="2022-10-24T04:01:42.331" v="553"/>
          <ac:spMkLst>
            <pc:docMk/>
            <pc:sldMk cId="109857222" sldId="256"/>
            <ac:spMk id="36" creationId="{9F6380B4-6A1C-481E-8408-B4E6C75B9B81}"/>
          </ac:spMkLst>
        </pc:spChg>
        <pc:picChg chg="add mod ord">
          <ac:chgData name="Maram Aldiabat" userId="S::mza0200@auburn.edu::80c8e314-8abc-40fd-a88d-6a1007b89548" providerId="AD" clId="Web-{4F3536B7-5598-45AE-94F6-578938B94DF9}" dt="2022-10-24T04:01:42.331" v="553"/>
          <ac:picMkLst>
            <pc:docMk/>
            <pc:sldMk cId="109857222" sldId="256"/>
            <ac:picMk id="5" creationId="{EE2F97A3-EDBF-0DC6-22EE-74732F27E950}"/>
          </ac:picMkLst>
        </pc:picChg>
      </pc:sldChg>
      <pc:sldChg chg="addSp modSp mod setBg setClrOvrMap">
        <pc:chgData name="Maram Aldiabat" userId="S::mza0200@auburn.edu::80c8e314-8abc-40fd-a88d-6a1007b89548" providerId="AD" clId="Web-{4F3536B7-5598-45AE-94F6-578938B94DF9}" dt="2022-10-24T03:43:51.980" v="212"/>
        <pc:sldMkLst>
          <pc:docMk/>
          <pc:sldMk cId="1854603655" sldId="257"/>
        </pc:sldMkLst>
        <pc:spChg chg="mod">
          <ac:chgData name="Maram Aldiabat" userId="S::mza0200@auburn.edu::80c8e314-8abc-40fd-a88d-6a1007b89548" providerId="AD" clId="Web-{4F3536B7-5598-45AE-94F6-578938B94DF9}" dt="2022-10-24T03:43:51.980" v="212"/>
          <ac:spMkLst>
            <pc:docMk/>
            <pc:sldMk cId="1854603655" sldId="257"/>
            <ac:spMk id="2" creationId="{E863EA84-0FAB-810A-1D1D-09A4D7DB7D2A}"/>
          </ac:spMkLst>
        </pc:spChg>
        <pc:spChg chg="mod">
          <ac:chgData name="Maram Aldiabat" userId="S::mza0200@auburn.edu::80c8e314-8abc-40fd-a88d-6a1007b89548" providerId="AD" clId="Web-{4F3536B7-5598-45AE-94F6-578938B94DF9}" dt="2022-10-24T03:43:51.980" v="212"/>
          <ac:spMkLst>
            <pc:docMk/>
            <pc:sldMk cId="1854603655" sldId="257"/>
            <ac:spMk id="3" creationId="{05971BB2-0E12-545F-AE6F-FBFB033BDDA6}"/>
          </ac:spMkLst>
        </pc:spChg>
        <pc:spChg chg="add">
          <ac:chgData name="Maram Aldiabat" userId="S::mza0200@auburn.edu::80c8e314-8abc-40fd-a88d-6a1007b89548" providerId="AD" clId="Web-{4F3536B7-5598-45AE-94F6-578938B94DF9}" dt="2022-10-24T03:43:51.980" v="212"/>
          <ac:spMkLst>
            <pc:docMk/>
            <pc:sldMk cId="1854603655" sldId="257"/>
            <ac:spMk id="8" creationId="{AD21898E-86C0-4C8A-A76C-DF33E844C87A}"/>
          </ac:spMkLst>
        </pc:spChg>
        <pc:spChg chg="add">
          <ac:chgData name="Maram Aldiabat" userId="S::mza0200@auburn.edu::80c8e314-8abc-40fd-a88d-6a1007b89548" providerId="AD" clId="Web-{4F3536B7-5598-45AE-94F6-578938B94DF9}" dt="2022-10-24T03:43:51.980" v="212"/>
          <ac:spMkLst>
            <pc:docMk/>
            <pc:sldMk cId="1854603655" sldId="257"/>
            <ac:spMk id="10" creationId="{5C8F04BD-D093-45D0-B54C-50FDB308B4EE}"/>
          </ac:spMkLst>
        </pc:spChg>
      </pc:sldChg>
      <pc:sldChg chg="addSp delSp modSp mod setBg setClrOvrMap">
        <pc:chgData name="Maram Aldiabat" userId="S::mza0200@auburn.edu::80c8e314-8abc-40fd-a88d-6a1007b89548" providerId="AD" clId="Web-{4F3536B7-5598-45AE-94F6-578938B94DF9}" dt="2022-10-24T03:57:08.003" v="494" actId="14100"/>
        <pc:sldMkLst>
          <pc:docMk/>
          <pc:sldMk cId="3073304731" sldId="258"/>
        </pc:sldMkLst>
        <pc:spChg chg="mod">
          <ac:chgData name="Maram Aldiabat" userId="S::mza0200@auburn.edu::80c8e314-8abc-40fd-a88d-6a1007b89548" providerId="AD" clId="Web-{4F3536B7-5598-45AE-94F6-578938B94DF9}" dt="2022-10-24T03:44:50.436" v="219"/>
          <ac:spMkLst>
            <pc:docMk/>
            <pc:sldMk cId="3073304731" sldId="258"/>
            <ac:spMk id="2" creationId="{370885D0-D069-E0C5-32BB-DD85087C3B73}"/>
          </ac:spMkLst>
        </pc:spChg>
        <pc:spChg chg="mod">
          <ac:chgData name="Maram Aldiabat" userId="S::mza0200@auburn.edu::80c8e314-8abc-40fd-a88d-6a1007b89548" providerId="AD" clId="Web-{4F3536B7-5598-45AE-94F6-578938B94DF9}" dt="2022-10-24T03:57:08.003" v="494" actId="14100"/>
          <ac:spMkLst>
            <pc:docMk/>
            <pc:sldMk cId="3073304731" sldId="258"/>
            <ac:spMk id="3" creationId="{B55EE0C0-878A-AC71-BACC-F9DACDB7DFD5}"/>
          </ac:spMkLst>
        </pc:spChg>
        <pc:spChg chg="add del">
          <ac:chgData name="Maram Aldiabat" userId="S::mza0200@auburn.edu::80c8e314-8abc-40fd-a88d-6a1007b89548" providerId="AD" clId="Web-{4F3536B7-5598-45AE-94F6-578938B94DF9}" dt="2022-10-24T03:44:50.436" v="219"/>
          <ac:spMkLst>
            <pc:docMk/>
            <pc:sldMk cId="3073304731" sldId="258"/>
            <ac:spMk id="8" creationId="{AD21898E-86C0-4C8A-A76C-DF33E844C87A}"/>
          </ac:spMkLst>
        </pc:spChg>
        <pc:spChg chg="add del">
          <ac:chgData name="Maram Aldiabat" userId="S::mza0200@auburn.edu::80c8e314-8abc-40fd-a88d-6a1007b89548" providerId="AD" clId="Web-{4F3536B7-5598-45AE-94F6-578938B94DF9}" dt="2022-10-24T03:44:50.436" v="219"/>
          <ac:spMkLst>
            <pc:docMk/>
            <pc:sldMk cId="3073304731" sldId="258"/>
            <ac:spMk id="10" creationId="{5C8F04BD-D093-45D0-B54C-50FDB308B4EE}"/>
          </ac:spMkLst>
        </pc:spChg>
        <pc:spChg chg="add">
          <ac:chgData name="Maram Aldiabat" userId="S::mza0200@auburn.edu::80c8e314-8abc-40fd-a88d-6a1007b89548" providerId="AD" clId="Web-{4F3536B7-5598-45AE-94F6-578938B94DF9}" dt="2022-10-24T03:44:50.436" v="219"/>
          <ac:spMkLst>
            <pc:docMk/>
            <pc:sldMk cId="3073304731" sldId="258"/>
            <ac:spMk id="15" creationId="{4F9857ED-1DEF-4481-AEB4-E7759342AC1A}"/>
          </ac:spMkLst>
        </pc:spChg>
        <pc:spChg chg="add">
          <ac:chgData name="Maram Aldiabat" userId="S::mza0200@auburn.edu::80c8e314-8abc-40fd-a88d-6a1007b89548" providerId="AD" clId="Web-{4F3536B7-5598-45AE-94F6-578938B94DF9}" dt="2022-10-24T03:44:50.436" v="219"/>
          <ac:spMkLst>
            <pc:docMk/>
            <pc:sldMk cId="3073304731" sldId="258"/>
            <ac:spMk id="17" creationId="{D6E4FBE1-8E8A-42A6-B693-88C8979D80EA}"/>
          </ac:spMkLst>
        </pc:spChg>
      </pc:sldChg>
      <pc:sldChg chg="addSp modSp mod setBg setClrOvrMap">
        <pc:chgData name="Maram Aldiabat" userId="S::mza0200@auburn.edu::80c8e314-8abc-40fd-a88d-6a1007b89548" providerId="AD" clId="Web-{4F3536B7-5598-45AE-94F6-578938B94DF9}" dt="2022-10-24T03:44:27.325" v="216"/>
        <pc:sldMkLst>
          <pc:docMk/>
          <pc:sldMk cId="198265229" sldId="259"/>
        </pc:sldMkLst>
        <pc:spChg chg="mod">
          <ac:chgData name="Maram Aldiabat" userId="S::mza0200@auburn.edu::80c8e314-8abc-40fd-a88d-6a1007b89548" providerId="AD" clId="Web-{4F3536B7-5598-45AE-94F6-578938B94DF9}" dt="2022-10-24T03:44:27.325" v="216"/>
          <ac:spMkLst>
            <pc:docMk/>
            <pc:sldMk cId="198265229" sldId="259"/>
            <ac:spMk id="2" creationId="{64B8AEC8-7285-2DDE-D689-47D64F9C1A6A}"/>
          </ac:spMkLst>
        </pc:spChg>
        <pc:spChg chg="mod">
          <ac:chgData name="Maram Aldiabat" userId="S::mza0200@auburn.edu::80c8e314-8abc-40fd-a88d-6a1007b89548" providerId="AD" clId="Web-{4F3536B7-5598-45AE-94F6-578938B94DF9}" dt="2022-10-24T03:44:27.325" v="216"/>
          <ac:spMkLst>
            <pc:docMk/>
            <pc:sldMk cId="198265229" sldId="259"/>
            <ac:spMk id="3" creationId="{F42C264B-87EB-6E85-BD6F-681779697B30}"/>
          </ac:spMkLst>
        </pc:spChg>
        <pc:spChg chg="add">
          <ac:chgData name="Maram Aldiabat" userId="S::mza0200@auburn.edu::80c8e314-8abc-40fd-a88d-6a1007b89548" providerId="AD" clId="Web-{4F3536B7-5598-45AE-94F6-578938B94DF9}" dt="2022-10-24T03:44:27.325" v="216"/>
          <ac:spMkLst>
            <pc:docMk/>
            <pc:sldMk cId="198265229" sldId="259"/>
            <ac:spMk id="8" creationId="{025E2AA9-10C9-4A14-BEA3-064CD0131100}"/>
          </ac:spMkLst>
        </pc:spChg>
        <pc:spChg chg="add">
          <ac:chgData name="Maram Aldiabat" userId="S::mza0200@auburn.edu::80c8e314-8abc-40fd-a88d-6a1007b89548" providerId="AD" clId="Web-{4F3536B7-5598-45AE-94F6-578938B94DF9}" dt="2022-10-24T03:44:27.325" v="216"/>
          <ac:spMkLst>
            <pc:docMk/>
            <pc:sldMk cId="198265229" sldId="259"/>
            <ac:spMk id="10" creationId="{F076F371-EE61-49EA-AA2A-3582C3AC9BCD}"/>
          </ac:spMkLst>
        </pc:spChg>
      </pc:sldChg>
      <pc:sldChg chg="addSp modSp mod setBg setClrOvrMap">
        <pc:chgData name="Maram Aldiabat" userId="S::mza0200@auburn.edu::80c8e314-8abc-40fd-a88d-6a1007b89548" providerId="AD" clId="Web-{4F3536B7-5598-45AE-94F6-578938B94DF9}" dt="2022-10-24T03:44:37.060" v="217"/>
        <pc:sldMkLst>
          <pc:docMk/>
          <pc:sldMk cId="1261874801" sldId="260"/>
        </pc:sldMkLst>
        <pc:spChg chg="mod">
          <ac:chgData name="Maram Aldiabat" userId="S::mza0200@auburn.edu::80c8e314-8abc-40fd-a88d-6a1007b89548" providerId="AD" clId="Web-{4F3536B7-5598-45AE-94F6-578938B94DF9}" dt="2022-10-24T03:44:37.060" v="217"/>
          <ac:spMkLst>
            <pc:docMk/>
            <pc:sldMk cId="1261874801" sldId="260"/>
            <ac:spMk id="2" creationId="{DCFC56BE-2C12-E2AC-E78C-FF25C356D539}"/>
          </ac:spMkLst>
        </pc:spChg>
        <pc:spChg chg="mod">
          <ac:chgData name="Maram Aldiabat" userId="S::mza0200@auburn.edu::80c8e314-8abc-40fd-a88d-6a1007b89548" providerId="AD" clId="Web-{4F3536B7-5598-45AE-94F6-578938B94DF9}" dt="2022-10-24T03:44:37.060" v="217"/>
          <ac:spMkLst>
            <pc:docMk/>
            <pc:sldMk cId="1261874801" sldId="260"/>
            <ac:spMk id="3" creationId="{2ABD0DCB-9841-D82A-9B06-623C431E63A8}"/>
          </ac:spMkLst>
        </pc:spChg>
        <pc:spChg chg="add">
          <ac:chgData name="Maram Aldiabat" userId="S::mza0200@auburn.edu::80c8e314-8abc-40fd-a88d-6a1007b89548" providerId="AD" clId="Web-{4F3536B7-5598-45AE-94F6-578938B94DF9}" dt="2022-10-24T03:44:37.060" v="217"/>
          <ac:spMkLst>
            <pc:docMk/>
            <pc:sldMk cId="1261874801" sldId="260"/>
            <ac:spMk id="8" creationId="{025E2AA9-10C9-4A14-BEA3-064CD0131100}"/>
          </ac:spMkLst>
        </pc:spChg>
        <pc:spChg chg="add">
          <ac:chgData name="Maram Aldiabat" userId="S::mza0200@auburn.edu::80c8e314-8abc-40fd-a88d-6a1007b89548" providerId="AD" clId="Web-{4F3536B7-5598-45AE-94F6-578938B94DF9}" dt="2022-10-24T03:44:37.060" v="217"/>
          <ac:spMkLst>
            <pc:docMk/>
            <pc:sldMk cId="1261874801" sldId="260"/>
            <ac:spMk id="10" creationId="{F076F371-EE61-49EA-AA2A-3582C3AC9BCD}"/>
          </ac:spMkLst>
        </pc:spChg>
      </pc:sldChg>
      <pc:sldChg chg="addSp delSp modSp new mod setBg setClrOvrMap">
        <pc:chgData name="Maram Aldiabat" userId="S::mza0200@auburn.edu::80c8e314-8abc-40fd-a88d-6a1007b89548" providerId="AD" clId="Web-{4F3536B7-5598-45AE-94F6-578938B94DF9}" dt="2022-10-24T03:50:53.133" v="319" actId="20577"/>
        <pc:sldMkLst>
          <pc:docMk/>
          <pc:sldMk cId="2531766295" sldId="261"/>
        </pc:sldMkLst>
        <pc:spChg chg="mod">
          <ac:chgData name="Maram Aldiabat" userId="S::mza0200@auburn.edu::80c8e314-8abc-40fd-a88d-6a1007b89548" providerId="AD" clId="Web-{4F3536B7-5598-45AE-94F6-578938B94DF9}" dt="2022-10-24T03:44:43.217" v="218"/>
          <ac:spMkLst>
            <pc:docMk/>
            <pc:sldMk cId="2531766295" sldId="261"/>
            <ac:spMk id="2" creationId="{263E6F34-04A5-1EE9-1E94-01BF18CFCCD1}"/>
          </ac:spMkLst>
        </pc:spChg>
        <pc:spChg chg="mod">
          <ac:chgData name="Maram Aldiabat" userId="S::mza0200@auburn.edu::80c8e314-8abc-40fd-a88d-6a1007b89548" providerId="AD" clId="Web-{4F3536B7-5598-45AE-94F6-578938B94DF9}" dt="2022-10-24T03:50:53.133" v="319" actId="20577"/>
          <ac:spMkLst>
            <pc:docMk/>
            <pc:sldMk cId="2531766295" sldId="261"/>
            <ac:spMk id="3" creationId="{1DE1D66C-2E68-9441-D4D6-EE4E8363073B}"/>
          </ac:spMkLst>
        </pc:spChg>
        <pc:spChg chg="add del">
          <ac:chgData name="Maram Aldiabat" userId="S::mza0200@auburn.edu::80c8e314-8abc-40fd-a88d-6a1007b89548" providerId="AD" clId="Web-{4F3536B7-5598-45AE-94F6-578938B94DF9}" dt="2022-10-24T03:44:43.217" v="218"/>
          <ac:spMkLst>
            <pc:docMk/>
            <pc:sldMk cId="2531766295" sldId="261"/>
            <ac:spMk id="8" creationId="{025E2AA9-10C9-4A14-BEA3-064CD0131100}"/>
          </ac:spMkLst>
        </pc:spChg>
        <pc:spChg chg="add del">
          <ac:chgData name="Maram Aldiabat" userId="S::mza0200@auburn.edu::80c8e314-8abc-40fd-a88d-6a1007b89548" providerId="AD" clId="Web-{4F3536B7-5598-45AE-94F6-578938B94DF9}" dt="2022-10-24T03:44:43.217" v="218"/>
          <ac:spMkLst>
            <pc:docMk/>
            <pc:sldMk cId="2531766295" sldId="261"/>
            <ac:spMk id="10" creationId="{F076F371-EE61-49EA-AA2A-3582C3AC9BCD}"/>
          </ac:spMkLst>
        </pc:spChg>
        <pc:spChg chg="add">
          <ac:chgData name="Maram Aldiabat" userId="S::mza0200@auburn.edu::80c8e314-8abc-40fd-a88d-6a1007b89548" providerId="AD" clId="Web-{4F3536B7-5598-45AE-94F6-578938B94DF9}" dt="2022-10-24T03:44:43.217" v="218"/>
          <ac:spMkLst>
            <pc:docMk/>
            <pc:sldMk cId="2531766295" sldId="261"/>
            <ac:spMk id="15" creationId="{4F9857ED-1DEF-4481-AEB4-E7759342AC1A}"/>
          </ac:spMkLst>
        </pc:spChg>
        <pc:spChg chg="add">
          <ac:chgData name="Maram Aldiabat" userId="S::mza0200@auburn.edu::80c8e314-8abc-40fd-a88d-6a1007b89548" providerId="AD" clId="Web-{4F3536B7-5598-45AE-94F6-578938B94DF9}" dt="2022-10-24T03:44:43.217" v="218"/>
          <ac:spMkLst>
            <pc:docMk/>
            <pc:sldMk cId="2531766295" sldId="261"/>
            <ac:spMk id="17" creationId="{D6E4FBE1-8E8A-42A6-B693-88C8979D80EA}"/>
          </ac:spMkLst>
        </pc:spChg>
      </pc:sldChg>
      <pc:sldChg chg="addSp modSp new mod setBg setClrOvrMap">
        <pc:chgData name="Maram Aldiabat" userId="S::mza0200@auburn.edu::80c8e314-8abc-40fd-a88d-6a1007b89548" providerId="AD" clId="Web-{4F3536B7-5598-45AE-94F6-578938B94DF9}" dt="2022-10-24T03:54:54.103" v="404" actId="20577"/>
        <pc:sldMkLst>
          <pc:docMk/>
          <pc:sldMk cId="3075267920" sldId="262"/>
        </pc:sldMkLst>
        <pc:spChg chg="mod">
          <ac:chgData name="Maram Aldiabat" userId="S::mza0200@auburn.edu::80c8e314-8abc-40fd-a88d-6a1007b89548" providerId="AD" clId="Web-{4F3536B7-5598-45AE-94F6-578938B94DF9}" dt="2022-10-24T03:44:13.356" v="215"/>
          <ac:spMkLst>
            <pc:docMk/>
            <pc:sldMk cId="3075267920" sldId="262"/>
            <ac:spMk id="2" creationId="{9FBFC076-A4C4-2397-918B-13F93846413A}"/>
          </ac:spMkLst>
        </pc:spChg>
        <pc:spChg chg="mod">
          <ac:chgData name="Maram Aldiabat" userId="S::mza0200@auburn.edu::80c8e314-8abc-40fd-a88d-6a1007b89548" providerId="AD" clId="Web-{4F3536B7-5598-45AE-94F6-578938B94DF9}" dt="2022-10-24T03:54:54.103" v="404" actId="20577"/>
          <ac:spMkLst>
            <pc:docMk/>
            <pc:sldMk cId="3075267920" sldId="262"/>
            <ac:spMk id="3" creationId="{3BC0AFD1-5B67-93F5-E433-34B0D6A024BA}"/>
          </ac:spMkLst>
        </pc:spChg>
        <pc:spChg chg="add">
          <ac:chgData name="Maram Aldiabat" userId="S::mza0200@auburn.edu::80c8e314-8abc-40fd-a88d-6a1007b89548" providerId="AD" clId="Web-{4F3536B7-5598-45AE-94F6-578938B94DF9}" dt="2022-10-24T03:44:13.356" v="215"/>
          <ac:spMkLst>
            <pc:docMk/>
            <pc:sldMk cId="3075267920" sldId="262"/>
            <ac:spMk id="8" creationId="{4F9857ED-1DEF-4481-AEB4-E7759342AC1A}"/>
          </ac:spMkLst>
        </pc:spChg>
        <pc:spChg chg="add">
          <ac:chgData name="Maram Aldiabat" userId="S::mza0200@auburn.edu::80c8e314-8abc-40fd-a88d-6a1007b89548" providerId="AD" clId="Web-{4F3536B7-5598-45AE-94F6-578938B94DF9}" dt="2022-10-24T03:44:13.356" v="215"/>
          <ac:spMkLst>
            <pc:docMk/>
            <pc:sldMk cId="3075267920" sldId="262"/>
            <ac:spMk id="10" creationId="{D6E4FBE1-8E8A-42A6-B693-88C8979D80EA}"/>
          </ac:spMkLst>
        </pc:spChg>
      </pc:sldChg>
    </pc:docChg>
  </pc:docChgLst>
  <pc:docChgLst>
    <pc:chgData name="Noah Heckenlively" userId="S::nah0039@auburn.edu::275d82fc-c598-4b67-ac18-dd51445346d1" providerId="AD" clId="Web-{50DF21C8-0DAE-48C7-9324-63AFB07E23E8}"/>
    <pc:docChg chg="addSld modSld">
      <pc:chgData name="Noah Heckenlively" userId="S::nah0039@auburn.edu::275d82fc-c598-4b67-ac18-dd51445346d1" providerId="AD" clId="Web-{50DF21C8-0DAE-48C7-9324-63AFB07E23E8}" dt="2022-10-23T19:20:56.485" v="334" actId="20577"/>
      <pc:docMkLst>
        <pc:docMk/>
      </pc:docMkLst>
      <pc:sldChg chg="new">
        <pc:chgData name="Noah Heckenlively" userId="S::nah0039@auburn.edu::275d82fc-c598-4b67-ac18-dd51445346d1" providerId="AD" clId="Web-{50DF21C8-0DAE-48C7-9324-63AFB07E23E8}" dt="2022-10-23T05:06:13.543" v="0"/>
        <pc:sldMkLst>
          <pc:docMk/>
          <pc:sldMk cId="3073304731" sldId="258"/>
        </pc:sldMkLst>
      </pc:sldChg>
      <pc:sldChg chg="modSp new">
        <pc:chgData name="Noah Heckenlively" userId="S::nah0039@auburn.edu::275d82fc-c598-4b67-ac18-dd51445346d1" providerId="AD" clId="Web-{50DF21C8-0DAE-48C7-9324-63AFB07E23E8}" dt="2022-10-23T19:20:56.485" v="334" actId="20577"/>
        <pc:sldMkLst>
          <pc:docMk/>
          <pc:sldMk cId="198265229" sldId="259"/>
        </pc:sldMkLst>
        <pc:spChg chg="mod">
          <ac:chgData name="Noah Heckenlively" userId="S::nah0039@auburn.edu::275d82fc-c598-4b67-ac18-dd51445346d1" providerId="AD" clId="Web-{50DF21C8-0DAE-48C7-9324-63AFB07E23E8}" dt="2022-10-23T05:06:59.974" v="23" actId="20577"/>
          <ac:spMkLst>
            <pc:docMk/>
            <pc:sldMk cId="198265229" sldId="259"/>
            <ac:spMk id="2" creationId="{64B8AEC8-7285-2DDE-D689-47D64F9C1A6A}"/>
          </ac:spMkLst>
        </pc:spChg>
        <pc:spChg chg="mod">
          <ac:chgData name="Noah Heckenlively" userId="S::nah0039@auburn.edu::275d82fc-c598-4b67-ac18-dd51445346d1" providerId="AD" clId="Web-{50DF21C8-0DAE-48C7-9324-63AFB07E23E8}" dt="2022-10-23T19:20:56.485" v="334" actId="20577"/>
          <ac:spMkLst>
            <pc:docMk/>
            <pc:sldMk cId="198265229" sldId="259"/>
            <ac:spMk id="3" creationId="{F42C264B-87EB-6E85-BD6F-681779697B30}"/>
          </ac:spMkLst>
        </pc:spChg>
      </pc:sldChg>
      <pc:sldChg chg="modSp new">
        <pc:chgData name="Noah Heckenlively" userId="S::nah0039@auburn.edu::275d82fc-c598-4b67-ac18-dd51445346d1" providerId="AD" clId="Web-{50DF21C8-0DAE-48C7-9324-63AFB07E23E8}" dt="2022-10-23T18:53:43.970" v="183" actId="20577"/>
        <pc:sldMkLst>
          <pc:docMk/>
          <pc:sldMk cId="1261874801" sldId="260"/>
        </pc:sldMkLst>
        <pc:spChg chg="mod">
          <ac:chgData name="Noah Heckenlively" userId="S::nah0039@auburn.edu::275d82fc-c598-4b67-ac18-dd51445346d1" providerId="AD" clId="Web-{50DF21C8-0DAE-48C7-9324-63AFB07E23E8}" dt="2022-10-23T18:50:42.170" v="163" actId="20577"/>
          <ac:spMkLst>
            <pc:docMk/>
            <pc:sldMk cId="1261874801" sldId="260"/>
            <ac:spMk id="2" creationId="{DCFC56BE-2C12-E2AC-E78C-FF25C356D539}"/>
          </ac:spMkLst>
        </pc:spChg>
        <pc:spChg chg="mod">
          <ac:chgData name="Noah Heckenlively" userId="S::nah0039@auburn.edu::275d82fc-c598-4b67-ac18-dd51445346d1" providerId="AD" clId="Web-{50DF21C8-0DAE-48C7-9324-63AFB07E23E8}" dt="2022-10-23T18:53:43.970" v="183" actId="20577"/>
          <ac:spMkLst>
            <pc:docMk/>
            <pc:sldMk cId="1261874801" sldId="260"/>
            <ac:spMk id="3" creationId="{2ABD0DCB-9841-D82A-9B06-623C431E63A8}"/>
          </ac:spMkLst>
        </pc:spChg>
      </pc:sldChg>
    </pc:docChg>
  </pc:docChgLst>
  <pc:docChgLst>
    <pc:chgData name="Leshan ZHAO" userId="S::lzz0064@auburn.edu::edfaf804-8514-4d99-ac5a-8bb14d8ea6ae" providerId="AD" clId="Web-{A57181FA-6679-5A95-8780-EA0450D549D0}"/>
    <pc:docChg chg="addSld modSld">
      <pc:chgData name="Leshan ZHAO" userId="S::lzz0064@auburn.edu::edfaf804-8514-4d99-ac5a-8bb14d8ea6ae" providerId="AD" clId="Web-{A57181FA-6679-5A95-8780-EA0450D549D0}" dt="2022-10-21T17:53:35.702" v="23" actId="20577"/>
      <pc:docMkLst>
        <pc:docMk/>
      </pc:docMkLst>
      <pc:sldChg chg="modSp new">
        <pc:chgData name="Leshan ZHAO" userId="S::lzz0064@auburn.edu::edfaf804-8514-4d99-ac5a-8bb14d8ea6ae" providerId="AD" clId="Web-{A57181FA-6679-5A95-8780-EA0450D549D0}" dt="2022-10-21T17:53:35.702" v="23" actId="20577"/>
        <pc:sldMkLst>
          <pc:docMk/>
          <pc:sldMk cId="1854603655" sldId="257"/>
        </pc:sldMkLst>
        <pc:spChg chg="mod">
          <ac:chgData name="Leshan ZHAO" userId="S::lzz0064@auburn.edu::edfaf804-8514-4d99-ac5a-8bb14d8ea6ae" providerId="AD" clId="Web-{A57181FA-6679-5A95-8780-EA0450D549D0}" dt="2022-10-21T17:53:34.484" v="21" actId="20577"/>
          <ac:spMkLst>
            <pc:docMk/>
            <pc:sldMk cId="1854603655" sldId="257"/>
            <ac:spMk id="2" creationId="{E863EA84-0FAB-810A-1D1D-09A4D7DB7D2A}"/>
          </ac:spMkLst>
        </pc:spChg>
        <pc:spChg chg="mod">
          <ac:chgData name="Leshan ZHAO" userId="S::lzz0064@auburn.edu::edfaf804-8514-4d99-ac5a-8bb14d8ea6ae" providerId="AD" clId="Web-{A57181FA-6679-5A95-8780-EA0450D549D0}" dt="2022-10-21T17:53:35.702" v="23" actId="20577"/>
          <ac:spMkLst>
            <pc:docMk/>
            <pc:sldMk cId="1854603655" sldId="257"/>
            <ac:spMk id="3" creationId="{05971BB2-0E12-545F-AE6F-FBFB033BDDA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0CA64D-53F5-42C5-A8AC-8E4914360BE1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E7C180-94CD-4DF7-A4C7-6F1908A02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20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E7C180-94CD-4DF7-A4C7-6F1908A02A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61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https://www.who.int/health-topics/cardiovascular-diseases#tab=tab_1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E7C180-94CD-4DF7-A4C7-6F1908A02A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765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E7C180-94CD-4DF7-A4C7-6F1908A02A0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19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cs typeface="Calibri"/>
            </a:endParaRP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E7C180-94CD-4DF7-A4C7-6F1908A02A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97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E7C180-94CD-4DF7-A4C7-6F1908A02A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519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E7C180-94CD-4DF7-A4C7-6F1908A02A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07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sulianova/cardiovascular-disease-datase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2F97A3-EDBF-0DC6-22EE-74732F27E9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r="-1" b="24980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  <a:latin typeface="Calibri"/>
                <a:cs typeface="Calibri"/>
              </a:rPr>
              <a:t>Cardiovascular Disease Risk Screening</a:t>
            </a:r>
            <a:endParaRPr lang="en-US" sz="6600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Leshan ZHAO</a:t>
            </a:r>
          </a:p>
          <a:p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Noah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Heckenlively</a:t>
            </a:r>
            <a:endParaRPr lang="en-US" dirty="0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Maram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Aldiabat</a:t>
            </a:r>
            <a:endParaRPr lang="en-US" dirty="0">
              <a:solidFill>
                <a:srgbClr val="FFFFFF"/>
              </a:solidFill>
              <a:ea typeface="+mn-lt"/>
              <a:cs typeface="+mn-lt"/>
            </a:endParaRPr>
          </a:p>
        </p:txBody>
      </p:sp>
      <p:sp>
        <p:nvSpPr>
          <p:cNvPr id="36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F9857ED-1DEF-4481-AEB4-E7759342A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457275" cy="6858000"/>
          </a:xfrm>
          <a:custGeom>
            <a:avLst/>
            <a:gdLst>
              <a:gd name="connsiteX0" fmla="*/ 5457275 w 5457275"/>
              <a:gd name="connsiteY0" fmla="*/ 0 h 6858000"/>
              <a:gd name="connsiteX1" fmla="*/ 361354 w 5457275"/>
              <a:gd name="connsiteY1" fmla="*/ 0 h 6858000"/>
              <a:gd name="connsiteX2" fmla="*/ 335637 w 5457275"/>
              <a:gd name="connsiteY2" fmla="*/ 94722 h 6858000"/>
              <a:gd name="connsiteX3" fmla="*/ 690849 w 5457275"/>
              <a:gd name="connsiteY3" fmla="*/ 6842426 h 6858000"/>
              <a:gd name="connsiteX4" fmla="*/ 696735 w 5457275"/>
              <a:gd name="connsiteY4" fmla="*/ 6858000 h 6858000"/>
              <a:gd name="connsiteX5" fmla="*/ 5457275 w 545727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57275" h="6858000">
                <a:moveTo>
                  <a:pt x="5457275" y="0"/>
                </a:moveTo>
                <a:lnTo>
                  <a:pt x="361354" y="0"/>
                </a:lnTo>
                <a:lnTo>
                  <a:pt x="335637" y="94722"/>
                </a:lnTo>
                <a:cubicBezTo>
                  <a:pt x="-226206" y="2374054"/>
                  <a:pt x="-65870" y="4704140"/>
                  <a:pt x="690849" y="6842426"/>
                </a:cubicBezTo>
                <a:lnTo>
                  <a:pt x="696735" y="6858000"/>
                </a:lnTo>
                <a:lnTo>
                  <a:pt x="5457275" y="685800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6E4FBE1-8E8A-42A6-B693-88C8979D8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228693" cy="6858000"/>
          </a:xfrm>
          <a:custGeom>
            <a:avLst/>
            <a:gdLst>
              <a:gd name="connsiteX0" fmla="*/ 5228693 w 5228693"/>
              <a:gd name="connsiteY0" fmla="*/ 0 h 6858000"/>
              <a:gd name="connsiteX1" fmla="*/ 371685 w 5228693"/>
              <a:gd name="connsiteY1" fmla="*/ 1 h 6858000"/>
              <a:gd name="connsiteX2" fmla="*/ 319533 w 5228693"/>
              <a:gd name="connsiteY2" fmla="*/ 193787 h 6858000"/>
              <a:gd name="connsiteX3" fmla="*/ 623642 w 5228693"/>
              <a:gd name="connsiteY3" fmla="*/ 6599363 h 6858000"/>
              <a:gd name="connsiteX4" fmla="*/ 717029 w 5228693"/>
              <a:gd name="connsiteY4" fmla="*/ 6858000 h 6858000"/>
              <a:gd name="connsiteX5" fmla="*/ 5228693 w 5228693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28693" h="6858000">
                <a:moveTo>
                  <a:pt x="5228693" y="0"/>
                </a:moveTo>
                <a:lnTo>
                  <a:pt x="371685" y="1"/>
                </a:lnTo>
                <a:lnTo>
                  <a:pt x="319533" y="193787"/>
                </a:lnTo>
                <a:cubicBezTo>
                  <a:pt x="-206622" y="2355719"/>
                  <a:pt x="-67685" y="4563346"/>
                  <a:pt x="623642" y="6599363"/>
                </a:cubicBezTo>
                <a:lnTo>
                  <a:pt x="717029" y="6858000"/>
                </a:lnTo>
                <a:lnTo>
                  <a:pt x="5228693" y="685800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BFC076-A4C4-2397-918B-13F938464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1330007"/>
            <a:ext cx="3820669" cy="4692396"/>
          </a:xfrm>
        </p:spPr>
        <p:txBody>
          <a:bodyPr anchor="ctr">
            <a:normAutofit/>
          </a:bodyPr>
          <a:lstStyle/>
          <a:p>
            <a:r>
              <a:rPr lang="en-US" sz="3800">
                <a:cs typeface="Calibri Light"/>
              </a:rPr>
              <a:t>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0AFD1-5B67-93F5-E433-34B0D6A02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027" y="713684"/>
            <a:ext cx="5454845" cy="53087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200" dirty="0">
                <a:ea typeface="+mn-lt"/>
                <a:cs typeface="+mn-lt"/>
              </a:rPr>
              <a:t>We may need to define those parameters that helps in prediction process: 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endParaRPr lang="en-US" sz="2200" dirty="0">
              <a:ea typeface="+mn-lt"/>
              <a:cs typeface="+mn-lt"/>
            </a:endParaRP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200" dirty="0">
                <a:ea typeface="+mn-lt"/>
                <a:cs typeface="+mn-lt"/>
              </a:rPr>
              <a:t>Number of Layers for ID3.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200" dirty="0">
                <a:ea typeface="+mn-lt"/>
                <a:cs typeface="+mn-lt"/>
              </a:rPr>
              <a:t>Learning Rate.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200" dirty="0">
                <a:ea typeface="+mn-lt"/>
                <a:cs typeface="+mn-lt"/>
              </a:rPr>
              <a:t>Epochs.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200" dirty="0">
                <a:ea typeface="+mn-lt"/>
                <a:cs typeface="+mn-lt"/>
              </a:rPr>
              <a:t>Batch Size.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2200" dirty="0">
                <a:ea typeface="+mn-lt"/>
                <a:cs typeface="+mn-lt"/>
              </a:rPr>
              <a:t> Activation Function if it is Sigmoid, </a:t>
            </a:r>
            <a:r>
              <a:rPr lang="en-US" sz="2200" dirty="0" err="1">
                <a:ea typeface="+mn-lt"/>
                <a:cs typeface="+mn-lt"/>
              </a:rPr>
              <a:t>ReLU</a:t>
            </a:r>
            <a:r>
              <a:rPr lang="en-US" sz="2200" dirty="0">
                <a:ea typeface="+mn-lt"/>
                <a:cs typeface="+mn-lt"/>
              </a:rPr>
              <a:t>,  or Tanh.</a:t>
            </a:r>
            <a:endParaRPr lang="en-US" b="1" dirty="0">
              <a:cs typeface="Calibri" panose="020F0502020204030204"/>
            </a:endParaRP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200" dirty="0">
                <a:ea typeface="+mn-lt"/>
                <a:cs typeface="+mn-lt"/>
              </a:rPr>
              <a:t>Error Rate (Stop Condition). 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200" dirty="0">
                <a:ea typeface="+mn-lt"/>
                <a:cs typeface="+mn-lt"/>
              </a:rPr>
              <a:t>Fine Tune in cross fold validation (Data Splitting into train test validation).</a:t>
            </a:r>
            <a:endParaRPr lang="en-US" sz="2200" dirty="0">
              <a:cs typeface="Calibri"/>
            </a:endParaRPr>
          </a:p>
          <a:p>
            <a:endParaRPr lang="en-US" sz="22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5267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25E2AA9-10C9-4A14-BEA3-064CD0131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36816" cy="5254922"/>
          </a:xfrm>
          <a:custGeom>
            <a:avLst/>
            <a:gdLst>
              <a:gd name="connsiteX0" fmla="*/ 0 w 6136816"/>
              <a:gd name="connsiteY0" fmla="*/ 0 h 5254922"/>
              <a:gd name="connsiteX1" fmla="*/ 6136816 w 6136816"/>
              <a:gd name="connsiteY1" fmla="*/ 0 h 5254922"/>
              <a:gd name="connsiteX2" fmla="*/ 6134892 w 6136816"/>
              <a:gd name="connsiteY2" fmla="*/ 111520 h 5254922"/>
              <a:gd name="connsiteX3" fmla="*/ 6066513 w 6136816"/>
              <a:gd name="connsiteY3" fmla="*/ 752995 h 5254922"/>
              <a:gd name="connsiteX4" fmla="*/ 140712 w 6136816"/>
              <a:gd name="connsiteY4" fmla="*/ 5219363 h 5254922"/>
              <a:gd name="connsiteX5" fmla="*/ 0 w 6136816"/>
              <a:gd name="connsiteY5" fmla="*/ 5199534 h 5254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6816" h="5254922">
                <a:moveTo>
                  <a:pt x="0" y="0"/>
                </a:moveTo>
                <a:lnTo>
                  <a:pt x="6136816" y="0"/>
                </a:lnTo>
                <a:lnTo>
                  <a:pt x="6134892" y="111520"/>
                </a:lnTo>
                <a:cubicBezTo>
                  <a:pt x="6124961" y="323936"/>
                  <a:pt x="6102367" y="538040"/>
                  <a:pt x="6066513" y="752995"/>
                </a:cubicBezTo>
                <a:cubicBezTo>
                  <a:pt x="5592281" y="3596146"/>
                  <a:pt x="2972232" y="5545369"/>
                  <a:pt x="140712" y="5219363"/>
                </a:cubicBezTo>
                <a:lnTo>
                  <a:pt x="0" y="5199534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076F371-EE61-49EA-AA2A-3582C3AC9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863721" cy="4984915"/>
          </a:xfrm>
          <a:custGeom>
            <a:avLst/>
            <a:gdLst>
              <a:gd name="connsiteX0" fmla="*/ 0 w 5863721"/>
              <a:gd name="connsiteY0" fmla="*/ 0 h 4984915"/>
              <a:gd name="connsiteX1" fmla="*/ 5863721 w 5863721"/>
              <a:gd name="connsiteY1" fmla="*/ 0 h 4984915"/>
              <a:gd name="connsiteX2" fmla="*/ 5844576 w 5863721"/>
              <a:gd name="connsiteY2" fmla="*/ 326138 h 4984915"/>
              <a:gd name="connsiteX3" fmla="*/ 5796589 w 5863721"/>
              <a:gd name="connsiteY3" fmla="*/ 693884 h 4984915"/>
              <a:gd name="connsiteX4" fmla="*/ 148386 w 5863721"/>
              <a:gd name="connsiteY4" fmla="*/ 4951022 h 4984915"/>
              <a:gd name="connsiteX5" fmla="*/ 0 w 5863721"/>
              <a:gd name="connsiteY5" fmla="*/ 4930112 h 4984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63721" h="4984915">
                <a:moveTo>
                  <a:pt x="0" y="0"/>
                </a:moveTo>
                <a:lnTo>
                  <a:pt x="5863721" y="0"/>
                </a:lnTo>
                <a:lnTo>
                  <a:pt x="5844576" y="326138"/>
                </a:lnTo>
                <a:cubicBezTo>
                  <a:pt x="5833049" y="448313"/>
                  <a:pt x="5817094" y="570952"/>
                  <a:pt x="5796589" y="693884"/>
                </a:cubicBezTo>
                <a:cubicBezTo>
                  <a:pt x="5344573" y="3403845"/>
                  <a:pt x="2847261" y="5261756"/>
                  <a:pt x="148386" y="4951022"/>
                </a:cubicBezTo>
                <a:lnTo>
                  <a:pt x="0" y="4930112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B8AEC8-7285-2DDE-D689-47D64F9C1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365125"/>
            <a:ext cx="3405821" cy="3117038"/>
          </a:xfrm>
        </p:spPr>
        <p:txBody>
          <a:bodyPr anchor="ctr">
            <a:normAutofit/>
          </a:bodyPr>
          <a:lstStyle/>
          <a:p>
            <a:r>
              <a:rPr lang="en-US">
                <a:cs typeface="Calibri Light"/>
              </a:rPr>
              <a:t>Usefulness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C264B-87EB-6E85-BD6F-681779697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4219" y="994145"/>
            <a:ext cx="5156364" cy="48324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100">
                <a:cs typeface="Calibri"/>
              </a:rPr>
              <a:t>Predicting at 80% threshold could help hospitals, governments, and insurance companies with distribution and funding of tests</a:t>
            </a:r>
          </a:p>
          <a:p>
            <a:r>
              <a:rPr lang="en-US" sz="2100">
                <a:cs typeface="Calibri"/>
              </a:rPr>
              <a:t>Highly indicative features can be useful for both patients and insurance companies for mitigating risks and establishing premiums</a:t>
            </a:r>
          </a:p>
        </p:txBody>
      </p:sp>
    </p:spTree>
    <p:extLst>
      <p:ext uri="{BB962C8B-B14F-4D97-AF65-F5344CB8AC3E}">
        <p14:creationId xmlns:p14="http://schemas.microsoft.com/office/powerpoint/2010/main" val="198265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25E2AA9-10C9-4A14-BEA3-064CD0131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36816" cy="5254922"/>
          </a:xfrm>
          <a:custGeom>
            <a:avLst/>
            <a:gdLst>
              <a:gd name="connsiteX0" fmla="*/ 0 w 6136816"/>
              <a:gd name="connsiteY0" fmla="*/ 0 h 5254922"/>
              <a:gd name="connsiteX1" fmla="*/ 6136816 w 6136816"/>
              <a:gd name="connsiteY1" fmla="*/ 0 h 5254922"/>
              <a:gd name="connsiteX2" fmla="*/ 6134892 w 6136816"/>
              <a:gd name="connsiteY2" fmla="*/ 111520 h 5254922"/>
              <a:gd name="connsiteX3" fmla="*/ 6066513 w 6136816"/>
              <a:gd name="connsiteY3" fmla="*/ 752995 h 5254922"/>
              <a:gd name="connsiteX4" fmla="*/ 140712 w 6136816"/>
              <a:gd name="connsiteY4" fmla="*/ 5219363 h 5254922"/>
              <a:gd name="connsiteX5" fmla="*/ 0 w 6136816"/>
              <a:gd name="connsiteY5" fmla="*/ 5199534 h 5254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6816" h="5254922">
                <a:moveTo>
                  <a:pt x="0" y="0"/>
                </a:moveTo>
                <a:lnTo>
                  <a:pt x="6136816" y="0"/>
                </a:lnTo>
                <a:lnTo>
                  <a:pt x="6134892" y="111520"/>
                </a:lnTo>
                <a:cubicBezTo>
                  <a:pt x="6124961" y="323936"/>
                  <a:pt x="6102367" y="538040"/>
                  <a:pt x="6066513" y="752995"/>
                </a:cubicBezTo>
                <a:cubicBezTo>
                  <a:pt x="5592281" y="3596146"/>
                  <a:pt x="2972232" y="5545369"/>
                  <a:pt x="140712" y="5219363"/>
                </a:cubicBezTo>
                <a:lnTo>
                  <a:pt x="0" y="5199534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076F371-EE61-49EA-AA2A-3582C3AC9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863721" cy="4984915"/>
          </a:xfrm>
          <a:custGeom>
            <a:avLst/>
            <a:gdLst>
              <a:gd name="connsiteX0" fmla="*/ 0 w 5863721"/>
              <a:gd name="connsiteY0" fmla="*/ 0 h 4984915"/>
              <a:gd name="connsiteX1" fmla="*/ 5863721 w 5863721"/>
              <a:gd name="connsiteY1" fmla="*/ 0 h 4984915"/>
              <a:gd name="connsiteX2" fmla="*/ 5844576 w 5863721"/>
              <a:gd name="connsiteY2" fmla="*/ 326138 h 4984915"/>
              <a:gd name="connsiteX3" fmla="*/ 5796589 w 5863721"/>
              <a:gd name="connsiteY3" fmla="*/ 693884 h 4984915"/>
              <a:gd name="connsiteX4" fmla="*/ 148386 w 5863721"/>
              <a:gd name="connsiteY4" fmla="*/ 4951022 h 4984915"/>
              <a:gd name="connsiteX5" fmla="*/ 0 w 5863721"/>
              <a:gd name="connsiteY5" fmla="*/ 4930112 h 4984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63721" h="4984915">
                <a:moveTo>
                  <a:pt x="0" y="0"/>
                </a:moveTo>
                <a:lnTo>
                  <a:pt x="5863721" y="0"/>
                </a:lnTo>
                <a:lnTo>
                  <a:pt x="5844576" y="326138"/>
                </a:lnTo>
                <a:cubicBezTo>
                  <a:pt x="5833049" y="448313"/>
                  <a:pt x="5817094" y="570952"/>
                  <a:pt x="5796589" y="693884"/>
                </a:cubicBezTo>
                <a:cubicBezTo>
                  <a:pt x="5344573" y="3403845"/>
                  <a:pt x="2847261" y="5261756"/>
                  <a:pt x="148386" y="4951022"/>
                </a:cubicBezTo>
                <a:lnTo>
                  <a:pt x="0" y="4930112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FC56BE-2C12-E2AC-E78C-FF25C356D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365125"/>
            <a:ext cx="3405821" cy="3117038"/>
          </a:xfrm>
        </p:spPr>
        <p:txBody>
          <a:bodyPr anchor="ctr">
            <a:normAutofit/>
          </a:bodyPr>
          <a:lstStyle/>
          <a:p>
            <a:r>
              <a:rPr lang="en-US">
                <a:cs typeface="Calibri Light"/>
              </a:rPr>
              <a:t>Timeline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D0DCB-9841-D82A-9B06-623C431E6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4219" y="994145"/>
            <a:ext cx="5156364" cy="48324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100">
                <a:ea typeface="+mn-lt"/>
                <a:cs typeface="+mn-lt"/>
              </a:rPr>
              <a:t>Nov 10: Data preprocessing</a:t>
            </a:r>
          </a:p>
          <a:p>
            <a:r>
              <a:rPr lang="en-US" sz="2100">
                <a:ea typeface="+mn-lt"/>
                <a:cs typeface="+mn-lt"/>
              </a:rPr>
              <a:t>Nov 13: Implement MLP forward direction</a:t>
            </a:r>
          </a:p>
          <a:p>
            <a:r>
              <a:rPr lang="en-US" sz="2100">
                <a:ea typeface="+mn-lt"/>
                <a:cs typeface="+mn-lt"/>
              </a:rPr>
              <a:t>Nov 16: Implement backward propagation </a:t>
            </a:r>
          </a:p>
          <a:p>
            <a:r>
              <a:rPr lang="en-US" sz="2100">
                <a:ea typeface="+mn-lt"/>
                <a:cs typeface="+mn-lt"/>
              </a:rPr>
              <a:t>Nov 18: Evaluation/validation</a:t>
            </a:r>
          </a:p>
          <a:p>
            <a:r>
              <a:rPr lang="en-US" sz="2100">
                <a:ea typeface="+mn-lt"/>
                <a:cs typeface="+mn-lt"/>
              </a:rPr>
              <a:t>Nov 29: Final Bugfixes &amp; Project Completed</a:t>
            </a:r>
            <a:endParaRPr lang="en-US" sz="2100"/>
          </a:p>
          <a:p>
            <a:endParaRPr lang="en-US" sz="21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618748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63EA84-0FAB-810A-1D1D-09A4D7DB7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7" y="2784881"/>
            <a:ext cx="7569706" cy="128823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cs typeface="Calibri Light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1574423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63EA84-0FAB-810A-1D1D-09A4D7DB7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7" y="365760"/>
            <a:ext cx="7569706" cy="128823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cs typeface="Calibri Light"/>
              </a:rPr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71BB2-0E12-545F-AE6F-FBFB033BD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569" y="1956816"/>
            <a:ext cx="7860863" cy="40248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cs typeface="Calibri"/>
              </a:rPr>
              <a:t>Cardiovascular diseases (CVDs) are the leading cause of death globally, taking an estimated 17.9 million lives each year, which accounts for 31% of all deaths worldwide.</a:t>
            </a:r>
          </a:p>
          <a:p>
            <a:endParaRPr lang="en-US" sz="2400" dirty="0">
              <a:cs typeface="Calibri"/>
            </a:endParaRPr>
          </a:p>
          <a:p>
            <a:r>
              <a:rPr lang="en-US" sz="2400" dirty="0">
                <a:cs typeface="Calibri"/>
              </a:rPr>
              <a:t>Find out the patients earlier and ensuring they receive appropriate treatment can prevent premature deaths.</a:t>
            </a:r>
          </a:p>
        </p:txBody>
      </p:sp>
    </p:spTree>
    <p:extLst>
      <p:ext uri="{BB962C8B-B14F-4D97-AF65-F5344CB8AC3E}">
        <p14:creationId xmlns:p14="http://schemas.microsoft.com/office/powerpoint/2010/main" val="18546036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63EA84-0FAB-810A-1D1D-09A4D7DB7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7" y="365760"/>
            <a:ext cx="7569706" cy="128823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cs typeface="Calibri Light"/>
              </a:rPr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71BB2-0E12-545F-AE6F-FBFB033BD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569" y="1956816"/>
            <a:ext cx="7860863" cy="40248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 dirty="0">
                <a:cs typeface="Calibri Light"/>
              </a:rPr>
              <a:t>Cardiac Tests could be expensive:</a:t>
            </a:r>
          </a:p>
          <a:p>
            <a:pPr marL="0" indent="0">
              <a:buNone/>
            </a:pPr>
            <a:endParaRPr lang="en-US" sz="3200" dirty="0">
              <a:cs typeface="Calibri Light"/>
            </a:endParaRPr>
          </a:p>
          <a:p>
            <a:pPr lvl="1"/>
            <a:r>
              <a:rPr lang="en-US" dirty="0">
                <a:cs typeface="Calibri"/>
              </a:rPr>
              <a:t>Electrocardiogram</a:t>
            </a:r>
          </a:p>
          <a:p>
            <a:pPr lvl="1"/>
            <a:r>
              <a:rPr lang="en-US" dirty="0">
                <a:cs typeface="Calibri"/>
              </a:rPr>
              <a:t>Chest X-ray</a:t>
            </a:r>
          </a:p>
          <a:p>
            <a:pPr lvl="1"/>
            <a:r>
              <a:rPr lang="en-US" dirty="0">
                <a:cs typeface="Calibri"/>
              </a:rPr>
              <a:t>Heart (cardiac) CT scan</a:t>
            </a:r>
          </a:p>
          <a:p>
            <a:pPr lvl="1"/>
            <a:r>
              <a:rPr lang="en-US" dirty="0">
                <a:cs typeface="Calibri"/>
              </a:rPr>
              <a:t>Heart (cardiac) magnetic resonance imaging (MRI) scan</a:t>
            </a:r>
          </a:p>
          <a:p>
            <a:pPr lvl="1"/>
            <a:r>
              <a:rPr lang="en-US" dirty="0" err="1">
                <a:cs typeface="Calibri"/>
              </a:rPr>
              <a:t>etc</a:t>
            </a:r>
            <a:r>
              <a:rPr lang="en-US" dirty="0">
                <a:cs typeface="Calibri"/>
              </a:rPr>
              <a:t> ……</a:t>
            </a:r>
          </a:p>
        </p:txBody>
      </p:sp>
    </p:spTree>
    <p:extLst>
      <p:ext uri="{BB962C8B-B14F-4D97-AF65-F5344CB8AC3E}">
        <p14:creationId xmlns:p14="http://schemas.microsoft.com/office/powerpoint/2010/main" val="3637105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63EA84-0FAB-810A-1D1D-09A4D7DB7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7" y="365760"/>
            <a:ext cx="7569706" cy="128823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cs typeface="Calibri Light"/>
              </a:rPr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71BB2-0E12-545F-AE6F-FBFB033BD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569" y="1956816"/>
            <a:ext cx="7860863" cy="40248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cs typeface="Calibri"/>
              </a:rPr>
              <a:t>Build a model that:</a:t>
            </a:r>
          </a:p>
          <a:p>
            <a:pPr marL="0" indent="0">
              <a:buNone/>
            </a:pPr>
            <a:r>
              <a:rPr lang="en-US" altLang="zh-CN" sz="2400" dirty="0">
                <a:cs typeface="Calibri"/>
              </a:rPr>
              <a:t>Take the </a:t>
            </a:r>
            <a:r>
              <a:rPr lang="en-US" altLang="zh-CN" sz="2400" u="sng" dirty="0">
                <a:cs typeface="Calibri"/>
              </a:rPr>
              <a:t>physical indexes</a:t>
            </a:r>
            <a:r>
              <a:rPr lang="en-US" altLang="zh-CN" sz="2400" dirty="0">
                <a:cs typeface="Calibri"/>
              </a:rPr>
              <a:t> and </a:t>
            </a:r>
            <a:r>
              <a:rPr lang="en-US" sz="2400" u="sng" dirty="0">
                <a:cs typeface="Calibri"/>
              </a:rPr>
              <a:t>potential behavioural risk factors</a:t>
            </a:r>
            <a:r>
              <a:rPr lang="en-US" altLang="zh-CN" sz="2400" dirty="0">
                <a:cs typeface="Calibri"/>
              </a:rPr>
              <a:t> as </a:t>
            </a:r>
            <a:r>
              <a:rPr lang="en-US" altLang="zh-CN" sz="2400" dirty="0" err="1">
                <a:cs typeface="Calibri"/>
              </a:rPr>
              <a:t>inpiut</a:t>
            </a:r>
            <a:endParaRPr lang="en-US" altLang="zh-CN" sz="2400" dirty="0">
              <a:cs typeface="Calibri"/>
            </a:endParaRPr>
          </a:p>
          <a:p>
            <a:r>
              <a:rPr lang="en-US" altLang="zh-CN" sz="2400" dirty="0">
                <a:cs typeface="Calibri"/>
              </a:rPr>
              <a:t>Predict whether a people is at high risk of CVDs with </a:t>
            </a:r>
          </a:p>
          <a:p>
            <a:r>
              <a:rPr lang="en-US" altLang="zh-CN" sz="2400" dirty="0">
                <a:cs typeface="Calibri"/>
              </a:rPr>
              <a:t>Reveal </a:t>
            </a:r>
            <a:r>
              <a:rPr lang="en-US" sz="2400" dirty="0">
                <a:cs typeface="Calibri"/>
              </a:rPr>
              <a:t>behavioural </a:t>
            </a:r>
            <a:r>
              <a:rPr lang="en-US" altLang="zh-CN" sz="2400" dirty="0">
                <a:cs typeface="Calibri"/>
              </a:rPr>
              <a:t>factors that may increase the risk of heart diseases.</a:t>
            </a:r>
          </a:p>
          <a:p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2814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63EA84-0FAB-810A-1D1D-09A4D7DB7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7" y="365760"/>
            <a:ext cx="7569706" cy="128823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cs typeface="Calibri Light"/>
              </a:rPr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71BB2-0E12-545F-AE6F-FBFB033BD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569" y="1956816"/>
            <a:ext cx="7860863" cy="40248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cs typeface="Calibri"/>
              </a:rPr>
              <a:t>Input:</a:t>
            </a:r>
          </a:p>
          <a:p>
            <a:pPr lvl="1"/>
            <a:r>
              <a:rPr lang="en-US" sz="2000" dirty="0">
                <a:cs typeface="Calibri"/>
              </a:rPr>
              <a:t>Potential behavioural risk factors &amp; </a:t>
            </a:r>
            <a:r>
              <a:rPr lang="en-US" altLang="zh-CN" sz="2000" dirty="0">
                <a:cs typeface="Calibri"/>
              </a:rPr>
              <a:t>physical indexes </a:t>
            </a:r>
            <a:endParaRPr lang="en-US" sz="2000" dirty="0">
              <a:cs typeface="Calibri"/>
            </a:endParaRPr>
          </a:p>
          <a:p>
            <a:r>
              <a:rPr lang="en-US" sz="2400" dirty="0">
                <a:cs typeface="Calibri"/>
              </a:rPr>
              <a:t>Output:</a:t>
            </a:r>
          </a:p>
          <a:p>
            <a:pPr lvl="1"/>
            <a:r>
              <a:rPr lang="en-US" sz="2000" dirty="0">
                <a:cs typeface="Calibri"/>
              </a:rPr>
              <a:t>1 (high CVD risk) </a:t>
            </a:r>
          </a:p>
          <a:p>
            <a:pPr lvl="1"/>
            <a:r>
              <a:rPr lang="en-US" sz="2000" dirty="0">
                <a:cs typeface="Calibri"/>
              </a:rPr>
              <a:t>0 (low CVD risk)</a:t>
            </a:r>
          </a:p>
          <a:p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8511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63EA84-0FAB-810A-1D1D-09A4D7DB7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7" y="365760"/>
            <a:ext cx="7569706" cy="128823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cs typeface="Calibri Light"/>
              </a:rPr>
              <a:t>Apply MLP to solve this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71BB2-0E12-545F-AE6F-FBFB033BD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569" y="1956816"/>
            <a:ext cx="7860863" cy="40248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z="2400" dirty="0">
                <a:cs typeface="Calibri"/>
              </a:rPr>
              <a:t>A classification task.</a:t>
            </a:r>
          </a:p>
          <a:p>
            <a:r>
              <a:rPr lang="en-US" altLang="zh-CN" sz="2400" dirty="0">
                <a:cs typeface="Calibri"/>
              </a:rPr>
              <a:t>Our MLP will take numeric or nominal values as inputs to train weights, and then output 0 or 1, indicating whether a people is at high risk of having cardiovascular diseases.</a:t>
            </a:r>
          </a:p>
          <a:p>
            <a:endParaRPr lang="en-US" altLang="zh-CN" sz="2400" dirty="0">
              <a:cs typeface="Calibri"/>
            </a:endParaRPr>
          </a:p>
          <a:p>
            <a:r>
              <a:rPr lang="en-US" altLang="zh-CN" sz="2400" dirty="0">
                <a:cs typeface="Calibri"/>
              </a:rPr>
              <a:t>Limitation of linear models</a:t>
            </a: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71301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63EA84-0FAB-810A-1D1D-09A4D7DB7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7" y="365760"/>
            <a:ext cx="7569706" cy="128823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cs typeface="Calibri Light"/>
              </a:rPr>
              <a:t>Significance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71BB2-0E12-545F-AE6F-FBFB033BD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569" y="1956816"/>
            <a:ext cx="7860863" cy="402488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1. Risk screening:</a:t>
            </a:r>
          </a:p>
          <a:p>
            <a:r>
              <a:rPr lang="en-US" b="1" u="sng" dirty="0">
                <a:cs typeface="Calibri"/>
              </a:rPr>
              <a:t>Governments</a:t>
            </a:r>
            <a:r>
              <a:rPr lang="en-US" dirty="0">
                <a:cs typeface="Calibri"/>
              </a:rPr>
              <a:t> and </a:t>
            </a:r>
            <a:r>
              <a:rPr lang="en-US" b="1" u="sng" dirty="0">
                <a:cs typeface="Calibri"/>
              </a:rPr>
              <a:t>hospitals</a:t>
            </a:r>
            <a:r>
              <a:rPr lang="en-US" dirty="0">
                <a:cs typeface="Calibri"/>
              </a:rPr>
              <a:t> can use the model to identify those citizens who are at highest risk of CVDs and suggest them to do the cardiac tests.</a:t>
            </a:r>
          </a:p>
          <a:p>
            <a:r>
              <a:rPr lang="en-US" dirty="0">
                <a:cs typeface="Calibri"/>
              </a:rPr>
              <a:t>Save money</a:t>
            </a:r>
          </a:p>
          <a:p>
            <a:endParaRPr lang="en-US" sz="2000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2. Reveal behavioural risk factors of CVDs</a:t>
            </a:r>
          </a:p>
          <a:p>
            <a:r>
              <a:rPr lang="en-US" sz="2800" b="1" u="sng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Potential patients</a:t>
            </a:r>
            <a:r>
              <a:rPr lang="en-US" sz="2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can try to eliminate their own risk factors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9311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F9857ED-1DEF-4481-AEB4-E7759342A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457275" cy="6858000"/>
          </a:xfrm>
          <a:custGeom>
            <a:avLst/>
            <a:gdLst>
              <a:gd name="connsiteX0" fmla="*/ 5457275 w 5457275"/>
              <a:gd name="connsiteY0" fmla="*/ 0 h 6858000"/>
              <a:gd name="connsiteX1" fmla="*/ 361354 w 5457275"/>
              <a:gd name="connsiteY1" fmla="*/ 0 h 6858000"/>
              <a:gd name="connsiteX2" fmla="*/ 335637 w 5457275"/>
              <a:gd name="connsiteY2" fmla="*/ 94722 h 6858000"/>
              <a:gd name="connsiteX3" fmla="*/ 690849 w 5457275"/>
              <a:gd name="connsiteY3" fmla="*/ 6842426 h 6858000"/>
              <a:gd name="connsiteX4" fmla="*/ 696735 w 5457275"/>
              <a:gd name="connsiteY4" fmla="*/ 6858000 h 6858000"/>
              <a:gd name="connsiteX5" fmla="*/ 5457275 w 545727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57275" h="6858000">
                <a:moveTo>
                  <a:pt x="5457275" y="0"/>
                </a:moveTo>
                <a:lnTo>
                  <a:pt x="361354" y="0"/>
                </a:lnTo>
                <a:lnTo>
                  <a:pt x="335637" y="94722"/>
                </a:lnTo>
                <a:cubicBezTo>
                  <a:pt x="-226206" y="2374054"/>
                  <a:pt x="-65870" y="4704140"/>
                  <a:pt x="690849" y="6842426"/>
                </a:cubicBezTo>
                <a:lnTo>
                  <a:pt x="696735" y="6858000"/>
                </a:lnTo>
                <a:lnTo>
                  <a:pt x="5457275" y="685800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6E4FBE1-8E8A-42A6-B693-88C8979D8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228693" cy="6858000"/>
          </a:xfrm>
          <a:custGeom>
            <a:avLst/>
            <a:gdLst>
              <a:gd name="connsiteX0" fmla="*/ 5228693 w 5228693"/>
              <a:gd name="connsiteY0" fmla="*/ 0 h 6858000"/>
              <a:gd name="connsiteX1" fmla="*/ 371685 w 5228693"/>
              <a:gd name="connsiteY1" fmla="*/ 1 h 6858000"/>
              <a:gd name="connsiteX2" fmla="*/ 319533 w 5228693"/>
              <a:gd name="connsiteY2" fmla="*/ 193787 h 6858000"/>
              <a:gd name="connsiteX3" fmla="*/ 623642 w 5228693"/>
              <a:gd name="connsiteY3" fmla="*/ 6599363 h 6858000"/>
              <a:gd name="connsiteX4" fmla="*/ 717029 w 5228693"/>
              <a:gd name="connsiteY4" fmla="*/ 6858000 h 6858000"/>
              <a:gd name="connsiteX5" fmla="*/ 5228693 w 5228693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28693" h="6858000">
                <a:moveTo>
                  <a:pt x="5228693" y="0"/>
                </a:moveTo>
                <a:lnTo>
                  <a:pt x="371685" y="1"/>
                </a:lnTo>
                <a:lnTo>
                  <a:pt x="319533" y="193787"/>
                </a:lnTo>
                <a:cubicBezTo>
                  <a:pt x="-206622" y="2355719"/>
                  <a:pt x="-67685" y="4563346"/>
                  <a:pt x="623642" y="6599363"/>
                </a:cubicBezTo>
                <a:lnTo>
                  <a:pt x="717029" y="6858000"/>
                </a:lnTo>
                <a:lnTo>
                  <a:pt x="5228693" y="685800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0885D0-D069-E0C5-32BB-DD85087C3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1330007"/>
            <a:ext cx="3820669" cy="4692396"/>
          </a:xfrm>
        </p:spPr>
        <p:txBody>
          <a:bodyPr anchor="ctr">
            <a:normAutofit/>
          </a:bodyPr>
          <a:lstStyle/>
          <a:p>
            <a:r>
              <a:rPr lang="en-US" sz="5400" dirty="0">
                <a:ea typeface="+mj-lt"/>
                <a:cs typeface="+mj-lt"/>
              </a:rPr>
              <a:t>Potential Challenges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EE0C0-878A-AC71-BACC-F9DACDB7D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9557" y="478360"/>
            <a:ext cx="5477256" cy="58017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>
              <a:buFont typeface="Wingdings" panose="020B0604020202020204" pitchFamily="34" charset="0"/>
              <a:buChar char="Ø"/>
            </a:pPr>
            <a:r>
              <a:rPr lang="en-US" sz="2200" dirty="0">
                <a:ea typeface="+mn-lt"/>
                <a:cs typeface="+mn-lt"/>
              </a:rPr>
              <a:t>Noise in data and Data issues (nans, outliers, …). Especially in Age, Weight, and Height information.  </a:t>
            </a:r>
            <a:endParaRPr lang="en-US" sz="2200" dirty="0"/>
          </a:p>
          <a:p>
            <a:pPr marL="457200" indent="-457200">
              <a:buFont typeface="Wingdings" panose="020B0604020202020204" pitchFamily="34" charset="0"/>
              <a:buChar char="Ø"/>
            </a:pPr>
            <a:r>
              <a:rPr lang="en-US" sz="2200" dirty="0">
                <a:ea typeface="+mn-lt"/>
                <a:cs typeface="+mn-lt"/>
              </a:rPr>
              <a:t>Size of dataset.</a:t>
            </a:r>
          </a:p>
          <a:p>
            <a:pPr marL="457200" indent="-457200">
              <a:buFont typeface="Wingdings" panose="020B0604020202020204" pitchFamily="34" charset="0"/>
              <a:buChar char="Ø"/>
            </a:pPr>
            <a:r>
              <a:rPr lang="en-US" sz="2200" dirty="0">
                <a:ea typeface="+mn-lt"/>
                <a:cs typeface="+mn-lt"/>
              </a:rPr>
              <a:t>Poor correlation of features with target which lead to low accuracy.  </a:t>
            </a:r>
          </a:p>
          <a:p>
            <a:pPr marL="457200" indent="-457200">
              <a:buFont typeface="Wingdings" panose="020B0604020202020204" pitchFamily="34" charset="0"/>
              <a:buChar char="Ø"/>
            </a:pPr>
            <a:r>
              <a:rPr lang="en-US" sz="2200" dirty="0">
                <a:ea typeface="+mn-lt"/>
                <a:cs typeface="+mn-lt"/>
              </a:rPr>
              <a:t>Low number of features.</a:t>
            </a:r>
          </a:p>
          <a:p>
            <a:pPr marL="457200" indent="-457200">
              <a:buFont typeface="Wingdings" panose="020B0604020202020204" pitchFamily="34" charset="0"/>
              <a:buChar char="Ø"/>
            </a:pPr>
            <a:r>
              <a:rPr lang="en-US" sz="2200" dirty="0">
                <a:ea typeface="+mn-lt"/>
                <a:cs typeface="+mn-lt"/>
              </a:rPr>
              <a:t>Generalization and overfitting, maybe the nature of dataset cause to some problem in the accuracy.</a:t>
            </a:r>
            <a:endParaRPr lang="en-US" sz="22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733047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F9857ED-1DEF-4481-AEB4-E7759342A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457275" cy="6858000"/>
          </a:xfrm>
          <a:custGeom>
            <a:avLst/>
            <a:gdLst>
              <a:gd name="connsiteX0" fmla="*/ 5457275 w 5457275"/>
              <a:gd name="connsiteY0" fmla="*/ 0 h 6858000"/>
              <a:gd name="connsiteX1" fmla="*/ 361354 w 5457275"/>
              <a:gd name="connsiteY1" fmla="*/ 0 h 6858000"/>
              <a:gd name="connsiteX2" fmla="*/ 335637 w 5457275"/>
              <a:gd name="connsiteY2" fmla="*/ 94722 h 6858000"/>
              <a:gd name="connsiteX3" fmla="*/ 690849 w 5457275"/>
              <a:gd name="connsiteY3" fmla="*/ 6842426 h 6858000"/>
              <a:gd name="connsiteX4" fmla="*/ 696735 w 5457275"/>
              <a:gd name="connsiteY4" fmla="*/ 6858000 h 6858000"/>
              <a:gd name="connsiteX5" fmla="*/ 5457275 w 545727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57275" h="6858000">
                <a:moveTo>
                  <a:pt x="5457275" y="0"/>
                </a:moveTo>
                <a:lnTo>
                  <a:pt x="361354" y="0"/>
                </a:lnTo>
                <a:lnTo>
                  <a:pt x="335637" y="94722"/>
                </a:lnTo>
                <a:cubicBezTo>
                  <a:pt x="-226206" y="2374054"/>
                  <a:pt x="-65870" y="4704140"/>
                  <a:pt x="690849" y="6842426"/>
                </a:cubicBezTo>
                <a:lnTo>
                  <a:pt x="696735" y="6858000"/>
                </a:lnTo>
                <a:lnTo>
                  <a:pt x="5457275" y="685800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6E4FBE1-8E8A-42A6-B693-88C8979D8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228693" cy="6858000"/>
          </a:xfrm>
          <a:custGeom>
            <a:avLst/>
            <a:gdLst>
              <a:gd name="connsiteX0" fmla="*/ 5228693 w 5228693"/>
              <a:gd name="connsiteY0" fmla="*/ 0 h 6858000"/>
              <a:gd name="connsiteX1" fmla="*/ 371685 w 5228693"/>
              <a:gd name="connsiteY1" fmla="*/ 1 h 6858000"/>
              <a:gd name="connsiteX2" fmla="*/ 319533 w 5228693"/>
              <a:gd name="connsiteY2" fmla="*/ 193787 h 6858000"/>
              <a:gd name="connsiteX3" fmla="*/ 623642 w 5228693"/>
              <a:gd name="connsiteY3" fmla="*/ 6599363 h 6858000"/>
              <a:gd name="connsiteX4" fmla="*/ 717029 w 5228693"/>
              <a:gd name="connsiteY4" fmla="*/ 6858000 h 6858000"/>
              <a:gd name="connsiteX5" fmla="*/ 5228693 w 5228693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28693" h="6858000">
                <a:moveTo>
                  <a:pt x="5228693" y="0"/>
                </a:moveTo>
                <a:lnTo>
                  <a:pt x="371685" y="1"/>
                </a:lnTo>
                <a:lnTo>
                  <a:pt x="319533" y="193787"/>
                </a:lnTo>
                <a:cubicBezTo>
                  <a:pt x="-206622" y="2355719"/>
                  <a:pt x="-67685" y="4563346"/>
                  <a:pt x="623642" y="6599363"/>
                </a:cubicBezTo>
                <a:lnTo>
                  <a:pt x="717029" y="6858000"/>
                </a:lnTo>
                <a:lnTo>
                  <a:pt x="5228693" y="685800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3E6F34-04A5-1EE9-1E94-01BF18CFC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1330007"/>
            <a:ext cx="3820669" cy="4692396"/>
          </a:xfrm>
        </p:spPr>
        <p:txBody>
          <a:bodyPr anchor="ctr">
            <a:normAutofit/>
          </a:bodyPr>
          <a:lstStyle/>
          <a:p>
            <a:r>
              <a:rPr lang="en-US" sz="5400">
                <a:ea typeface="+mj-lt"/>
                <a:cs typeface="+mj-lt"/>
              </a:rPr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1D66C-2E68-9441-D4D6-EE4E83630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0764" y="1049860"/>
            <a:ext cx="5578108" cy="49725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200" dirty="0">
                <a:cs typeface="Calibri"/>
              </a:rPr>
              <a:t>Kaggle set called </a:t>
            </a:r>
            <a:r>
              <a:rPr lang="en-US" sz="2200" dirty="0">
                <a:ea typeface="+mn-lt"/>
                <a:cs typeface="+mn-lt"/>
              </a:rPr>
              <a:t>cardiovascular disease dataset</a:t>
            </a:r>
            <a:endParaRPr lang="en-US" dirty="0"/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200" dirty="0">
                <a:cs typeface="Calibri"/>
              </a:rPr>
              <a:t>Its size is 70k instances of data with 11 features. Contains features related to cardiovascular patients like </a:t>
            </a:r>
            <a:r>
              <a:rPr lang="en-US" sz="2200" dirty="0">
                <a:ea typeface="+mn-lt"/>
                <a:cs typeface="+mn-lt"/>
              </a:rPr>
              <a:t>Age, Height, Weight, Glucose, Smoking and so on.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endParaRPr lang="en-US" sz="2200" dirty="0">
              <a:cs typeface="Calibri"/>
            </a:endParaRP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200" dirty="0">
                <a:ea typeface="+mn-lt"/>
                <a:cs typeface="+mn-lt"/>
              </a:rPr>
              <a:t>The dataset link is : </a:t>
            </a:r>
          </a:p>
          <a:p>
            <a:pPr marL="0" indent="0">
              <a:buNone/>
            </a:pPr>
            <a:r>
              <a:rPr lang="en-US" sz="2200" dirty="0">
                <a:ea typeface="+mn-lt"/>
                <a:cs typeface="+mn-lt"/>
              </a:rPr>
              <a:t> </a:t>
            </a:r>
            <a:r>
              <a:rPr lang="en-US" sz="2200" dirty="0">
                <a:ea typeface="+mn-lt"/>
                <a:cs typeface="+mn-lt"/>
                <a:hlinkClick r:id="rId2"/>
              </a:rPr>
              <a:t>https://www.kaggle.com/datasets/sulianova/cardiovascular-disease-dataset</a:t>
            </a:r>
            <a:endParaRPr lang="en-US" sz="2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17662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0</TotalTime>
  <Words>533</Words>
  <Application>Microsoft Office PowerPoint</Application>
  <PresentationFormat>宽屏</PresentationFormat>
  <Paragraphs>78</Paragraphs>
  <Slides>13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Wingdings</vt:lpstr>
      <vt:lpstr>office theme</vt:lpstr>
      <vt:lpstr>Cardiovascular Disease Risk Screening</vt:lpstr>
      <vt:lpstr>Problems</vt:lpstr>
      <vt:lpstr>Problems</vt:lpstr>
      <vt:lpstr>Solution</vt:lpstr>
      <vt:lpstr>Solution</vt:lpstr>
      <vt:lpstr>Apply MLP to solve this problem</vt:lpstr>
      <vt:lpstr>Significance</vt:lpstr>
      <vt:lpstr>Potential Challenges</vt:lpstr>
      <vt:lpstr>Dataset Description</vt:lpstr>
      <vt:lpstr>Hyperparameters</vt:lpstr>
      <vt:lpstr>Usefulness metrics</vt:lpstr>
      <vt:lpstr>Timeline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肥 333</cp:lastModifiedBy>
  <cp:revision>130</cp:revision>
  <dcterms:created xsi:type="dcterms:W3CDTF">2022-10-21T05:54:00Z</dcterms:created>
  <dcterms:modified xsi:type="dcterms:W3CDTF">2022-10-25T02:53:31Z</dcterms:modified>
</cp:coreProperties>
</file>