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62" r:id="rId5"/>
    <p:sldId id="261" r:id="rId6"/>
    <p:sldId id="258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A8B8D2-4975-4B4D-930B-5AF140B4782F}" v="17" dt="2022-12-17T11:25:39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shmi Jayakumar" userId="0c3c735d1654e1f1" providerId="LiveId" clId="{59A8B8D2-4975-4B4D-930B-5AF140B4782F}"/>
    <pc:docChg chg="undo custSel addSld delSld modSld sldOrd">
      <pc:chgData name="Leshmi Jayakumar" userId="0c3c735d1654e1f1" providerId="LiveId" clId="{59A8B8D2-4975-4B4D-930B-5AF140B4782F}" dt="2022-12-17T11:53:06.460" v="1512" actId="14100"/>
      <pc:docMkLst>
        <pc:docMk/>
      </pc:docMkLst>
      <pc:sldChg chg="modSp mod">
        <pc:chgData name="Leshmi Jayakumar" userId="0c3c735d1654e1f1" providerId="LiveId" clId="{59A8B8D2-4975-4B4D-930B-5AF140B4782F}" dt="2022-12-17T11:52:01.729" v="1509" actId="20577"/>
        <pc:sldMkLst>
          <pc:docMk/>
          <pc:sldMk cId="1763330515" sldId="256"/>
        </pc:sldMkLst>
        <pc:spChg chg="mod">
          <ac:chgData name="Leshmi Jayakumar" userId="0c3c735d1654e1f1" providerId="LiveId" clId="{59A8B8D2-4975-4B4D-930B-5AF140B4782F}" dt="2022-12-17T11:51:44.536" v="1493" actId="20577"/>
          <ac:spMkLst>
            <pc:docMk/>
            <pc:sldMk cId="1763330515" sldId="256"/>
            <ac:spMk id="2" creationId="{7E35293D-B2D2-8CD8-9441-85641CCCC53D}"/>
          </ac:spMkLst>
        </pc:spChg>
        <pc:spChg chg="mod">
          <ac:chgData name="Leshmi Jayakumar" userId="0c3c735d1654e1f1" providerId="LiveId" clId="{59A8B8D2-4975-4B4D-930B-5AF140B4782F}" dt="2022-12-17T11:52:01.729" v="1509" actId="20577"/>
          <ac:spMkLst>
            <pc:docMk/>
            <pc:sldMk cId="1763330515" sldId="256"/>
            <ac:spMk id="3" creationId="{D9DB27F3-5EA4-9DB1-517D-A689FAF1B8AE}"/>
          </ac:spMkLst>
        </pc:spChg>
      </pc:sldChg>
      <pc:sldChg chg="addSp delSp modSp mod">
        <pc:chgData name="Leshmi Jayakumar" userId="0c3c735d1654e1f1" providerId="LiveId" clId="{59A8B8D2-4975-4B4D-930B-5AF140B4782F}" dt="2022-12-17T11:23:57.203" v="608" actId="20577"/>
        <pc:sldMkLst>
          <pc:docMk/>
          <pc:sldMk cId="3247419276" sldId="258"/>
        </pc:sldMkLst>
        <pc:spChg chg="del">
          <ac:chgData name="Leshmi Jayakumar" userId="0c3c735d1654e1f1" providerId="LiveId" clId="{59A8B8D2-4975-4B4D-930B-5AF140B4782F}" dt="2022-12-17T11:20:16.688" v="394" actId="478"/>
          <ac:spMkLst>
            <pc:docMk/>
            <pc:sldMk cId="3247419276" sldId="258"/>
            <ac:spMk id="2" creationId="{E45605DB-CE4B-B6B9-43D9-6E3ED2F2690F}"/>
          </ac:spMkLst>
        </pc:spChg>
        <pc:spChg chg="add mod">
          <ac:chgData name="Leshmi Jayakumar" userId="0c3c735d1654e1f1" providerId="LiveId" clId="{59A8B8D2-4975-4B4D-930B-5AF140B4782F}" dt="2022-12-17T11:23:57.203" v="608" actId="20577"/>
          <ac:spMkLst>
            <pc:docMk/>
            <pc:sldMk cId="3247419276" sldId="258"/>
            <ac:spMk id="5" creationId="{D861B761-7C64-6D97-7D65-12BD3B4D3801}"/>
          </ac:spMkLst>
        </pc:spChg>
        <pc:picChg chg="add del mod">
          <ac:chgData name="Leshmi Jayakumar" userId="0c3c735d1654e1f1" providerId="LiveId" clId="{59A8B8D2-4975-4B4D-930B-5AF140B4782F}" dt="2022-12-17T11:20:40.340" v="400"/>
          <ac:picMkLst>
            <pc:docMk/>
            <pc:sldMk cId="3247419276" sldId="258"/>
            <ac:picMk id="6" creationId="{9FD814CA-B944-2B68-4E97-B3159695C18E}"/>
          </ac:picMkLst>
        </pc:picChg>
      </pc:sldChg>
      <pc:sldChg chg="addSp delSp modSp mod">
        <pc:chgData name="Leshmi Jayakumar" userId="0c3c735d1654e1f1" providerId="LiveId" clId="{59A8B8D2-4975-4B4D-930B-5AF140B4782F}" dt="2022-12-17T11:52:47.363" v="1510" actId="1076"/>
        <pc:sldMkLst>
          <pc:docMk/>
          <pc:sldMk cId="1394123747" sldId="259"/>
        </pc:sldMkLst>
        <pc:spChg chg="add del mod">
          <ac:chgData name="Leshmi Jayakumar" userId="0c3c735d1654e1f1" providerId="LiveId" clId="{59A8B8D2-4975-4B4D-930B-5AF140B4782F}" dt="2022-12-17T11:08:12.559" v="4"/>
          <ac:spMkLst>
            <pc:docMk/>
            <pc:sldMk cId="1394123747" sldId="259"/>
            <ac:spMk id="3" creationId="{EED77302-BAF0-0284-5AD7-C2412DF0133C}"/>
          </ac:spMkLst>
        </pc:spChg>
        <pc:spChg chg="add del mod">
          <ac:chgData name="Leshmi Jayakumar" userId="0c3c735d1654e1f1" providerId="LiveId" clId="{59A8B8D2-4975-4B4D-930B-5AF140B4782F}" dt="2022-12-17T11:52:47.363" v="1510" actId="1076"/>
          <ac:spMkLst>
            <pc:docMk/>
            <pc:sldMk cId="1394123747" sldId="259"/>
            <ac:spMk id="4" creationId="{BB7F4D97-A679-8723-505A-ED6FBA3ACB3A}"/>
          </ac:spMkLst>
        </pc:spChg>
        <pc:picChg chg="mod">
          <ac:chgData name="Leshmi Jayakumar" userId="0c3c735d1654e1f1" providerId="LiveId" clId="{59A8B8D2-4975-4B4D-930B-5AF140B4782F}" dt="2022-12-17T11:08:37.660" v="11" actId="1076"/>
          <ac:picMkLst>
            <pc:docMk/>
            <pc:sldMk cId="1394123747" sldId="259"/>
            <ac:picMk id="2" creationId="{A2160E03-75D4-244C-813F-8D13D7D1162D}"/>
          </ac:picMkLst>
        </pc:picChg>
      </pc:sldChg>
      <pc:sldChg chg="addSp delSp modSp mod ord">
        <pc:chgData name="Leshmi Jayakumar" userId="0c3c735d1654e1f1" providerId="LiveId" clId="{59A8B8D2-4975-4B4D-930B-5AF140B4782F}" dt="2022-12-17T11:28:23.579" v="820" actId="20577"/>
        <pc:sldMkLst>
          <pc:docMk/>
          <pc:sldMk cId="154672045" sldId="260"/>
        </pc:sldMkLst>
        <pc:spChg chg="add del mod">
          <ac:chgData name="Leshmi Jayakumar" userId="0c3c735d1654e1f1" providerId="LiveId" clId="{59A8B8D2-4975-4B4D-930B-5AF140B4782F}" dt="2022-12-17T11:25:28.960" v="621" actId="478"/>
          <ac:spMkLst>
            <pc:docMk/>
            <pc:sldMk cId="154672045" sldId="260"/>
            <ac:spMk id="2" creationId="{54942896-5E61-58F9-DC1E-34CCA701DE2B}"/>
          </ac:spMkLst>
        </pc:spChg>
        <pc:spChg chg="add del mod">
          <ac:chgData name="Leshmi Jayakumar" userId="0c3c735d1654e1f1" providerId="LiveId" clId="{59A8B8D2-4975-4B4D-930B-5AF140B4782F}" dt="2022-12-17T11:25:20.114" v="619" actId="767"/>
          <ac:spMkLst>
            <pc:docMk/>
            <pc:sldMk cId="154672045" sldId="260"/>
            <ac:spMk id="4" creationId="{02CDE703-84B2-DA54-F240-33E577A04EA8}"/>
          </ac:spMkLst>
        </pc:spChg>
        <pc:spChg chg="add mod">
          <ac:chgData name="Leshmi Jayakumar" userId="0c3c735d1654e1f1" providerId="LiveId" clId="{59A8B8D2-4975-4B4D-930B-5AF140B4782F}" dt="2022-12-17T11:28:23.579" v="820" actId="20577"/>
          <ac:spMkLst>
            <pc:docMk/>
            <pc:sldMk cId="154672045" sldId="260"/>
            <ac:spMk id="5" creationId="{200749F3-BC13-2644-5110-7129D501868F}"/>
          </ac:spMkLst>
        </pc:spChg>
      </pc:sldChg>
      <pc:sldChg chg="addSp delSp modSp mod setBg">
        <pc:chgData name="Leshmi Jayakumar" userId="0c3c735d1654e1f1" providerId="LiveId" clId="{59A8B8D2-4975-4B4D-930B-5AF140B4782F}" dt="2022-12-17T11:18:51.448" v="392"/>
        <pc:sldMkLst>
          <pc:docMk/>
          <pc:sldMk cId="2160727654" sldId="261"/>
        </pc:sldMkLst>
        <pc:spChg chg="del mod">
          <ac:chgData name="Leshmi Jayakumar" userId="0c3c735d1654e1f1" providerId="LiveId" clId="{59A8B8D2-4975-4B4D-930B-5AF140B4782F}" dt="2022-12-17T11:11:42.562" v="128" actId="478"/>
          <ac:spMkLst>
            <pc:docMk/>
            <pc:sldMk cId="2160727654" sldId="261"/>
            <ac:spMk id="2" creationId="{3DD20043-DB8F-950D-FE3F-E4BBE88C2CBF}"/>
          </ac:spMkLst>
        </pc:spChg>
        <pc:spChg chg="add mod">
          <ac:chgData name="Leshmi Jayakumar" userId="0c3c735d1654e1f1" providerId="LiveId" clId="{59A8B8D2-4975-4B4D-930B-5AF140B4782F}" dt="2022-12-17T11:18:04.511" v="389" actId="26606"/>
          <ac:spMkLst>
            <pc:docMk/>
            <pc:sldMk cId="2160727654" sldId="261"/>
            <ac:spMk id="6" creationId="{2C6149A5-5232-9680-CEB9-0DDA6ECCFFAB}"/>
          </ac:spMkLst>
        </pc:spChg>
        <pc:spChg chg="add del">
          <ac:chgData name="Leshmi Jayakumar" userId="0c3c735d1654e1f1" providerId="LiveId" clId="{59A8B8D2-4975-4B4D-930B-5AF140B4782F}" dt="2022-12-17T11:18:51.448" v="392"/>
          <ac:spMkLst>
            <pc:docMk/>
            <pc:sldMk cId="2160727654" sldId="261"/>
            <ac:spMk id="5130" creationId="{775B007D-479C-4023-1849-0E4F1FC6BC4F}"/>
          </ac:spMkLst>
        </pc:spChg>
        <pc:spChg chg="add">
          <ac:chgData name="Leshmi Jayakumar" userId="0c3c735d1654e1f1" providerId="LiveId" clId="{59A8B8D2-4975-4B4D-930B-5AF140B4782F}" dt="2022-12-17T11:18:04.511" v="389" actId="26606"/>
          <ac:spMkLst>
            <pc:docMk/>
            <pc:sldMk cId="2160727654" sldId="261"/>
            <ac:spMk id="5133" creationId="{E49D7415-2F11-44C2-B6AA-13A25B6814B9}"/>
          </ac:spMkLst>
        </pc:spChg>
        <pc:picChg chg="add mod">
          <ac:chgData name="Leshmi Jayakumar" userId="0c3c735d1654e1f1" providerId="LiveId" clId="{59A8B8D2-4975-4B4D-930B-5AF140B4782F}" dt="2022-12-17T11:18:51.448" v="392"/>
          <ac:picMkLst>
            <pc:docMk/>
            <pc:sldMk cId="2160727654" sldId="261"/>
            <ac:picMk id="7" creationId="{8B911758-97AD-EBF2-86B3-C08915BF9260}"/>
          </ac:picMkLst>
        </pc:picChg>
        <pc:picChg chg="mod ord">
          <ac:chgData name="Leshmi Jayakumar" userId="0c3c735d1654e1f1" providerId="LiveId" clId="{59A8B8D2-4975-4B4D-930B-5AF140B4782F}" dt="2022-12-17T11:18:04.511" v="389" actId="26606"/>
          <ac:picMkLst>
            <pc:docMk/>
            <pc:sldMk cId="2160727654" sldId="261"/>
            <ac:picMk id="5126" creationId="{881BAB52-F339-DAB6-9B3C-9CE9E94E24A6}"/>
          </ac:picMkLst>
        </pc:picChg>
        <pc:cxnChg chg="add">
          <ac:chgData name="Leshmi Jayakumar" userId="0c3c735d1654e1f1" providerId="LiveId" clId="{59A8B8D2-4975-4B4D-930B-5AF140B4782F}" dt="2022-12-17T11:18:04.511" v="389" actId="26606"/>
          <ac:cxnSpMkLst>
            <pc:docMk/>
            <pc:sldMk cId="2160727654" sldId="261"/>
            <ac:cxnSpMk id="5135" creationId="{8E0104E4-99BC-494F-8342-F250828E574F}"/>
          </ac:cxnSpMkLst>
        </pc:cxnChg>
      </pc:sldChg>
      <pc:sldChg chg="addSp modSp mod">
        <pc:chgData name="Leshmi Jayakumar" userId="0c3c735d1654e1f1" providerId="LiveId" clId="{59A8B8D2-4975-4B4D-930B-5AF140B4782F}" dt="2022-12-17T11:53:06.460" v="1512" actId="14100"/>
        <pc:sldMkLst>
          <pc:docMk/>
          <pc:sldMk cId="67566821" sldId="262"/>
        </pc:sldMkLst>
        <pc:spChg chg="add mod">
          <ac:chgData name="Leshmi Jayakumar" userId="0c3c735d1654e1f1" providerId="LiveId" clId="{59A8B8D2-4975-4B4D-930B-5AF140B4782F}" dt="2022-12-17T11:53:06.460" v="1512" actId="14100"/>
          <ac:spMkLst>
            <pc:docMk/>
            <pc:sldMk cId="67566821" sldId="262"/>
            <ac:spMk id="3" creationId="{0483340B-D9E2-149E-2120-15536896FD03}"/>
          </ac:spMkLst>
        </pc:spChg>
      </pc:sldChg>
      <pc:sldChg chg="modSp new mod">
        <pc:chgData name="Leshmi Jayakumar" userId="0c3c735d1654e1f1" providerId="LiveId" clId="{59A8B8D2-4975-4B4D-930B-5AF140B4782F}" dt="2022-12-17T11:51:12.088" v="1462" actId="20577"/>
        <pc:sldMkLst>
          <pc:docMk/>
          <pc:sldMk cId="1814867795" sldId="263"/>
        </pc:sldMkLst>
        <pc:spChg chg="mod">
          <ac:chgData name="Leshmi Jayakumar" userId="0c3c735d1654e1f1" providerId="LiveId" clId="{59A8B8D2-4975-4B4D-930B-5AF140B4782F}" dt="2022-12-17T11:28:49.277" v="831" actId="20577"/>
          <ac:spMkLst>
            <pc:docMk/>
            <pc:sldMk cId="1814867795" sldId="263"/>
            <ac:spMk id="2" creationId="{C36DA0A4-B16C-D282-F32B-47E264BE8390}"/>
          </ac:spMkLst>
        </pc:spChg>
        <pc:spChg chg="mod">
          <ac:chgData name="Leshmi Jayakumar" userId="0c3c735d1654e1f1" providerId="LiveId" clId="{59A8B8D2-4975-4B4D-930B-5AF140B4782F}" dt="2022-12-17T11:51:12.088" v="1462" actId="20577"/>
          <ac:spMkLst>
            <pc:docMk/>
            <pc:sldMk cId="1814867795" sldId="263"/>
            <ac:spMk id="3" creationId="{F5CBB09C-8369-8E8C-A6A5-EB958192A36A}"/>
          </ac:spMkLst>
        </pc:spChg>
      </pc:sldChg>
      <pc:sldChg chg="addSp modSp new del mod">
        <pc:chgData name="Leshmi Jayakumar" userId="0c3c735d1654e1f1" providerId="LiveId" clId="{59A8B8D2-4975-4B4D-930B-5AF140B4782F}" dt="2022-12-17T11:19:16.766" v="393" actId="47"/>
        <pc:sldMkLst>
          <pc:docMk/>
          <pc:sldMk cId="3889333353" sldId="263"/>
        </pc:sldMkLst>
        <pc:spChg chg="add mod">
          <ac:chgData name="Leshmi Jayakumar" userId="0c3c735d1654e1f1" providerId="LiveId" clId="{59A8B8D2-4975-4B4D-930B-5AF140B4782F}" dt="2022-12-17T11:16:29.487" v="316" actId="20577"/>
          <ac:spMkLst>
            <pc:docMk/>
            <pc:sldMk cId="3889333353" sldId="263"/>
            <ac:spMk id="3" creationId="{3C1F055D-7CD3-D1E8-2E66-3FFB350F33BC}"/>
          </ac:spMkLst>
        </pc:spChg>
        <pc:picChg chg="add">
          <ac:chgData name="Leshmi Jayakumar" userId="0c3c735d1654e1f1" providerId="LiveId" clId="{59A8B8D2-4975-4B4D-930B-5AF140B4782F}" dt="2022-12-17T11:16:09.708" v="305"/>
          <ac:picMkLst>
            <pc:docMk/>
            <pc:sldMk cId="3889333353" sldId="263"/>
            <ac:picMk id="7170" creationId="{FB2217A2-3F14-33C5-7F8D-0ABEE6F17B21}"/>
          </ac:picMkLst>
        </pc:picChg>
      </pc:sldChg>
      <pc:sldChg chg="add del">
        <pc:chgData name="Leshmi Jayakumar" userId="0c3c735d1654e1f1" providerId="LiveId" clId="{59A8B8D2-4975-4B4D-930B-5AF140B4782F}" dt="2022-12-17T11:18:35.179" v="391"/>
        <pc:sldMkLst>
          <pc:docMk/>
          <pc:sldMk cId="1874110306" sldId="264"/>
        </pc:sldMkLst>
      </pc:sldChg>
      <pc:sldChg chg="add del">
        <pc:chgData name="Leshmi Jayakumar" userId="0c3c735d1654e1f1" providerId="LiveId" clId="{59A8B8D2-4975-4B4D-930B-5AF140B4782F}" dt="2022-12-17T11:18:35.179" v="391"/>
        <pc:sldMkLst>
          <pc:docMk/>
          <pc:sldMk cId="3388593780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7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8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0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9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6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0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2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1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3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24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5293D-B2D2-8CD8-9441-85641CCCC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AU" dirty="0"/>
              <a:t>Microsoft movie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B27F3-5EA4-9DB1-517D-A689FAF1B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r>
              <a:rPr lang="en-AU" dirty="0"/>
              <a:t>Leshmi Jayakumar</a:t>
            </a:r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1429A4C1-6749-1076-4837-9C8C6F668B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28" r="29683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1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33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A01AA51-F06A-FFB5-18AE-375E7D9CF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90" y="1421225"/>
            <a:ext cx="10370820" cy="544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3B88DC-BBD9-EA7F-021D-B5709834777D}"/>
              </a:ext>
            </a:extLst>
          </p:cNvPr>
          <p:cNvSpPr txBox="1"/>
          <p:nvPr/>
        </p:nvSpPr>
        <p:spPr>
          <a:xfrm>
            <a:off x="1046480" y="0"/>
            <a:ext cx="872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four main genres with the highest worldwide revenue are action, adventure, comedy and drama.</a:t>
            </a:r>
          </a:p>
        </p:txBody>
      </p:sp>
    </p:spTree>
    <p:extLst>
      <p:ext uri="{BB962C8B-B14F-4D97-AF65-F5344CB8AC3E}">
        <p14:creationId xmlns:p14="http://schemas.microsoft.com/office/powerpoint/2010/main" val="182652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A2160E03-75D4-244C-813F-8D13D7D11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" y="1087120"/>
            <a:ext cx="10779760" cy="543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7F4D97-A679-8723-505A-ED6FBA3ACB3A}"/>
              </a:ext>
            </a:extLst>
          </p:cNvPr>
          <p:cNvSpPr txBox="1"/>
          <p:nvPr/>
        </p:nvSpPr>
        <p:spPr>
          <a:xfrm>
            <a:off x="899160" y="231140"/>
            <a:ext cx="1023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four main genres with the highest domestic revenue are action, adventure, comedy and drama.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412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C3B3-5D25-69D0-591E-E7935947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59161F1-2747-66DE-2B91-4C8984CB4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0113"/>
            <a:ext cx="12192000" cy="505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83340B-D9E2-149E-2120-15536896FD03}"/>
              </a:ext>
            </a:extLst>
          </p:cNvPr>
          <p:cNvSpPr txBox="1"/>
          <p:nvPr/>
        </p:nvSpPr>
        <p:spPr>
          <a:xfrm>
            <a:off x="853440" y="162560"/>
            <a:ext cx="878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average profit is maximum under action, adventure, drama and comedy.</a:t>
            </a:r>
          </a:p>
        </p:txBody>
      </p:sp>
    </p:spTree>
    <p:extLst>
      <p:ext uri="{BB962C8B-B14F-4D97-AF65-F5344CB8AC3E}">
        <p14:creationId xmlns:p14="http://schemas.microsoft.com/office/powerpoint/2010/main" val="6756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3" name="Rectangle 513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C6149A5-5232-9680-CEB9-0DDA6ECC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90" y="554997"/>
            <a:ext cx="3635132" cy="50435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2800" dirty="0"/>
              <a:t> Roi which is Profit compared to the investment made is for horror, mystery, sci-fi, fantasy, Animation </a:t>
            </a:r>
            <a:br>
              <a:rPr lang="en-AU" sz="2800" dirty="0"/>
            </a:br>
            <a:r>
              <a:rPr lang="en-AU" sz="2800" dirty="0"/>
              <a:t>i.e. if you do not have big budget then it’s the above genres produce maximum Profit </a:t>
            </a:r>
          </a:p>
        </p:txBody>
      </p:sp>
      <p:cxnSp>
        <p:nvCxnSpPr>
          <p:cNvPr id="5135" name="Straight Connector 5134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972" y="723901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>
            <a:extLst>
              <a:ext uri="{FF2B5EF4-FFF2-40B4-BE49-F238E27FC236}">
                <a16:creationId xmlns:a16="http://schemas.microsoft.com/office/drawing/2014/main" id="{881BAB52-F339-DAB6-9B3C-9CE9E94E2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9237" y="723900"/>
            <a:ext cx="5500825" cy="232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B911758-97AD-EBF2-86B3-C08915BF92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3535578"/>
            <a:ext cx="5994400" cy="24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72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1160F9B-3384-55E8-A44B-9F1186A83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6325"/>
            <a:ext cx="121920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61B761-7C64-6D97-7D65-12BD3B4D3801}"/>
              </a:ext>
            </a:extLst>
          </p:cNvPr>
          <p:cNvSpPr txBox="1"/>
          <p:nvPr/>
        </p:nvSpPr>
        <p:spPr>
          <a:xfrm>
            <a:off x="873760" y="91440"/>
            <a:ext cx="969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studio which generates the highest domestic gross is BV, Uni, Fox and WB, if the movie maker is doing the movie with these studios, there is a high chance of profit.</a:t>
            </a:r>
          </a:p>
        </p:txBody>
      </p:sp>
    </p:spTree>
    <p:extLst>
      <p:ext uri="{BB962C8B-B14F-4D97-AF65-F5344CB8AC3E}">
        <p14:creationId xmlns:p14="http://schemas.microsoft.com/office/powerpoint/2010/main" val="3247419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4DCE4-095D-7FEC-21A0-5AFEE27D4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E446663-5E34-FA95-147B-D2FE9B744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5713"/>
            <a:ext cx="12192000" cy="434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0749F3-BC13-2644-5110-7129D501868F}"/>
              </a:ext>
            </a:extLst>
          </p:cNvPr>
          <p:cNvSpPr txBox="1"/>
          <p:nvPr/>
        </p:nvSpPr>
        <p:spPr>
          <a:xfrm>
            <a:off x="1219200" y="325120"/>
            <a:ext cx="96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release month which gives more profit are November, December, May and July, basically during Christmas and the School holiday seasons.</a:t>
            </a:r>
          </a:p>
        </p:txBody>
      </p:sp>
    </p:spTree>
    <p:extLst>
      <p:ext uri="{BB962C8B-B14F-4D97-AF65-F5344CB8AC3E}">
        <p14:creationId xmlns:p14="http://schemas.microsoft.com/office/powerpoint/2010/main" val="154672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A0A4-B16C-D282-F32B-47E264BE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BB09C-8369-8E8C-A6A5-EB958192A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Microsoft is highly recommended  to follow the following suggestion according to my analysis:</a:t>
            </a:r>
          </a:p>
          <a:p>
            <a:pPr marL="457200" indent="-457200">
              <a:buFont typeface="+mj-lt"/>
              <a:buAutoNum type="alphaLcPeriod"/>
            </a:pPr>
            <a:r>
              <a:rPr lang="en-AU" dirty="0"/>
              <a:t>If there is a </a:t>
            </a:r>
            <a:r>
              <a:rPr lang="en-AU" b="1" dirty="0"/>
              <a:t>high budget available</a:t>
            </a:r>
            <a:r>
              <a:rPr lang="en-AU" dirty="0"/>
              <a:t>, the best movies to produce are in the genres of </a:t>
            </a:r>
            <a:r>
              <a:rPr lang="en-AU" b="1" dirty="0"/>
              <a:t>action, adventure, drama and comedy </a:t>
            </a:r>
            <a:r>
              <a:rPr lang="en-AU" dirty="0"/>
              <a:t>respectively as this gives the maximum revenue and subsequently profit.</a:t>
            </a:r>
          </a:p>
          <a:p>
            <a:pPr marL="457200" indent="-457200">
              <a:buFont typeface="+mj-lt"/>
              <a:buAutoNum type="alphaLcPeriod"/>
            </a:pPr>
            <a:r>
              <a:rPr lang="en-AU" dirty="0"/>
              <a:t>If there is a budget constraint, the best movies to produce movies with </a:t>
            </a:r>
            <a:r>
              <a:rPr lang="en-AU" b="1" dirty="0"/>
              <a:t>high ROI: are </a:t>
            </a:r>
            <a:r>
              <a:rPr lang="en-US" b="1" dirty="0"/>
              <a:t>horror, mystery, sci-fi, fantasy, and animation.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Best </a:t>
            </a:r>
            <a:r>
              <a:rPr lang="en-US" b="1" dirty="0"/>
              <a:t>studios</a:t>
            </a:r>
            <a:r>
              <a:rPr lang="en-US" dirty="0"/>
              <a:t> to collaborate with are </a:t>
            </a:r>
            <a:r>
              <a:rPr lang="en-AU" b="1" dirty="0"/>
              <a:t>BV, Uni, Fox and WB </a:t>
            </a:r>
            <a:r>
              <a:rPr lang="en-US" dirty="0"/>
              <a:t>as they produce high-gross movies.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Best </a:t>
            </a:r>
            <a:r>
              <a:rPr lang="en-US" b="1" dirty="0"/>
              <a:t>time</a:t>
            </a:r>
            <a:r>
              <a:rPr lang="en-US" dirty="0"/>
              <a:t> to release movies is during </a:t>
            </a:r>
            <a:r>
              <a:rPr lang="en-AU" b="1" dirty="0"/>
              <a:t>Christmas and the School holiday seasons</a:t>
            </a:r>
            <a:r>
              <a:rPr lang="en-AU" dirty="0"/>
              <a:t>.</a:t>
            </a:r>
          </a:p>
          <a:p>
            <a:pPr marL="457200" indent="-457200">
              <a:buFont typeface="+mj-lt"/>
              <a:buAutoNum type="alphaL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1486779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272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Calisto MT</vt:lpstr>
      <vt:lpstr>Univers Condensed</vt:lpstr>
      <vt:lpstr>ChronicleVTI</vt:lpstr>
      <vt:lpstr>Microsoft movie analysis</vt:lpstr>
      <vt:lpstr>PowerPoint Presentation</vt:lpstr>
      <vt:lpstr>PowerPoint Presentation</vt:lpstr>
      <vt:lpstr>PowerPoint Presentation</vt:lpstr>
      <vt:lpstr> Roi which is Profit compared to the investment made is for horror, mystery, sci-fi, fantasy, Animation  i.e. if you do not have big budget then it’s the above genres produce maximum Profit 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Leshmi Jayakumar</dc:creator>
  <cp:lastModifiedBy>Leshmi Jayakumar</cp:lastModifiedBy>
  <cp:revision>1</cp:revision>
  <dcterms:created xsi:type="dcterms:W3CDTF">2022-12-17T10:41:40Z</dcterms:created>
  <dcterms:modified xsi:type="dcterms:W3CDTF">2022-12-17T11:53:16Z</dcterms:modified>
</cp:coreProperties>
</file>