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67" r:id="rId4"/>
    <p:sldId id="269" r:id="rId5"/>
    <p:sldId id="270" r:id="rId6"/>
    <p:sldId id="271" r:id="rId7"/>
    <p:sldId id="268" r:id="rId8"/>
    <p:sldId id="257" r:id="rId9"/>
    <p:sldId id="259" r:id="rId10"/>
    <p:sldId id="262" r:id="rId11"/>
    <p:sldId id="264" r:id="rId12"/>
    <p:sldId id="258" r:id="rId13"/>
    <p:sldId id="260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9D482-881B-49E4-9FCA-B963C6E172A1}" v="71" dt="2022-12-18T01:27:40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hmi Jayakumar" userId="0c3c735d1654e1f1" providerId="LiveId" clId="{2A49D482-881B-49E4-9FCA-B963C6E172A1}"/>
    <pc:docChg chg="undo custSel addSld modSld">
      <pc:chgData name="Leshmi Jayakumar" userId="0c3c735d1654e1f1" providerId="LiveId" clId="{2A49D482-881B-49E4-9FCA-B963C6E172A1}" dt="2022-12-18T01:34:51.777" v="1072" actId="1076"/>
      <pc:docMkLst>
        <pc:docMk/>
      </pc:docMkLst>
      <pc:sldChg chg="modSp mod">
        <pc:chgData name="Leshmi Jayakumar" userId="0c3c735d1654e1f1" providerId="LiveId" clId="{2A49D482-881B-49E4-9FCA-B963C6E172A1}" dt="2022-12-18T01:23:51.405" v="763" actId="20577"/>
        <pc:sldMkLst>
          <pc:docMk/>
          <pc:sldMk cId="154672045" sldId="260"/>
        </pc:sldMkLst>
        <pc:spChg chg="mod">
          <ac:chgData name="Leshmi Jayakumar" userId="0c3c735d1654e1f1" providerId="LiveId" clId="{2A49D482-881B-49E4-9FCA-B963C6E172A1}" dt="2022-12-18T01:23:51.405" v="763" actId="20577"/>
          <ac:spMkLst>
            <pc:docMk/>
            <pc:sldMk cId="154672045" sldId="260"/>
            <ac:spMk id="5" creationId="{200749F3-BC13-2644-5110-7129D501868F}"/>
          </ac:spMkLst>
        </pc:spChg>
      </pc:sldChg>
      <pc:sldChg chg="modSp mod">
        <pc:chgData name="Leshmi Jayakumar" userId="0c3c735d1654e1f1" providerId="LiveId" clId="{2A49D482-881B-49E4-9FCA-B963C6E172A1}" dt="2022-12-18T01:31:01.216" v="1071" actId="255"/>
        <pc:sldMkLst>
          <pc:docMk/>
          <pc:sldMk cId="1814867795" sldId="263"/>
        </pc:sldMkLst>
        <pc:spChg chg="mod">
          <ac:chgData name="Leshmi Jayakumar" userId="0c3c735d1654e1f1" providerId="LiveId" clId="{2A49D482-881B-49E4-9FCA-B963C6E172A1}" dt="2022-12-18T01:31:01.216" v="1071" actId="255"/>
          <ac:spMkLst>
            <pc:docMk/>
            <pc:sldMk cId="1814867795" sldId="263"/>
            <ac:spMk id="2" creationId="{C36DA0A4-B16C-D282-F32B-47E264BE8390}"/>
          </ac:spMkLst>
        </pc:spChg>
      </pc:sldChg>
      <pc:sldChg chg="modSp mod">
        <pc:chgData name="Leshmi Jayakumar" userId="0c3c735d1654e1f1" providerId="LiveId" clId="{2A49D482-881B-49E4-9FCA-B963C6E172A1}" dt="2022-12-18T01:00:28.720" v="274" actId="20577"/>
        <pc:sldMkLst>
          <pc:docMk/>
          <pc:sldMk cId="545552063" sldId="265"/>
        </pc:sldMkLst>
        <pc:spChg chg="mod">
          <ac:chgData name="Leshmi Jayakumar" userId="0c3c735d1654e1f1" providerId="LiveId" clId="{2A49D482-881B-49E4-9FCA-B963C6E172A1}" dt="2022-12-18T01:00:28.720" v="274" actId="20577"/>
          <ac:spMkLst>
            <pc:docMk/>
            <pc:sldMk cId="545552063" sldId="265"/>
            <ac:spMk id="3" creationId="{C3996CA1-9A07-75CB-A0C2-A38921E64ADB}"/>
          </ac:spMkLst>
        </pc:spChg>
      </pc:sldChg>
      <pc:sldChg chg="modSp">
        <pc:chgData name="Leshmi Jayakumar" userId="0c3c735d1654e1f1" providerId="LiveId" clId="{2A49D482-881B-49E4-9FCA-B963C6E172A1}" dt="2022-12-18T01:09:53.612" v="309"/>
        <pc:sldMkLst>
          <pc:docMk/>
          <pc:sldMk cId="2232696986" sldId="267"/>
        </pc:sldMkLst>
        <pc:graphicFrameChg chg="mod">
          <ac:chgData name="Leshmi Jayakumar" userId="0c3c735d1654e1f1" providerId="LiveId" clId="{2A49D482-881B-49E4-9FCA-B963C6E172A1}" dt="2022-12-18T01:09:53.612" v="309"/>
          <ac:graphicFrameMkLst>
            <pc:docMk/>
            <pc:sldMk cId="2232696986" sldId="267"/>
            <ac:graphicFrameMk id="15" creationId="{6CEE85E3-125C-E348-9130-59F42DBA9044}"/>
          </ac:graphicFrameMkLst>
        </pc:graphicFrameChg>
      </pc:sldChg>
      <pc:sldChg chg="addSp delSp modSp new mod setBg setClrOvrMap">
        <pc:chgData name="Leshmi Jayakumar" userId="0c3c735d1654e1f1" providerId="LiveId" clId="{2A49D482-881B-49E4-9FCA-B963C6E172A1}" dt="2022-12-18T01:12:35.293" v="338" actId="20577"/>
        <pc:sldMkLst>
          <pc:docMk/>
          <pc:sldMk cId="3800378160" sldId="269"/>
        </pc:sldMkLst>
        <pc:spChg chg="mod">
          <ac:chgData name="Leshmi Jayakumar" userId="0c3c735d1654e1f1" providerId="LiveId" clId="{2A49D482-881B-49E4-9FCA-B963C6E172A1}" dt="2022-12-18T01:07:27.130" v="275" actId="26606"/>
          <ac:spMkLst>
            <pc:docMk/>
            <pc:sldMk cId="3800378160" sldId="269"/>
            <ac:spMk id="2" creationId="{750875C9-ACC1-F208-ABFD-791BF2930316}"/>
          </ac:spMkLst>
        </pc:spChg>
        <pc:spChg chg="del mod">
          <ac:chgData name="Leshmi Jayakumar" userId="0c3c735d1654e1f1" providerId="LiveId" clId="{2A49D482-881B-49E4-9FCA-B963C6E172A1}" dt="2022-12-18T01:07:27.130" v="275" actId="26606"/>
          <ac:spMkLst>
            <pc:docMk/>
            <pc:sldMk cId="3800378160" sldId="269"/>
            <ac:spMk id="3" creationId="{6CBCF893-A903-E41E-3EA9-0063A2AF53BC}"/>
          </ac:spMkLst>
        </pc:spChg>
        <pc:spChg chg="add">
          <ac:chgData name="Leshmi Jayakumar" userId="0c3c735d1654e1f1" providerId="LiveId" clId="{2A49D482-881B-49E4-9FCA-B963C6E172A1}" dt="2022-12-18T01:07:27.130" v="275" actId="26606"/>
          <ac:spMkLst>
            <pc:docMk/>
            <pc:sldMk cId="3800378160" sldId="269"/>
            <ac:spMk id="10" creationId="{9228552E-C8B1-4A80-8448-0787CE0FC704}"/>
          </ac:spMkLst>
        </pc:spChg>
        <pc:graphicFrameChg chg="add mod">
          <ac:chgData name="Leshmi Jayakumar" userId="0c3c735d1654e1f1" providerId="LiveId" clId="{2A49D482-881B-49E4-9FCA-B963C6E172A1}" dt="2022-12-18T01:12:35.293" v="338" actId="20577"/>
          <ac:graphicFrameMkLst>
            <pc:docMk/>
            <pc:sldMk cId="3800378160" sldId="269"/>
            <ac:graphicFrameMk id="5" creationId="{18504112-AA79-0849-F6F0-4575E85B9328}"/>
          </ac:graphicFrameMkLst>
        </pc:graphicFrameChg>
        <pc:picChg chg="add">
          <ac:chgData name="Leshmi Jayakumar" userId="0c3c735d1654e1f1" providerId="LiveId" clId="{2A49D482-881B-49E4-9FCA-B963C6E172A1}" dt="2022-12-18T01:07:27.130" v="275" actId="26606"/>
          <ac:picMkLst>
            <pc:docMk/>
            <pc:sldMk cId="3800378160" sldId="269"/>
            <ac:picMk id="6" creationId="{EBA5109A-8282-EDD0-954D-A2536AA9CCE7}"/>
          </ac:picMkLst>
        </pc:picChg>
      </pc:sldChg>
      <pc:sldChg chg="addSp modSp new mod setBg">
        <pc:chgData name="Leshmi Jayakumar" userId="0c3c735d1654e1f1" providerId="LiveId" clId="{2A49D482-881B-49E4-9FCA-B963C6E172A1}" dt="2022-12-18T01:25:28.962" v="863" actId="5793"/>
        <pc:sldMkLst>
          <pc:docMk/>
          <pc:sldMk cId="2381509189" sldId="270"/>
        </pc:sldMkLst>
        <pc:spChg chg="mod">
          <ac:chgData name="Leshmi Jayakumar" userId="0c3c735d1654e1f1" providerId="LiveId" clId="{2A49D482-881B-49E4-9FCA-B963C6E172A1}" dt="2022-12-18T01:24:14.993" v="764" actId="26606"/>
          <ac:spMkLst>
            <pc:docMk/>
            <pc:sldMk cId="2381509189" sldId="270"/>
            <ac:spMk id="2" creationId="{B808A292-260C-75C8-854A-A53D21574D48}"/>
          </ac:spMkLst>
        </pc:spChg>
        <pc:spChg chg="mod">
          <ac:chgData name="Leshmi Jayakumar" userId="0c3c735d1654e1f1" providerId="LiveId" clId="{2A49D482-881B-49E4-9FCA-B963C6E172A1}" dt="2022-12-18T01:25:28.962" v="863" actId="5793"/>
          <ac:spMkLst>
            <pc:docMk/>
            <pc:sldMk cId="2381509189" sldId="270"/>
            <ac:spMk id="3" creationId="{1CCF1417-5564-6B34-5EA9-9F090875819B}"/>
          </ac:spMkLst>
        </pc:spChg>
        <pc:spChg chg="add">
          <ac:chgData name="Leshmi Jayakumar" userId="0c3c735d1654e1f1" providerId="LiveId" clId="{2A49D482-881B-49E4-9FCA-B963C6E172A1}" dt="2022-12-18T01:24:14.993" v="764" actId="26606"/>
          <ac:spMkLst>
            <pc:docMk/>
            <pc:sldMk cId="2381509189" sldId="270"/>
            <ac:spMk id="9" creationId="{2C61293E-6EBE-43EF-A52C-9BEBFD7679D4}"/>
          </ac:spMkLst>
        </pc:spChg>
        <pc:spChg chg="add">
          <ac:chgData name="Leshmi Jayakumar" userId="0c3c735d1654e1f1" providerId="LiveId" clId="{2A49D482-881B-49E4-9FCA-B963C6E172A1}" dt="2022-12-18T01:24:14.993" v="764" actId="26606"/>
          <ac:spMkLst>
            <pc:docMk/>
            <pc:sldMk cId="2381509189" sldId="270"/>
            <ac:spMk id="11" creationId="{21540236-BFD5-4A9D-8840-4703E7F76825}"/>
          </ac:spMkLst>
        </pc:spChg>
        <pc:picChg chg="add">
          <ac:chgData name="Leshmi Jayakumar" userId="0c3c735d1654e1f1" providerId="LiveId" clId="{2A49D482-881B-49E4-9FCA-B963C6E172A1}" dt="2022-12-18T01:24:14.993" v="764" actId="26606"/>
          <ac:picMkLst>
            <pc:docMk/>
            <pc:sldMk cId="2381509189" sldId="270"/>
            <ac:picMk id="5" creationId="{5B6BB035-8C29-C75F-6095-87B67A38ED34}"/>
          </ac:picMkLst>
        </pc:picChg>
      </pc:sldChg>
      <pc:sldChg chg="addSp delSp modSp new mod setBg">
        <pc:chgData name="Leshmi Jayakumar" userId="0c3c735d1654e1f1" providerId="LiveId" clId="{2A49D482-881B-49E4-9FCA-B963C6E172A1}" dt="2022-12-18T01:34:51.777" v="1072" actId="1076"/>
        <pc:sldMkLst>
          <pc:docMk/>
          <pc:sldMk cId="1556694858" sldId="271"/>
        </pc:sldMkLst>
        <pc:spChg chg="mod">
          <ac:chgData name="Leshmi Jayakumar" userId="0c3c735d1654e1f1" providerId="LiveId" clId="{2A49D482-881B-49E4-9FCA-B963C6E172A1}" dt="2022-12-18T01:30:29.043" v="1068" actId="115"/>
          <ac:spMkLst>
            <pc:docMk/>
            <pc:sldMk cId="1556694858" sldId="271"/>
            <ac:spMk id="2" creationId="{7146CD15-3030-D58B-98C4-4BDF4D0B5F09}"/>
          </ac:spMkLst>
        </pc:spChg>
        <pc:spChg chg="del">
          <ac:chgData name="Leshmi Jayakumar" userId="0c3c735d1654e1f1" providerId="LiveId" clId="{2A49D482-881B-49E4-9FCA-B963C6E172A1}" dt="2022-12-18T01:26:11.679" v="871" actId="26606"/>
          <ac:spMkLst>
            <pc:docMk/>
            <pc:sldMk cId="1556694858" sldId="271"/>
            <ac:spMk id="3" creationId="{A86E590F-4093-689C-1929-621304646702}"/>
          </ac:spMkLst>
        </pc:spChg>
        <pc:spChg chg="add mod">
          <ac:chgData name="Leshmi Jayakumar" userId="0c3c735d1654e1f1" providerId="LiveId" clId="{2A49D482-881B-49E4-9FCA-B963C6E172A1}" dt="2022-12-18T01:34:51.777" v="1072" actId="1076"/>
          <ac:spMkLst>
            <pc:docMk/>
            <pc:sldMk cId="1556694858" sldId="271"/>
            <ac:spMk id="4" creationId="{66EDEFDB-8E4A-06C9-A658-1A34EC8693D7}"/>
          </ac:spMkLst>
        </pc:spChg>
        <pc:spChg chg="add">
          <ac:chgData name="Leshmi Jayakumar" userId="0c3c735d1654e1f1" providerId="LiveId" clId="{2A49D482-881B-49E4-9FCA-B963C6E172A1}" dt="2022-12-18T01:26:11.679" v="871" actId="26606"/>
          <ac:spMkLst>
            <pc:docMk/>
            <pc:sldMk cId="1556694858" sldId="271"/>
            <ac:spMk id="9" creationId="{9B7AD9F6-8CE7-4299-8FC6-328F4DCD3FF9}"/>
          </ac:spMkLst>
        </pc:spChg>
        <pc:spChg chg="add">
          <ac:chgData name="Leshmi Jayakumar" userId="0c3c735d1654e1f1" providerId="LiveId" clId="{2A49D482-881B-49E4-9FCA-B963C6E172A1}" dt="2022-12-18T01:26:11.679" v="871" actId="26606"/>
          <ac:spMkLst>
            <pc:docMk/>
            <pc:sldMk cId="1556694858" sldId="271"/>
            <ac:spMk id="11" creationId="{F49775AF-8896-43EE-92C6-83497D6DC56F}"/>
          </ac:spMkLst>
        </pc:spChg>
        <pc:picChg chg="add">
          <ac:chgData name="Leshmi Jayakumar" userId="0c3c735d1654e1f1" providerId="LiveId" clId="{2A49D482-881B-49E4-9FCA-B963C6E172A1}" dt="2022-12-18T01:26:11.679" v="871" actId="26606"/>
          <ac:picMkLst>
            <pc:docMk/>
            <pc:sldMk cId="1556694858" sldId="271"/>
            <ac:picMk id="5" creationId="{E8FCFA43-141E-0919-2111-F1287EB0DBD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01EB5-A959-4716-8768-7751872CA6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7392C396-EB2C-43B2-AAAC-1570D228716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Business problems</a:t>
          </a:r>
          <a:endParaRPr lang="en-US" dirty="0"/>
        </a:p>
      </dgm:t>
    </dgm:pt>
    <dgm:pt modelId="{2691BD3D-C4DA-44D7-9C48-A640CB73B4DE}" type="parTrans" cxnId="{415C5765-0C59-4074-BA0C-8BBBD918CA5F}">
      <dgm:prSet/>
      <dgm:spPr/>
      <dgm:t>
        <a:bodyPr/>
        <a:lstStyle/>
        <a:p>
          <a:endParaRPr lang="en-US"/>
        </a:p>
      </dgm:t>
    </dgm:pt>
    <dgm:pt modelId="{B3C171AA-E992-4937-8A73-4BD80F95DD0C}" type="sibTrans" cxnId="{415C5765-0C59-4074-BA0C-8BBBD918CA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C7AB11-9402-4287-BDE5-B369987F7EA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Summary</a:t>
          </a:r>
          <a:endParaRPr lang="en-US" dirty="0"/>
        </a:p>
      </dgm:t>
    </dgm:pt>
    <dgm:pt modelId="{3DE83092-D57C-4F4C-83C4-CFEDEB810266}" type="parTrans" cxnId="{F704A819-9E05-491F-A7C8-78822C6029D6}">
      <dgm:prSet/>
      <dgm:spPr/>
      <dgm:t>
        <a:bodyPr/>
        <a:lstStyle/>
        <a:p>
          <a:endParaRPr lang="en-US"/>
        </a:p>
      </dgm:t>
    </dgm:pt>
    <dgm:pt modelId="{78460575-FF58-4080-B699-7305438A68CB}" type="sibTrans" cxnId="{F704A819-9E05-491F-A7C8-78822C6029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6A6473-C5B7-4613-83B2-DE61AE7DA9E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Methods</a:t>
          </a:r>
          <a:endParaRPr lang="en-US" dirty="0"/>
        </a:p>
      </dgm:t>
    </dgm:pt>
    <dgm:pt modelId="{4DDCF5BF-016F-450E-AAC9-A0E3B1F498F7}" type="parTrans" cxnId="{D0498621-7C71-481F-AAE9-61FF52DBA53C}">
      <dgm:prSet/>
      <dgm:spPr/>
      <dgm:t>
        <a:bodyPr/>
        <a:lstStyle/>
        <a:p>
          <a:endParaRPr lang="en-US"/>
        </a:p>
      </dgm:t>
    </dgm:pt>
    <dgm:pt modelId="{6861E893-31B5-49B0-BB8E-4CB1EB734470}" type="sibTrans" cxnId="{D0498621-7C71-481F-AAE9-61FF52DBA5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7AC999-12B7-400E-BB29-05DF68F8D4A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Data</a:t>
          </a:r>
          <a:endParaRPr lang="en-US"/>
        </a:p>
      </dgm:t>
    </dgm:pt>
    <dgm:pt modelId="{42B40446-6DDC-4312-B6B6-2F09F2792488}" type="parTrans" cxnId="{434CF53B-46CF-4F6C-B1F4-C58977C05DC7}">
      <dgm:prSet/>
      <dgm:spPr/>
      <dgm:t>
        <a:bodyPr/>
        <a:lstStyle/>
        <a:p>
          <a:endParaRPr lang="en-US"/>
        </a:p>
      </dgm:t>
    </dgm:pt>
    <dgm:pt modelId="{0545D920-9AA8-47FC-9DD7-8F80708BB4F6}" type="sibTrans" cxnId="{434CF53B-46CF-4F6C-B1F4-C58977C05D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66687B-0801-4348-AB56-9BC73CD0E76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Results</a:t>
          </a:r>
          <a:endParaRPr lang="en-US"/>
        </a:p>
      </dgm:t>
    </dgm:pt>
    <dgm:pt modelId="{EF7A3DEF-A7BE-4891-A466-93F1C6609142}" type="parTrans" cxnId="{A257A075-5224-4446-A7CB-0FB9BEE48401}">
      <dgm:prSet/>
      <dgm:spPr/>
      <dgm:t>
        <a:bodyPr/>
        <a:lstStyle/>
        <a:p>
          <a:endParaRPr lang="en-US"/>
        </a:p>
      </dgm:t>
    </dgm:pt>
    <dgm:pt modelId="{1C563F2F-416E-47D0-85C2-5F04456BF100}" type="sibTrans" cxnId="{A257A075-5224-4446-A7CB-0FB9BEE484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CC1789-9026-40E7-96C7-5759D11CF2B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Conclusion</a:t>
          </a:r>
          <a:endParaRPr lang="en-US"/>
        </a:p>
      </dgm:t>
    </dgm:pt>
    <dgm:pt modelId="{0CB07902-3CB2-4200-AEAB-24F9245957B9}" type="parTrans" cxnId="{8DBCD416-46BB-4811-9D8D-633995C5133F}">
      <dgm:prSet/>
      <dgm:spPr/>
      <dgm:t>
        <a:bodyPr/>
        <a:lstStyle/>
        <a:p>
          <a:endParaRPr lang="en-US"/>
        </a:p>
      </dgm:t>
    </dgm:pt>
    <dgm:pt modelId="{C12F3BF3-27C2-4C6B-89D5-9C05EF9F0417}" type="sibTrans" cxnId="{8DBCD416-46BB-4811-9D8D-633995C5133F}">
      <dgm:prSet/>
      <dgm:spPr/>
      <dgm:t>
        <a:bodyPr/>
        <a:lstStyle/>
        <a:p>
          <a:endParaRPr lang="en-US"/>
        </a:p>
      </dgm:t>
    </dgm:pt>
    <dgm:pt modelId="{16C1D13D-D052-41EC-97EE-A76A6B259A47}" type="pres">
      <dgm:prSet presAssocID="{EC701EB5-A959-4716-8768-7751872CA6B6}" presName="root" presStyleCnt="0">
        <dgm:presLayoutVars>
          <dgm:dir/>
          <dgm:resizeHandles val="exact"/>
        </dgm:presLayoutVars>
      </dgm:prSet>
      <dgm:spPr/>
    </dgm:pt>
    <dgm:pt modelId="{A6740B9A-78F5-4860-86CF-85E6F0FD6A01}" type="pres">
      <dgm:prSet presAssocID="{EC701EB5-A959-4716-8768-7751872CA6B6}" presName="container" presStyleCnt="0">
        <dgm:presLayoutVars>
          <dgm:dir/>
          <dgm:resizeHandles val="exact"/>
        </dgm:presLayoutVars>
      </dgm:prSet>
      <dgm:spPr/>
    </dgm:pt>
    <dgm:pt modelId="{00796519-7116-40B1-B903-D4951DE59E08}" type="pres">
      <dgm:prSet presAssocID="{7392C396-EB2C-43B2-AAAC-1570D228716A}" presName="compNode" presStyleCnt="0"/>
      <dgm:spPr/>
    </dgm:pt>
    <dgm:pt modelId="{8798EBDB-6BBB-4E1E-97EB-6DE1BAE25B23}" type="pres">
      <dgm:prSet presAssocID="{7392C396-EB2C-43B2-AAAC-1570D228716A}" presName="iconBgRect" presStyleLbl="bgShp" presStyleIdx="0" presStyleCnt="6"/>
      <dgm:spPr/>
    </dgm:pt>
    <dgm:pt modelId="{9E508EC7-9A97-485F-961C-E0172FB5EDD0}" type="pres">
      <dgm:prSet presAssocID="{7392C396-EB2C-43B2-AAAC-1570D228716A}" presName="iconRect" presStyleLbl="node1" presStyleIdx="0" presStyleCnt="6" custLinFactNeighborY="-51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90EE26B6-B7D5-4C56-B943-CE6C721B8C98}" type="pres">
      <dgm:prSet presAssocID="{7392C396-EB2C-43B2-AAAC-1570D228716A}" presName="spaceRect" presStyleCnt="0"/>
      <dgm:spPr/>
    </dgm:pt>
    <dgm:pt modelId="{D2B5EA6A-01C2-4E0B-81CC-39CC4266607B}" type="pres">
      <dgm:prSet presAssocID="{7392C396-EB2C-43B2-AAAC-1570D228716A}" presName="textRect" presStyleLbl="revTx" presStyleIdx="0" presStyleCnt="6">
        <dgm:presLayoutVars>
          <dgm:chMax val="1"/>
          <dgm:chPref val="1"/>
        </dgm:presLayoutVars>
      </dgm:prSet>
      <dgm:spPr/>
    </dgm:pt>
    <dgm:pt modelId="{859CABF5-E523-4549-8BB4-D93CC366C396}" type="pres">
      <dgm:prSet presAssocID="{B3C171AA-E992-4937-8A73-4BD80F95DD0C}" presName="sibTrans" presStyleLbl="sibTrans2D1" presStyleIdx="0" presStyleCnt="0"/>
      <dgm:spPr/>
    </dgm:pt>
    <dgm:pt modelId="{5C6AE594-C1C5-43D5-88C8-5972D89E646B}" type="pres">
      <dgm:prSet presAssocID="{33C7AB11-9402-4287-BDE5-B369987F7EAA}" presName="compNode" presStyleCnt="0"/>
      <dgm:spPr/>
    </dgm:pt>
    <dgm:pt modelId="{5BCF505C-0C28-4D4C-8159-233DDE1CCAFB}" type="pres">
      <dgm:prSet presAssocID="{33C7AB11-9402-4287-BDE5-B369987F7EAA}" presName="iconBgRect" presStyleLbl="bgShp" presStyleIdx="1" presStyleCnt="6"/>
      <dgm:spPr/>
    </dgm:pt>
    <dgm:pt modelId="{82C73436-8217-4C9D-90EF-B96D6EEE6582}" type="pres">
      <dgm:prSet presAssocID="{33C7AB11-9402-4287-BDE5-B369987F7EA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A73B727-70C1-4051-BE12-E9FEF73AFF29}" type="pres">
      <dgm:prSet presAssocID="{33C7AB11-9402-4287-BDE5-B369987F7EAA}" presName="spaceRect" presStyleCnt="0"/>
      <dgm:spPr/>
    </dgm:pt>
    <dgm:pt modelId="{B733DE8E-EA5C-47BA-B0DB-508B23F1AE37}" type="pres">
      <dgm:prSet presAssocID="{33C7AB11-9402-4287-BDE5-B369987F7EAA}" presName="textRect" presStyleLbl="revTx" presStyleIdx="1" presStyleCnt="6" custScaleX="86543">
        <dgm:presLayoutVars>
          <dgm:chMax val="1"/>
          <dgm:chPref val="1"/>
        </dgm:presLayoutVars>
      </dgm:prSet>
      <dgm:spPr/>
    </dgm:pt>
    <dgm:pt modelId="{34AF82B1-BF03-4026-9F0F-9E0FB96CFFF6}" type="pres">
      <dgm:prSet presAssocID="{78460575-FF58-4080-B699-7305438A68CB}" presName="sibTrans" presStyleLbl="sibTrans2D1" presStyleIdx="0" presStyleCnt="0"/>
      <dgm:spPr/>
    </dgm:pt>
    <dgm:pt modelId="{346336B7-4C63-41E9-B88B-A387226F2A51}" type="pres">
      <dgm:prSet presAssocID="{DA6A6473-C5B7-4613-83B2-DE61AE7DA9EC}" presName="compNode" presStyleCnt="0"/>
      <dgm:spPr/>
    </dgm:pt>
    <dgm:pt modelId="{A2912619-BC1F-4D03-B649-682606DBFC73}" type="pres">
      <dgm:prSet presAssocID="{DA6A6473-C5B7-4613-83B2-DE61AE7DA9EC}" presName="iconBgRect" presStyleLbl="bgShp" presStyleIdx="2" presStyleCnt="6"/>
      <dgm:spPr/>
    </dgm:pt>
    <dgm:pt modelId="{A1CB3EE6-67C9-4927-BD88-BABE19F7015C}" type="pres">
      <dgm:prSet presAssocID="{DA6A6473-C5B7-4613-83B2-DE61AE7DA9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03DF1EA-FD0D-45EC-BE2C-F9D67981B04E}" type="pres">
      <dgm:prSet presAssocID="{DA6A6473-C5B7-4613-83B2-DE61AE7DA9EC}" presName="spaceRect" presStyleCnt="0"/>
      <dgm:spPr/>
    </dgm:pt>
    <dgm:pt modelId="{F7D8F931-40BC-40D0-A8F6-AED605BCE7A0}" type="pres">
      <dgm:prSet presAssocID="{DA6A6473-C5B7-4613-83B2-DE61AE7DA9EC}" presName="textRect" presStyleLbl="revTx" presStyleIdx="2" presStyleCnt="6" custLinFactNeighborY="-627">
        <dgm:presLayoutVars>
          <dgm:chMax val="1"/>
          <dgm:chPref val="1"/>
        </dgm:presLayoutVars>
      </dgm:prSet>
      <dgm:spPr/>
    </dgm:pt>
    <dgm:pt modelId="{AE2F00C2-5ACF-4A51-A9A6-AEFB8C58EE08}" type="pres">
      <dgm:prSet presAssocID="{6861E893-31B5-49B0-BB8E-4CB1EB734470}" presName="sibTrans" presStyleLbl="sibTrans2D1" presStyleIdx="0" presStyleCnt="0"/>
      <dgm:spPr/>
    </dgm:pt>
    <dgm:pt modelId="{731286E3-4A20-4CEF-BCD9-1E2C7BB4FEA9}" type="pres">
      <dgm:prSet presAssocID="{697AC999-12B7-400E-BB29-05DF68F8D4A8}" presName="compNode" presStyleCnt="0"/>
      <dgm:spPr/>
    </dgm:pt>
    <dgm:pt modelId="{87BDA6FC-6728-4FE3-BF68-F1C22C6347E0}" type="pres">
      <dgm:prSet presAssocID="{697AC999-12B7-400E-BB29-05DF68F8D4A8}" presName="iconBgRect" presStyleLbl="bgShp" presStyleIdx="3" presStyleCnt="6"/>
      <dgm:spPr/>
    </dgm:pt>
    <dgm:pt modelId="{129AFF86-8DE4-4E30-B058-780A3FE1640E}" type="pres">
      <dgm:prSet presAssocID="{697AC999-12B7-400E-BB29-05DF68F8D4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2CADC5-8E3D-44DF-9555-113F800B222C}" type="pres">
      <dgm:prSet presAssocID="{697AC999-12B7-400E-BB29-05DF68F8D4A8}" presName="spaceRect" presStyleCnt="0"/>
      <dgm:spPr/>
    </dgm:pt>
    <dgm:pt modelId="{345876B9-89D6-46D6-B59E-9B0A692EBE52}" type="pres">
      <dgm:prSet presAssocID="{697AC999-12B7-400E-BB29-05DF68F8D4A8}" presName="textRect" presStyleLbl="revTx" presStyleIdx="3" presStyleCnt="6">
        <dgm:presLayoutVars>
          <dgm:chMax val="1"/>
          <dgm:chPref val="1"/>
        </dgm:presLayoutVars>
      </dgm:prSet>
      <dgm:spPr/>
    </dgm:pt>
    <dgm:pt modelId="{8539553C-4342-4894-8A03-BD3428064E36}" type="pres">
      <dgm:prSet presAssocID="{0545D920-9AA8-47FC-9DD7-8F80708BB4F6}" presName="sibTrans" presStyleLbl="sibTrans2D1" presStyleIdx="0" presStyleCnt="0"/>
      <dgm:spPr/>
    </dgm:pt>
    <dgm:pt modelId="{3B266DBC-D0CE-48EB-85D2-D4DB0D157BF9}" type="pres">
      <dgm:prSet presAssocID="{C866687B-0801-4348-AB56-9BC73CD0E76F}" presName="compNode" presStyleCnt="0"/>
      <dgm:spPr/>
    </dgm:pt>
    <dgm:pt modelId="{EFB8EED1-B13A-407E-9A24-5FEF549CD189}" type="pres">
      <dgm:prSet presAssocID="{C866687B-0801-4348-AB56-9BC73CD0E76F}" presName="iconBgRect" presStyleLbl="bgShp" presStyleIdx="4" presStyleCnt="6"/>
      <dgm:spPr/>
    </dgm:pt>
    <dgm:pt modelId="{D005A9AD-FCEB-4CCB-A6B9-3361A8B0887A}" type="pres">
      <dgm:prSet presAssocID="{C866687B-0801-4348-AB56-9BC73CD0E7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960137-4307-4C16-89CA-219F39C04B2B}" type="pres">
      <dgm:prSet presAssocID="{C866687B-0801-4348-AB56-9BC73CD0E76F}" presName="spaceRect" presStyleCnt="0"/>
      <dgm:spPr/>
    </dgm:pt>
    <dgm:pt modelId="{6D239470-F9A9-4C31-A385-E6C602E8D04B}" type="pres">
      <dgm:prSet presAssocID="{C866687B-0801-4348-AB56-9BC73CD0E76F}" presName="textRect" presStyleLbl="revTx" presStyleIdx="4" presStyleCnt="6">
        <dgm:presLayoutVars>
          <dgm:chMax val="1"/>
          <dgm:chPref val="1"/>
        </dgm:presLayoutVars>
      </dgm:prSet>
      <dgm:spPr/>
    </dgm:pt>
    <dgm:pt modelId="{A30A124B-D272-4D31-8E45-FB37B02ADE64}" type="pres">
      <dgm:prSet presAssocID="{1C563F2F-416E-47D0-85C2-5F04456BF100}" presName="sibTrans" presStyleLbl="sibTrans2D1" presStyleIdx="0" presStyleCnt="0"/>
      <dgm:spPr/>
    </dgm:pt>
    <dgm:pt modelId="{A82A63FA-5019-41EB-A079-0453DE4CC919}" type="pres">
      <dgm:prSet presAssocID="{EECC1789-9026-40E7-96C7-5759D11CF2B3}" presName="compNode" presStyleCnt="0"/>
      <dgm:spPr/>
    </dgm:pt>
    <dgm:pt modelId="{A4E0782C-4F6D-41C3-AEC0-DD5E46C65372}" type="pres">
      <dgm:prSet presAssocID="{EECC1789-9026-40E7-96C7-5759D11CF2B3}" presName="iconBgRect" presStyleLbl="bgShp" presStyleIdx="5" presStyleCnt="6"/>
      <dgm:spPr/>
    </dgm:pt>
    <dgm:pt modelId="{9DCF0CDC-22A2-4EDD-B073-7E03607CF84A}" type="pres">
      <dgm:prSet presAssocID="{EECC1789-9026-40E7-96C7-5759D11CF2B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B68A67B-1786-40C4-87DA-1019720B3188}" type="pres">
      <dgm:prSet presAssocID="{EECC1789-9026-40E7-96C7-5759D11CF2B3}" presName="spaceRect" presStyleCnt="0"/>
      <dgm:spPr/>
    </dgm:pt>
    <dgm:pt modelId="{DA96DA80-9A9E-4531-B03E-0A49D3DDF3AE}" type="pres">
      <dgm:prSet presAssocID="{EECC1789-9026-40E7-96C7-5759D11CF2B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7D6C502-8F64-42BE-AEEB-41C7AB5D4353}" type="presOf" srcId="{EC701EB5-A959-4716-8768-7751872CA6B6}" destId="{16C1D13D-D052-41EC-97EE-A76A6B259A47}" srcOrd="0" destOrd="0" presId="urn:microsoft.com/office/officeart/2018/2/layout/IconCircleList"/>
    <dgm:cxn modelId="{8DBCD416-46BB-4811-9D8D-633995C5133F}" srcId="{EC701EB5-A959-4716-8768-7751872CA6B6}" destId="{EECC1789-9026-40E7-96C7-5759D11CF2B3}" srcOrd="5" destOrd="0" parTransId="{0CB07902-3CB2-4200-AEAB-24F9245957B9}" sibTransId="{C12F3BF3-27C2-4C6B-89D5-9C05EF9F0417}"/>
    <dgm:cxn modelId="{F704A819-9E05-491F-A7C8-78822C6029D6}" srcId="{EC701EB5-A959-4716-8768-7751872CA6B6}" destId="{33C7AB11-9402-4287-BDE5-B369987F7EAA}" srcOrd="1" destOrd="0" parTransId="{3DE83092-D57C-4F4C-83C4-CFEDEB810266}" sibTransId="{78460575-FF58-4080-B699-7305438A68CB}"/>
    <dgm:cxn modelId="{D0498621-7C71-481F-AAE9-61FF52DBA53C}" srcId="{EC701EB5-A959-4716-8768-7751872CA6B6}" destId="{DA6A6473-C5B7-4613-83B2-DE61AE7DA9EC}" srcOrd="2" destOrd="0" parTransId="{4DDCF5BF-016F-450E-AAC9-A0E3B1F498F7}" sibTransId="{6861E893-31B5-49B0-BB8E-4CB1EB734470}"/>
    <dgm:cxn modelId="{D111F426-42DC-4EE1-A9CE-03BAD60647CE}" type="presOf" srcId="{C866687B-0801-4348-AB56-9BC73CD0E76F}" destId="{6D239470-F9A9-4C31-A385-E6C602E8D04B}" srcOrd="0" destOrd="0" presId="urn:microsoft.com/office/officeart/2018/2/layout/IconCircleList"/>
    <dgm:cxn modelId="{B69AF927-A615-4BE0-BB30-AAD4E12D886F}" type="presOf" srcId="{B3C171AA-E992-4937-8A73-4BD80F95DD0C}" destId="{859CABF5-E523-4549-8BB4-D93CC366C396}" srcOrd="0" destOrd="0" presId="urn:microsoft.com/office/officeart/2018/2/layout/IconCircleList"/>
    <dgm:cxn modelId="{434CF53B-46CF-4F6C-B1F4-C58977C05DC7}" srcId="{EC701EB5-A959-4716-8768-7751872CA6B6}" destId="{697AC999-12B7-400E-BB29-05DF68F8D4A8}" srcOrd="3" destOrd="0" parTransId="{42B40446-6DDC-4312-B6B6-2F09F2792488}" sibTransId="{0545D920-9AA8-47FC-9DD7-8F80708BB4F6}"/>
    <dgm:cxn modelId="{415C5765-0C59-4074-BA0C-8BBBD918CA5F}" srcId="{EC701EB5-A959-4716-8768-7751872CA6B6}" destId="{7392C396-EB2C-43B2-AAAC-1570D228716A}" srcOrd="0" destOrd="0" parTransId="{2691BD3D-C4DA-44D7-9C48-A640CB73B4DE}" sibTransId="{B3C171AA-E992-4937-8A73-4BD80F95DD0C}"/>
    <dgm:cxn modelId="{DD3A4548-B73B-4145-8E9A-BC65EDD545ED}" type="presOf" srcId="{6861E893-31B5-49B0-BB8E-4CB1EB734470}" destId="{AE2F00C2-5ACF-4A51-A9A6-AEFB8C58EE08}" srcOrd="0" destOrd="0" presId="urn:microsoft.com/office/officeart/2018/2/layout/IconCircleList"/>
    <dgm:cxn modelId="{A257A075-5224-4446-A7CB-0FB9BEE48401}" srcId="{EC701EB5-A959-4716-8768-7751872CA6B6}" destId="{C866687B-0801-4348-AB56-9BC73CD0E76F}" srcOrd="4" destOrd="0" parTransId="{EF7A3DEF-A7BE-4891-A466-93F1C6609142}" sibTransId="{1C563F2F-416E-47D0-85C2-5F04456BF100}"/>
    <dgm:cxn modelId="{12F9F37F-11F3-492A-BE54-54B3D545A4E0}" type="presOf" srcId="{EECC1789-9026-40E7-96C7-5759D11CF2B3}" destId="{DA96DA80-9A9E-4531-B03E-0A49D3DDF3AE}" srcOrd="0" destOrd="0" presId="urn:microsoft.com/office/officeart/2018/2/layout/IconCircleList"/>
    <dgm:cxn modelId="{1BFFD1AB-E581-42D9-95FE-232CFA281FB8}" type="presOf" srcId="{7392C396-EB2C-43B2-AAAC-1570D228716A}" destId="{D2B5EA6A-01C2-4E0B-81CC-39CC4266607B}" srcOrd="0" destOrd="0" presId="urn:microsoft.com/office/officeart/2018/2/layout/IconCircleList"/>
    <dgm:cxn modelId="{5ECCB0B3-C85A-40E9-8931-0AE34EF5851A}" type="presOf" srcId="{33C7AB11-9402-4287-BDE5-B369987F7EAA}" destId="{B733DE8E-EA5C-47BA-B0DB-508B23F1AE37}" srcOrd="0" destOrd="0" presId="urn:microsoft.com/office/officeart/2018/2/layout/IconCircleList"/>
    <dgm:cxn modelId="{DE32E0D9-C3ED-44A1-A3EF-FD5A1AEB77D2}" type="presOf" srcId="{78460575-FF58-4080-B699-7305438A68CB}" destId="{34AF82B1-BF03-4026-9F0F-9E0FB96CFFF6}" srcOrd="0" destOrd="0" presId="urn:microsoft.com/office/officeart/2018/2/layout/IconCircleList"/>
    <dgm:cxn modelId="{202BCCDA-153B-4D6B-ACBB-6D9F25B05303}" type="presOf" srcId="{697AC999-12B7-400E-BB29-05DF68F8D4A8}" destId="{345876B9-89D6-46D6-B59E-9B0A692EBE52}" srcOrd="0" destOrd="0" presId="urn:microsoft.com/office/officeart/2018/2/layout/IconCircleList"/>
    <dgm:cxn modelId="{8B067AE0-B6E8-4624-8E86-3D068A932848}" type="presOf" srcId="{1C563F2F-416E-47D0-85C2-5F04456BF100}" destId="{A30A124B-D272-4D31-8E45-FB37B02ADE64}" srcOrd="0" destOrd="0" presId="urn:microsoft.com/office/officeart/2018/2/layout/IconCircleList"/>
    <dgm:cxn modelId="{18D73FF5-DF12-4879-8D3C-51E0BB650B2C}" type="presOf" srcId="{0545D920-9AA8-47FC-9DD7-8F80708BB4F6}" destId="{8539553C-4342-4894-8A03-BD3428064E36}" srcOrd="0" destOrd="0" presId="urn:microsoft.com/office/officeart/2018/2/layout/IconCircleList"/>
    <dgm:cxn modelId="{FD753AFB-3FBE-4578-8525-5B7749F4D81A}" type="presOf" srcId="{DA6A6473-C5B7-4613-83B2-DE61AE7DA9EC}" destId="{F7D8F931-40BC-40D0-A8F6-AED605BCE7A0}" srcOrd="0" destOrd="0" presId="urn:microsoft.com/office/officeart/2018/2/layout/IconCircleList"/>
    <dgm:cxn modelId="{A8B3DA02-4135-4CF2-9644-375B033B8C48}" type="presParOf" srcId="{16C1D13D-D052-41EC-97EE-A76A6B259A47}" destId="{A6740B9A-78F5-4860-86CF-85E6F0FD6A01}" srcOrd="0" destOrd="0" presId="urn:microsoft.com/office/officeart/2018/2/layout/IconCircleList"/>
    <dgm:cxn modelId="{C47E8D17-09BB-4FA9-A555-A48729427119}" type="presParOf" srcId="{A6740B9A-78F5-4860-86CF-85E6F0FD6A01}" destId="{00796519-7116-40B1-B903-D4951DE59E08}" srcOrd="0" destOrd="0" presId="urn:microsoft.com/office/officeart/2018/2/layout/IconCircleList"/>
    <dgm:cxn modelId="{73F4BD65-9CE3-4715-B2F7-8555BB900820}" type="presParOf" srcId="{00796519-7116-40B1-B903-D4951DE59E08}" destId="{8798EBDB-6BBB-4E1E-97EB-6DE1BAE25B23}" srcOrd="0" destOrd="0" presId="urn:microsoft.com/office/officeart/2018/2/layout/IconCircleList"/>
    <dgm:cxn modelId="{1E471CAB-0A53-42F9-8B75-3CCF24463D35}" type="presParOf" srcId="{00796519-7116-40B1-B903-D4951DE59E08}" destId="{9E508EC7-9A97-485F-961C-E0172FB5EDD0}" srcOrd="1" destOrd="0" presId="urn:microsoft.com/office/officeart/2018/2/layout/IconCircleList"/>
    <dgm:cxn modelId="{174B48C1-652A-4F39-A635-6EA7D7313660}" type="presParOf" srcId="{00796519-7116-40B1-B903-D4951DE59E08}" destId="{90EE26B6-B7D5-4C56-B943-CE6C721B8C98}" srcOrd="2" destOrd="0" presId="urn:microsoft.com/office/officeart/2018/2/layout/IconCircleList"/>
    <dgm:cxn modelId="{F37D9EAC-58BC-4851-A028-BA64F450443E}" type="presParOf" srcId="{00796519-7116-40B1-B903-D4951DE59E08}" destId="{D2B5EA6A-01C2-4E0B-81CC-39CC4266607B}" srcOrd="3" destOrd="0" presId="urn:microsoft.com/office/officeart/2018/2/layout/IconCircleList"/>
    <dgm:cxn modelId="{65F6B3FB-CD90-4BA2-882C-82903D8FFC8A}" type="presParOf" srcId="{A6740B9A-78F5-4860-86CF-85E6F0FD6A01}" destId="{859CABF5-E523-4549-8BB4-D93CC366C396}" srcOrd="1" destOrd="0" presId="urn:microsoft.com/office/officeart/2018/2/layout/IconCircleList"/>
    <dgm:cxn modelId="{1EE65E10-34A2-4257-B877-2D3AE36C6891}" type="presParOf" srcId="{A6740B9A-78F5-4860-86CF-85E6F0FD6A01}" destId="{5C6AE594-C1C5-43D5-88C8-5972D89E646B}" srcOrd="2" destOrd="0" presId="urn:microsoft.com/office/officeart/2018/2/layout/IconCircleList"/>
    <dgm:cxn modelId="{36AF34EC-C550-414E-A3C1-F010EF16D5B4}" type="presParOf" srcId="{5C6AE594-C1C5-43D5-88C8-5972D89E646B}" destId="{5BCF505C-0C28-4D4C-8159-233DDE1CCAFB}" srcOrd="0" destOrd="0" presId="urn:microsoft.com/office/officeart/2018/2/layout/IconCircleList"/>
    <dgm:cxn modelId="{2619BA62-4B72-4A61-9324-9883B0806DF0}" type="presParOf" srcId="{5C6AE594-C1C5-43D5-88C8-5972D89E646B}" destId="{82C73436-8217-4C9D-90EF-B96D6EEE6582}" srcOrd="1" destOrd="0" presId="urn:microsoft.com/office/officeart/2018/2/layout/IconCircleList"/>
    <dgm:cxn modelId="{CD239BE6-0891-4854-88BF-7C511C8471E2}" type="presParOf" srcId="{5C6AE594-C1C5-43D5-88C8-5972D89E646B}" destId="{DA73B727-70C1-4051-BE12-E9FEF73AFF29}" srcOrd="2" destOrd="0" presId="urn:microsoft.com/office/officeart/2018/2/layout/IconCircleList"/>
    <dgm:cxn modelId="{F780DBDD-0372-4920-8E64-415B71DAB9FC}" type="presParOf" srcId="{5C6AE594-C1C5-43D5-88C8-5972D89E646B}" destId="{B733DE8E-EA5C-47BA-B0DB-508B23F1AE37}" srcOrd="3" destOrd="0" presId="urn:microsoft.com/office/officeart/2018/2/layout/IconCircleList"/>
    <dgm:cxn modelId="{F99D4DED-5390-4B32-A381-31DD2B249310}" type="presParOf" srcId="{A6740B9A-78F5-4860-86CF-85E6F0FD6A01}" destId="{34AF82B1-BF03-4026-9F0F-9E0FB96CFFF6}" srcOrd="3" destOrd="0" presId="urn:microsoft.com/office/officeart/2018/2/layout/IconCircleList"/>
    <dgm:cxn modelId="{6C8BACE5-46A8-40F2-B58A-F5D65A63FB43}" type="presParOf" srcId="{A6740B9A-78F5-4860-86CF-85E6F0FD6A01}" destId="{346336B7-4C63-41E9-B88B-A387226F2A51}" srcOrd="4" destOrd="0" presId="urn:microsoft.com/office/officeart/2018/2/layout/IconCircleList"/>
    <dgm:cxn modelId="{4C7FFF41-CADF-47BE-BF32-16FF7F5F0950}" type="presParOf" srcId="{346336B7-4C63-41E9-B88B-A387226F2A51}" destId="{A2912619-BC1F-4D03-B649-682606DBFC73}" srcOrd="0" destOrd="0" presId="urn:microsoft.com/office/officeart/2018/2/layout/IconCircleList"/>
    <dgm:cxn modelId="{DD436621-695E-43CF-A12F-FFB985AC92CF}" type="presParOf" srcId="{346336B7-4C63-41E9-B88B-A387226F2A51}" destId="{A1CB3EE6-67C9-4927-BD88-BABE19F7015C}" srcOrd="1" destOrd="0" presId="urn:microsoft.com/office/officeart/2018/2/layout/IconCircleList"/>
    <dgm:cxn modelId="{99820F9F-F49E-46C6-A75B-0BDF53758239}" type="presParOf" srcId="{346336B7-4C63-41E9-B88B-A387226F2A51}" destId="{B03DF1EA-FD0D-45EC-BE2C-F9D67981B04E}" srcOrd="2" destOrd="0" presId="urn:microsoft.com/office/officeart/2018/2/layout/IconCircleList"/>
    <dgm:cxn modelId="{3BDEFF33-3BBF-4033-BB33-58C423DBDBBD}" type="presParOf" srcId="{346336B7-4C63-41E9-B88B-A387226F2A51}" destId="{F7D8F931-40BC-40D0-A8F6-AED605BCE7A0}" srcOrd="3" destOrd="0" presId="urn:microsoft.com/office/officeart/2018/2/layout/IconCircleList"/>
    <dgm:cxn modelId="{BDD5B4AF-87E3-41B8-99C0-9A999E373278}" type="presParOf" srcId="{A6740B9A-78F5-4860-86CF-85E6F0FD6A01}" destId="{AE2F00C2-5ACF-4A51-A9A6-AEFB8C58EE08}" srcOrd="5" destOrd="0" presId="urn:microsoft.com/office/officeart/2018/2/layout/IconCircleList"/>
    <dgm:cxn modelId="{D2F894D6-F927-4F3A-8F43-8BA0D1220AC9}" type="presParOf" srcId="{A6740B9A-78F5-4860-86CF-85E6F0FD6A01}" destId="{731286E3-4A20-4CEF-BCD9-1E2C7BB4FEA9}" srcOrd="6" destOrd="0" presId="urn:microsoft.com/office/officeart/2018/2/layout/IconCircleList"/>
    <dgm:cxn modelId="{5C9994B4-C899-48DA-BBCB-C18CAF510CAB}" type="presParOf" srcId="{731286E3-4A20-4CEF-BCD9-1E2C7BB4FEA9}" destId="{87BDA6FC-6728-4FE3-BF68-F1C22C6347E0}" srcOrd="0" destOrd="0" presId="urn:microsoft.com/office/officeart/2018/2/layout/IconCircleList"/>
    <dgm:cxn modelId="{DB416F2B-88AC-4CB3-AB23-9BB282F23DD3}" type="presParOf" srcId="{731286E3-4A20-4CEF-BCD9-1E2C7BB4FEA9}" destId="{129AFF86-8DE4-4E30-B058-780A3FE1640E}" srcOrd="1" destOrd="0" presId="urn:microsoft.com/office/officeart/2018/2/layout/IconCircleList"/>
    <dgm:cxn modelId="{BB784168-AE01-4B9B-84C3-88C3F337B006}" type="presParOf" srcId="{731286E3-4A20-4CEF-BCD9-1E2C7BB4FEA9}" destId="{842CADC5-8E3D-44DF-9555-113F800B222C}" srcOrd="2" destOrd="0" presId="urn:microsoft.com/office/officeart/2018/2/layout/IconCircleList"/>
    <dgm:cxn modelId="{AA05DE3A-B43E-4D43-A20C-E2D9438AC17D}" type="presParOf" srcId="{731286E3-4A20-4CEF-BCD9-1E2C7BB4FEA9}" destId="{345876B9-89D6-46D6-B59E-9B0A692EBE52}" srcOrd="3" destOrd="0" presId="urn:microsoft.com/office/officeart/2018/2/layout/IconCircleList"/>
    <dgm:cxn modelId="{7D543D1F-AEAF-4699-B83E-E22854432CB5}" type="presParOf" srcId="{A6740B9A-78F5-4860-86CF-85E6F0FD6A01}" destId="{8539553C-4342-4894-8A03-BD3428064E36}" srcOrd="7" destOrd="0" presId="urn:microsoft.com/office/officeart/2018/2/layout/IconCircleList"/>
    <dgm:cxn modelId="{026DC20E-B65D-48E3-BC8A-F779430395E8}" type="presParOf" srcId="{A6740B9A-78F5-4860-86CF-85E6F0FD6A01}" destId="{3B266DBC-D0CE-48EB-85D2-D4DB0D157BF9}" srcOrd="8" destOrd="0" presId="urn:microsoft.com/office/officeart/2018/2/layout/IconCircleList"/>
    <dgm:cxn modelId="{7C724F04-8625-4F81-BEE3-578946D12718}" type="presParOf" srcId="{3B266DBC-D0CE-48EB-85D2-D4DB0D157BF9}" destId="{EFB8EED1-B13A-407E-9A24-5FEF549CD189}" srcOrd="0" destOrd="0" presId="urn:microsoft.com/office/officeart/2018/2/layout/IconCircleList"/>
    <dgm:cxn modelId="{1921D449-7D84-4891-98BE-DBB2E1ADA700}" type="presParOf" srcId="{3B266DBC-D0CE-48EB-85D2-D4DB0D157BF9}" destId="{D005A9AD-FCEB-4CCB-A6B9-3361A8B0887A}" srcOrd="1" destOrd="0" presId="urn:microsoft.com/office/officeart/2018/2/layout/IconCircleList"/>
    <dgm:cxn modelId="{87E215B0-EA96-429E-86EE-BCC7B182EE4B}" type="presParOf" srcId="{3B266DBC-D0CE-48EB-85D2-D4DB0D157BF9}" destId="{A5960137-4307-4C16-89CA-219F39C04B2B}" srcOrd="2" destOrd="0" presId="urn:microsoft.com/office/officeart/2018/2/layout/IconCircleList"/>
    <dgm:cxn modelId="{B3A00EED-0FE4-487C-A946-243492A55246}" type="presParOf" srcId="{3B266DBC-D0CE-48EB-85D2-D4DB0D157BF9}" destId="{6D239470-F9A9-4C31-A385-E6C602E8D04B}" srcOrd="3" destOrd="0" presId="urn:microsoft.com/office/officeart/2018/2/layout/IconCircleList"/>
    <dgm:cxn modelId="{3B557120-34C4-46F7-88D9-70332060F520}" type="presParOf" srcId="{A6740B9A-78F5-4860-86CF-85E6F0FD6A01}" destId="{A30A124B-D272-4D31-8E45-FB37B02ADE64}" srcOrd="9" destOrd="0" presId="urn:microsoft.com/office/officeart/2018/2/layout/IconCircleList"/>
    <dgm:cxn modelId="{D8DA735A-3D31-4822-AEC5-9F3691E66E08}" type="presParOf" srcId="{A6740B9A-78F5-4860-86CF-85E6F0FD6A01}" destId="{A82A63FA-5019-41EB-A079-0453DE4CC919}" srcOrd="10" destOrd="0" presId="urn:microsoft.com/office/officeart/2018/2/layout/IconCircleList"/>
    <dgm:cxn modelId="{3B044FE6-31C1-4DC4-BA64-0DE4EEFEFC40}" type="presParOf" srcId="{A82A63FA-5019-41EB-A079-0453DE4CC919}" destId="{A4E0782C-4F6D-41C3-AEC0-DD5E46C65372}" srcOrd="0" destOrd="0" presId="urn:microsoft.com/office/officeart/2018/2/layout/IconCircleList"/>
    <dgm:cxn modelId="{1C8E129D-F231-4D36-82CF-58419E1B1A52}" type="presParOf" srcId="{A82A63FA-5019-41EB-A079-0453DE4CC919}" destId="{9DCF0CDC-22A2-4EDD-B073-7E03607CF84A}" srcOrd="1" destOrd="0" presId="urn:microsoft.com/office/officeart/2018/2/layout/IconCircleList"/>
    <dgm:cxn modelId="{46E5D7B2-9CEA-4596-8AB7-002224FDD4F3}" type="presParOf" srcId="{A82A63FA-5019-41EB-A079-0453DE4CC919}" destId="{FB68A67B-1786-40C4-87DA-1019720B3188}" srcOrd="2" destOrd="0" presId="urn:microsoft.com/office/officeart/2018/2/layout/IconCircleList"/>
    <dgm:cxn modelId="{14E9FC8C-25EA-44BE-A148-97B17324318F}" type="presParOf" srcId="{A82A63FA-5019-41EB-A079-0453DE4CC919}" destId="{DA96DA80-9A9E-4531-B03E-0A49D3DDF3A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37CA1-8FD3-4EA8-906B-29F45F23A1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1D3C457-CAD5-414C-B7BC-8A958CB1A9EF}">
      <dgm:prSet/>
      <dgm:spPr/>
      <dgm:t>
        <a:bodyPr/>
        <a:lstStyle/>
        <a:p>
          <a:r>
            <a:rPr lang="en-US" b="0" i="0" dirty="0"/>
            <a:t>Create a new movie studio, but Microsoft don’t know anything about creating movies.</a:t>
          </a:r>
          <a:endParaRPr lang="en-US" dirty="0"/>
        </a:p>
      </dgm:t>
    </dgm:pt>
    <dgm:pt modelId="{A9FEC6CE-BEA9-4BA2-BAE3-E6DDEBCACD4E}" type="parTrans" cxnId="{637F3652-6328-4C4E-930B-BD058856885F}">
      <dgm:prSet/>
      <dgm:spPr/>
      <dgm:t>
        <a:bodyPr/>
        <a:lstStyle/>
        <a:p>
          <a:endParaRPr lang="en-US"/>
        </a:p>
      </dgm:t>
    </dgm:pt>
    <dgm:pt modelId="{EAC17E3A-5ABB-4D6E-BF1D-3C2A52C07AC2}" type="sibTrans" cxnId="{637F3652-6328-4C4E-930B-BD058856885F}">
      <dgm:prSet/>
      <dgm:spPr/>
      <dgm:t>
        <a:bodyPr/>
        <a:lstStyle/>
        <a:p>
          <a:endParaRPr lang="en-US"/>
        </a:p>
      </dgm:t>
    </dgm:pt>
    <dgm:pt modelId="{7515656F-C342-4A06-B920-36049B54F0D3}">
      <dgm:prSet/>
      <dgm:spPr/>
      <dgm:t>
        <a:bodyPr/>
        <a:lstStyle/>
        <a:p>
          <a:r>
            <a:rPr lang="en-US" b="0" i="0" dirty="0"/>
            <a:t>Microsoft want to know what types of films are currently doing the best at the box office. </a:t>
          </a:r>
          <a:endParaRPr lang="en-US" dirty="0"/>
        </a:p>
      </dgm:t>
    </dgm:pt>
    <dgm:pt modelId="{62AC8D38-08AD-431D-B55C-94BD6524F56F}" type="parTrans" cxnId="{98E0CFB6-37CE-43BD-B295-B700B06E2DBA}">
      <dgm:prSet/>
      <dgm:spPr/>
      <dgm:t>
        <a:bodyPr/>
        <a:lstStyle/>
        <a:p>
          <a:endParaRPr lang="en-US"/>
        </a:p>
      </dgm:t>
    </dgm:pt>
    <dgm:pt modelId="{5BE4FE32-4C93-4DE3-BA2F-34BCF6F5B631}" type="sibTrans" cxnId="{98E0CFB6-37CE-43BD-B295-B700B06E2DBA}">
      <dgm:prSet/>
      <dgm:spPr/>
      <dgm:t>
        <a:bodyPr/>
        <a:lstStyle/>
        <a:p>
          <a:endParaRPr lang="en-US"/>
        </a:p>
      </dgm:t>
    </dgm:pt>
    <dgm:pt modelId="{7537B393-1002-4B3B-9570-D5E8F9064702}" type="pres">
      <dgm:prSet presAssocID="{55C37CA1-8FD3-4EA8-906B-29F45F23A1EB}" presName="root" presStyleCnt="0">
        <dgm:presLayoutVars>
          <dgm:dir/>
          <dgm:resizeHandles val="exact"/>
        </dgm:presLayoutVars>
      </dgm:prSet>
      <dgm:spPr/>
    </dgm:pt>
    <dgm:pt modelId="{B98F3750-BCE2-47EB-B7D3-FA3D35E46E99}" type="pres">
      <dgm:prSet presAssocID="{41D3C457-CAD5-414C-B7BC-8A958CB1A9EF}" presName="compNode" presStyleCnt="0"/>
      <dgm:spPr/>
    </dgm:pt>
    <dgm:pt modelId="{8469AD9B-3273-49A8-AB19-61672B5EB6BF}" type="pres">
      <dgm:prSet presAssocID="{41D3C457-CAD5-414C-B7BC-8A958CB1A9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08F63613-845E-4538-9AAF-1BDA1B318AF3}" type="pres">
      <dgm:prSet presAssocID="{41D3C457-CAD5-414C-B7BC-8A958CB1A9EF}" presName="spaceRect" presStyleCnt="0"/>
      <dgm:spPr/>
    </dgm:pt>
    <dgm:pt modelId="{DD32BDA2-337B-49B4-9CAF-25AE916B6B76}" type="pres">
      <dgm:prSet presAssocID="{41D3C457-CAD5-414C-B7BC-8A958CB1A9EF}" presName="textRect" presStyleLbl="revTx" presStyleIdx="0" presStyleCnt="2">
        <dgm:presLayoutVars>
          <dgm:chMax val="1"/>
          <dgm:chPref val="1"/>
        </dgm:presLayoutVars>
      </dgm:prSet>
      <dgm:spPr/>
    </dgm:pt>
    <dgm:pt modelId="{0ABFF37F-28CE-4A3A-A6E8-A55F2C21F94B}" type="pres">
      <dgm:prSet presAssocID="{EAC17E3A-5ABB-4D6E-BF1D-3C2A52C07AC2}" presName="sibTrans" presStyleCnt="0"/>
      <dgm:spPr/>
    </dgm:pt>
    <dgm:pt modelId="{B7C76366-DF13-49E0-91EF-B0D6C5F2C768}" type="pres">
      <dgm:prSet presAssocID="{7515656F-C342-4A06-B920-36049B54F0D3}" presName="compNode" presStyleCnt="0"/>
      <dgm:spPr/>
    </dgm:pt>
    <dgm:pt modelId="{A91BDFD0-C1BA-47DB-8FA6-95D842D3725F}" type="pres">
      <dgm:prSet presAssocID="{7515656F-C342-4A06-B920-36049B54F0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3D5D6172-B7EA-4409-8CB2-F1C3C7021BAC}" type="pres">
      <dgm:prSet presAssocID="{7515656F-C342-4A06-B920-36049B54F0D3}" presName="spaceRect" presStyleCnt="0"/>
      <dgm:spPr/>
    </dgm:pt>
    <dgm:pt modelId="{4711F6D3-0712-400A-BE97-6CFEBAAA7F9E}" type="pres">
      <dgm:prSet presAssocID="{7515656F-C342-4A06-B920-36049B54F0D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37F3652-6328-4C4E-930B-BD058856885F}" srcId="{55C37CA1-8FD3-4EA8-906B-29F45F23A1EB}" destId="{41D3C457-CAD5-414C-B7BC-8A958CB1A9EF}" srcOrd="0" destOrd="0" parTransId="{A9FEC6CE-BEA9-4BA2-BAE3-E6DDEBCACD4E}" sibTransId="{EAC17E3A-5ABB-4D6E-BF1D-3C2A52C07AC2}"/>
    <dgm:cxn modelId="{707D9075-0A66-4175-BDA8-4C6113ACCDE5}" type="presOf" srcId="{41D3C457-CAD5-414C-B7BC-8A958CB1A9EF}" destId="{DD32BDA2-337B-49B4-9CAF-25AE916B6B76}" srcOrd="0" destOrd="0" presId="urn:microsoft.com/office/officeart/2018/2/layout/IconLabelList"/>
    <dgm:cxn modelId="{98E0CFB6-37CE-43BD-B295-B700B06E2DBA}" srcId="{55C37CA1-8FD3-4EA8-906B-29F45F23A1EB}" destId="{7515656F-C342-4A06-B920-36049B54F0D3}" srcOrd="1" destOrd="0" parTransId="{62AC8D38-08AD-431D-B55C-94BD6524F56F}" sibTransId="{5BE4FE32-4C93-4DE3-BA2F-34BCF6F5B631}"/>
    <dgm:cxn modelId="{233E0ED0-8FD6-4DC4-9E7E-BF96BDB6C323}" type="presOf" srcId="{7515656F-C342-4A06-B920-36049B54F0D3}" destId="{4711F6D3-0712-400A-BE97-6CFEBAAA7F9E}" srcOrd="0" destOrd="0" presId="urn:microsoft.com/office/officeart/2018/2/layout/IconLabelList"/>
    <dgm:cxn modelId="{359CC0D7-E03C-4944-A78D-76E11AC913C3}" type="presOf" srcId="{55C37CA1-8FD3-4EA8-906B-29F45F23A1EB}" destId="{7537B393-1002-4B3B-9570-D5E8F9064702}" srcOrd="0" destOrd="0" presId="urn:microsoft.com/office/officeart/2018/2/layout/IconLabelList"/>
    <dgm:cxn modelId="{7D97FB85-60B6-4750-9CCD-A80DE55FEBE6}" type="presParOf" srcId="{7537B393-1002-4B3B-9570-D5E8F9064702}" destId="{B98F3750-BCE2-47EB-B7D3-FA3D35E46E99}" srcOrd="0" destOrd="0" presId="urn:microsoft.com/office/officeart/2018/2/layout/IconLabelList"/>
    <dgm:cxn modelId="{1B89D81C-0EE0-4479-93CD-6DF60C2E0254}" type="presParOf" srcId="{B98F3750-BCE2-47EB-B7D3-FA3D35E46E99}" destId="{8469AD9B-3273-49A8-AB19-61672B5EB6BF}" srcOrd="0" destOrd="0" presId="urn:microsoft.com/office/officeart/2018/2/layout/IconLabelList"/>
    <dgm:cxn modelId="{57213E3E-6275-441C-8A82-DCACE5E41696}" type="presParOf" srcId="{B98F3750-BCE2-47EB-B7D3-FA3D35E46E99}" destId="{08F63613-845E-4538-9AAF-1BDA1B318AF3}" srcOrd="1" destOrd="0" presId="urn:microsoft.com/office/officeart/2018/2/layout/IconLabelList"/>
    <dgm:cxn modelId="{996791CF-D24A-475F-85EA-AAF423009965}" type="presParOf" srcId="{B98F3750-BCE2-47EB-B7D3-FA3D35E46E99}" destId="{DD32BDA2-337B-49B4-9CAF-25AE916B6B76}" srcOrd="2" destOrd="0" presId="urn:microsoft.com/office/officeart/2018/2/layout/IconLabelList"/>
    <dgm:cxn modelId="{8B757FA9-D3F6-4D9F-944B-529B4D2A42D0}" type="presParOf" srcId="{7537B393-1002-4B3B-9570-D5E8F9064702}" destId="{0ABFF37F-28CE-4A3A-A6E8-A55F2C21F94B}" srcOrd="1" destOrd="0" presId="urn:microsoft.com/office/officeart/2018/2/layout/IconLabelList"/>
    <dgm:cxn modelId="{CF325243-9D0E-4FBD-A719-3FC9907B6177}" type="presParOf" srcId="{7537B393-1002-4B3B-9570-D5E8F9064702}" destId="{B7C76366-DF13-49E0-91EF-B0D6C5F2C768}" srcOrd="2" destOrd="0" presId="urn:microsoft.com/office/officeart/2018/2/layout/IconLabelList"/>
    <dgm:cxn modelId="{04C64ED4-2759-4BBA-8033-2762C0D5A6A1}" type="presParOf" srcId="{B7C76366-DF13-49E0-91EF-B0D6C5F2C768}" destId="{A91BDFD0-C1BA-47DB-8FA6-95D842D3725F}" srcOrd="0" destOrd="0" presId="urn:microsoft.com/office/officeart/2018/2/layout/IconLabelList"/>
    <dgm:cxn modelId="{076E629A-F232-4C73-8D63-79AC806A8E7F}" type="presParOf" srcId="{B7C76366-DF13-49E0-91EF-B0D6C5F2C768}" destId="{3D5D6172-B7EA-4409-8CB2-F1C3C7021BAC}" srcOrd="1" destOrd="0" presId="urn:microsoft.com/office/officeart/2018/2/layout/IconLabelList"/>
    <dgm:cxn modelId="{EE347930-82EC-470F-937E-6FEDF4DCCFAD}" type="presParOf" srcId="{B7C76366-DF13-49E0-91EF-B0D6C5F2C768}" destId="{4711F6D3-0712-400A-BE97-6CFEBAAA7F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8EBDB-6BBB-4E1E-97EB-6DE1BAE25B23}">
      <dsp:nvSpPr>
        <dsp:cNvPr id="0" name=""/>
        <dsp:cNvSpPr/>
      </dsp:nvSpPr>
      <dsp:spPr>
        <a:xfrm>
          <a:off x="693699" y="56051"/>
          <a:ext cx="729082" cy="7290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8EC7-9A97-485F-961C-E0172FB5EDD0}">
      <dsp:nvSpPr>
        <dsp:cNvPr id="0" name=""/>
        <dsp:cNvSpPr/>
      </dsp:nvSpPr>
      <dsp:spPr>
        <a:xfrm>
          <a:off x="846806" y="187452"/>
          <a:ext cx="422867" cy="422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EA6A-01C2-4E0B-81CC-39CC4266607B}">
      <dsp:nvSpPr>
        <dsp:cNvPr id="0" name=""/>
        <dsp:cNvSpPr/>
      </dsp:nvSpPr>
      <dsp:spPr>
        <a:xfrm>
          <a:off x="1579013" y="56051"/>
          <a:ext cx="1718551" cy="72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Business problems</a:t>
          </a:r>
          <a:endParaRPr lang="en-US" sz="2300" kern="1200" dirty="0"/>
        </a:p>
      </dsp:txBody>
      <dsp:txXfrm>
        <a:off x="1579013" y="56051"/>
        <a:ext cx="1718551" cy="729082"/>
      </dsp:txXfrm>
    </dsp:sp>
    <dsp:sp modelId="{5BCF505C-0C28-4D4C-8159-233DDE1CCAFB}">
      <dsp:nvSpPr>
        <dsp:cNvPr id="0" name=""/>
        <dsp:cNvSpPr/>
      </dsp:nvSpPr>
      <dsp:spPr>
        <a:xfrm>
          <a:off x="3597010" y="56051"/>
          <a:ext cx="729082" cy="729082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73436-8217-4C9D-90EF-B96D6EEE6582}">
      <dsp:nvSpPr>
        <dsp:cNvPr id="0" name=""/>
        <dsp:cNvSpPr/>
      </dsp:nvSpPr>
      <dsp:spPr>
        <a:xfrm>
          <a:off x="3750117" y="209158"/>
          <a:ext cx="422867" cy="422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3DE8E-EA5C-47BA-B0DB-508B23F1AE37}">
      <dsp:nvSpPr>
        <dsp:cNvPr id="0" name=""/>
        <dsp:cNvSpPr/>
      </dsp:nvSpPr>
      <dsp:spPr>
        <a:xfrm>
          <a:off x="4597957" y="56051"/>
          <a:ext cx="1487286" cy="72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Summary</a:t>
          </a:r>
          <a:endParaRPr lang="en-US" sz="2300" kern="1200" dirty="0"/>
        </a:p>
      </dsp:txBody>
      <dsp:txXfrm>
        <a:off x="4597957" y="56051"/>
        <a:ext cx="1487286" cy="729082"/>
      </dsp:txXfrm>
    </dsp:sp>
    <dsp:sp modelId="{A2912619-BC1F-4D03-B649-682606DBFC73}">
      <dsp:nvSpPr>
        <dsp:cNvPr id="0" name=""/>
        <dsp:cNvSpPr/>
      </dsp:nvSpPr>
      <dsp:spPr>
        <a:xfrm>
          <a:off x="693699" y="1377390"/>
          <a:ext cx="729082" cy="729082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B3EE6-67C9-4927-BD88-BABE19F7015C}">
      <dsp:nvSpPr>
        <dsp:cNvPr id="0" name=""/>
        <dsp:cNvSpPr/>
      </dsp:nvSpPr>
      <dsp:spPr>
        <a:xfrm>
          <a:off x="846806" y="1530498"/>
          <a:ext cx="422867" cy="422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8F931-40BC-40D0-A8F6-AED605BCE7A0}">
      <dsp:nvSpPr>
        <dsp:cNvPr id="0" name=""/>
        <dsp:cNvSpPr/>
      </dsp:nvSpPr>
      <dsp:spPr>
        <a:xfrm>
          <a:off x="1579013" y="1372819"/>
          <a:ext cx="1718551" cy="72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Methods</a:t>
          </a:r>
          <a:endParaRPr lang="en-US" sz="2300" kern="1200" dirty="0"/>
        </a:p>
      </dsp:txBody>
      <dsp:txXfrm>
        <a:off x="1579013" y="1372819"/>
        <a:ext cx="1718551" cy="729082"/>
      </dsp:txXfrm>
    </dsp:sp>
    <dsp:sp modelId="{87BDA6FC-6728-4FE3-BF68-F1C22C6347E0}">
      <dsp:nvSpPr>
        <dsp:cNvPr id="0" name=""/>
        <dsp:cNvSpPr/>
      </dsp:nvSpPr>
      <dsp:spPr>
        <a:xfrm>
          <a:off x="3597010" y="1377390"/>
          <a:ext cx="729082" cy="729082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AFF86-8DE4-4E30-B058-780A3FE1640E}">
      <dsp:nvSpPr>
        <dsp:cNvPr id="0" name=""/>
        <dsp:cNvSpPr/>
      </dsp:nvSpPr>
      <dsp:spPr>
        <a:xfrm>
          <a:off x="3750117" y="1530498"/>
          <a:ext cx="422867" cy="422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876B9-89D6-46D6-B59E-9B0A692EBE52}">
      <dsp:nvSpPr>
        <dsp:cNvPr id="0" name=""/>
        <dsp:cNvSpPr/>
      </dsp:nvSpPr>
      <dsp:spPr>
        <a:xfrm>
          <a:off x="4482324" y="1377390"/>
          <a:ext cx="1718551" cy="72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Data</a:t>
          </a:r>
          <a:endParaRPr lang="en-US" sz="2300" kern="1200"/>
        </a:p>
      </dsp:txBody>
      <dsp:txXfrm>
        <a:off x="4482324" y="1377390"/>
        <a:ext cx="1718551" cy="729082"/>
      </dsp:txXfrm>
    </dsp:sp>
    <dsp:sp modelId="{EFB8EED1-B13A-407E-9A24-5FEF549CD189}">
      <dsp:nvSpPr>
        <dsp:cNvPr id="0" name=""/>
        <dsp:cNvSpPr/>
      </dsp:nvSpPr>
      <dsp:spPr>
        <a:xfrm>
          <a:off x="693699" y="2698730"/>
          <a:ext cx="729082" cy="729082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5A9AD-FCEB-4CCB-A6B9-3361A8B0887A}">
      <dsp:nvSpPr>
        <dsp:cNvPr id="0" name=""/>
        <dsp:cNvSpPr/>
      </dsp:nvSpPr>
      <dsp:spPr>
        <a:xfrm>
          <a:off x="846806" y="2851837"/>
          <a:ext cx="422867" cy="4228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9470-F9A9-4C31-A385-E6C602E8D04B}">
      <dsp:nvSpPr>
        <dsp:cNvPr id="0" name=""/>
        <dsp:cNvSpPr/>
      </dsp:nvSpPr>
      <dsp:spPr>
        <a:xfrm>
          <a:off x="1579013" y="2698730"/>
          <a:ext cx="1718551" cy="72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Results</a:t>
          </a:r>
          <a:endParaRPr lang="en-US" sz="2300" kern="1200"/>
        </a:p>
      </dsp:txBody>
      <dsp:txXfrm>
        <a:off x="1579013" y="2698730"/>
        <a:ext cx="1718551" cy="729082"/>
      </dsp:txXfrm>
    </dsp:sp>
    <dsp:sp modelId="{A4E0782C-4F6D-41C3-AEC0-DD5E46C65372}">
      <dsp:nvSpPr>
        <dsp:cNvPr id="0" name=""/>
        <dsp:cNvSpPr/>
      </dsp:nvSpPr>
      <dsp:spPr>
        <a:xfrm>
          <a:off x="3597010" y="2698730"/>
          <a:ext cx="729082" cy="729082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F0CDC-22A2-4EDD-B073-7E03607CF84A}">
      <dsp:nvSpPr>
        <dsp:cNvPr id="0" name=""/>
        <dsp:cNvSpPr/>
      </dsp:nvSpPr>
      <dsp:spPr>
        <a:xfrm>
          <a:off x="3750117" y="2851837"/>
          <a:ext cx="422867" cy="4228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6DA80-9A9E-4531-B03E-0A49D3DDF3AE}">
      <dsp:nvSpPr>
        <dsp:cNvPr id="0" name=""/>
        <dsp:cNvSpPr/>
      </dsp:nvSpPr>
      <dsp:spPr>
        <a:xfrm>
          <a:off x="4482324" y="2698730"/>
          <a:ext cx="1718551" cy="72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Conclusion</a:t>
          </a:r>
          <a:endParaRPr lang="en-US" sz="2300" kern="1200"/>
        </a:p>
      </dsp:txBody>
      <dsp:txXfrm>
        <a:off x="4482324" y="2698730"/>
        <a:ext cx="1718551" cy="729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9AD9B-3273-49A8-AB19-61672B5EB6BF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2BDA2-337B-49B4-9CAF-25AE916B6B76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Create a new movie studio, but Microsoft don’t know anything about creating movies.</a:t>
          </a:r>
          <a:endParaRPr lang="en-US" sz="1800" kern="1200" dirty="0"/>
        </a:p>
      </dsp:txBody>
      <dsp:txXfrm>
        <a:off x="559800" y="3022743"/>
        <a:ext cx="4320000" cy="720000"/>
      </dsp:txXfrm>
    </dsp:sp>
    <dsp:sp modelId="{A91BDFD0-C1BA-47DB-8FA6-95D842D3725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1F6D3-0712-400A-BE97-6CFEBAAA7F9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Microsoft want to know what types of films are currently doing the best at the box office. </a:t>
          </a:r>
          <a:endParaRPr lang="en-US" sz="1800" kern="1200" dirty="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8AE1-518D-C8E9-538B-6326672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75D5C-3928-BEA9-BD72-901688C93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DF11-0013-88A2-52DD-6ADFF4D4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CCDD-242D-5533-06F5-B6FD906C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A6EC-583B-7FA8-D890-7CD8AA5D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566F-0BEF-B96C-CB4A-5CF6A985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45DC-64CD-7D26-98AC-8D457C086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6B2A-B759-F1CB-0249-2F97C013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EA02-1FF2-42FD-8EFA-13C00F5C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3F13-9A5F-0C54-882F-6D7A0ABB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DF4E9-B382-FE3C-CD17-7742CAF4E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C136-3496-C664-6962-0CB66D46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6BAE8-2CEE-74BB-32E4-501E9784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29BF-B424-73B0-EC92-6FC77340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609-AD04-590F-A272-B7E724E1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D671-BA65-7D9F-5070-2F5554D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84DD-0E15-88D3-C9D7-0E9EBB18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1371-E990-C622-3C11-6C353C7E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8958-8FC3-A641-3D08-35BBCCCA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0352-BDBC-E24D-DC76-EE901C9E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C4BC-2E7D-8ABD-4924-7F5803F5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E04ED-4E01-5573-A66A-E36B759D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9FEA-902C-8449-8823-A5BEA03E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4118-A590-BACE-950B-A555186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DEDA-7A70-3A2A-5A50-8A7FD64E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419B-CE92-F41E-3DDF-002D12D7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9075-1C8F-9B3A-A234-1D9C9B459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5F81E-B00F-FAE1-3BDB-EE049EB1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590A9-D12D-AFF2-A938-0C5C4F7F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CC2E-943B-49C0-90A2-313D6879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BEC0-E371-23B5-604B-39B8D174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CF51-FA27-1393-430D-48368859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CAAB-C655-A337-89B0-999C0C8D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D0A3C-37FB-4419-C9DE-B69BFAFBE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E28C1-BC26-D6DF-F75E-B9EFD743F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5ADF4-0BAC-B1F3-6DC6-DE72F03FE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44912-D194-ECC4-4DBB-2C6DAA6A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9A826-3CFB-CC54-BEF9-9A4F61EC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B27D1-4427-4BE0-BA31-2916C3AE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01D3-5E65-6BC6-7DB9-6C7200C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3B62D-6101-A356-236F-FE58F254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F7DB0-7167-30FC-5035-418FF9CF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F62C-FB84-1188-2953-093F967D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0E91A-ACB3-817D-DAD2-D6465427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764A4-312B-5BB6-9F5F-8AF9900F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F70BB-B89A-4FB2-2F69-B07CAC8A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9599-CF1A-813D-9835-BA73A9A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0FB8-45AC-7DC6-5026-5481F461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1BF57-9CF4-C6E0-A35F-7BAAFF49A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E897F-A7A9-3225-250A-86303A1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7C314-4991-0654-D857-AC670FF6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5918C-31B6-9880-A3D1-F4580453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E71E-C5F9-E719-44BF-D5B4EA76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07858-25E4-2A66-4B6D-6EE9CBD74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29C38-F5FC-BAC4-63C0-20B43BF8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4254-6892-78B7-2027-A1A16D7D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6F121-6AAA-CB7C-7BB6-C96D4560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3B5BA-1DDF-E4D9-BCDC-14C55F44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D3FC2-7AC1-0CEE-3504-FFFEC9B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9DDDB-1DCF-2952-D797-F4344420E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B084-5F38-3118-5877-C8C932E4B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4067-77C6-5DF9-3D5C-209368855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E815-3E53-AE13-6146-1156F567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4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ttentomatoes.com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-number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1429A4C1-6749-1076-4837-9C8C6F668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 r="-1" b="891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12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5293D-B2D2-8CD8-9441-85641CCCC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871" y="1685677"/>
            <a:ext cx="4181444" cy="2362673"/>
          </a:xfrm>
        </p:spPr>
        <p:txBody>
          <a:bodyPr anchor="b">
            <a:normAutofit/>
          </a:bodyPr>
          <a:lstStyle/>
          <a:p>
            <a:r>
              <a:rPr lang="en-AU" sz="540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B27F3-5EA4-9DB1-517D-A689FAF1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648" y="4202811"/>
            <a:ext cx="3283888" cy="816301"/>
          </a:xfrm>
        </p:spPr>
        <p:txBody>
          <a:bodyPr anchor="t">
            <a:normAutofit/>
          </a:bodyPr>
          <a:lstStyle/>
          <a:p>
            <a:r>
              <a:rPr lang="en-AU">
                <a:solidFill>
                  <a:schemeClr val="tx1">
                    <a:lumMod val="75000"/>
                    <a:lumOff val="25000"/>
                  </a:schemeClr>
                </a:solidFill>
              </a:rPr>
              <a:t>Leshmi Jayakumar</a:t>
            </a:r>
          </a:p>
        </p:txBody>
      </p:sp>
    </p:spTree>
    <p:extLst>
      <p:ext uri="{BB962C8B-B14F-4D97-AF65-F5344CB8AC3E}">
        <p14:creationId xmlns:p14="http://schemas.microsoft.com/office/powerpoint/2010/main" val="17633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59161F1-2747-66DE-2B91-4C8984CB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113"/>
            <a:ext cx="12192000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3340B-D9E2-149E-2120-15536896FD03}"/>
              </a:ext>
            </a:extLst>
          </p:cNvPr>
          <p:cNvSpPr txBox="1"/>
          <p:nvPr/>
        </p:nvSpPr>
        <p:spPr>
          <a:xfrm>
            <a:off x="853440" y="162560"/>
            <a:ext cx="878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b="1" dirty="0">
                <a:latin typeface="Abadi" panose="020B0604020104020204" pitchFamily="34" charset="0"/>
              </a:rPr>
              <a:t>The average profit is maximum under action, adventure, drama and comedy.</a:t>
            </a:r>
          </a:p>
        </p:txBody>
      </p:sp>
    </p:spTree>
    <p:extLst>
      <p:ext uri="{BB962C8B-B14F-4D97-AF65-F5344CB8AC3E}">
        <p14:creationId xmlns:p14="http://schemas.microsoft.com/office/powerpoint/2010/main" val="6756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74604837-6E68-1097-DED0-172B36A7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04" y="972716"/>
            <a:ext cx="9879345" cy="300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9C580A5-ADD2-B2C0-4747-D21549EC6500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936" y="3975501"/>
            <a:ext cx="9879013" cy="27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C04CCB-911D-8651-200E-4C355D20C435}"/>
              </a:ext>
            </a:extLst>
          </p:cNvPr>
          <p:cNvSpPr txBox="1"/>
          <p:nvPr/>
        </p:nvSpPr>
        <p:spPr>
          <a:xfrm>
            <a:off x="1772817" y="86636"/>
            <a:ext cx="8437640" cy="803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ROI, which is profit compared to the investment made, is for horror, mystery, sci-fi, fantasy, animation </a:t>
            </a:r>
            <a:br>
              <a:rPr lang="en-US" sz="2000" dirty="0"/>
            </a:br>
            <a:r>
              <a:rPr lang="en-US" sz="2000" dirty="0"/>
              <a:t>i.e., if you do not have a big budget, then it’s the above genres produce maximum profit </a:t>
            </a:r>
          </a:p>
        </p:txBody>
      </p:sp>
    </p:spTree>
    <p:extLst>
      <p:ext uri="{BB962C8B-B14F-4D97-AF65-F5344CB8AC3E}">
        <p14:creationId xmlns:p14="http://schemas.microsoft.com/office/powerpoint/2010/main" val="199338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1160F9B-3384-55E8-A44B-9F1186A8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5"/>
            <a:ext cx="12192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61B761-7C64-6D97-7D65-12BD3B4D3801}"/>
              </a:ext>
            </a:extLst>
          </p:cNvPr>
          <p:cNvSpPr txBox="1"/>
          <p:nvPr/>
        </p:nvSpPr>
        <p:spPr>
          <a:xfrm>
            <a:off x="873760" y="91440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studio which generates the highest domestic gross is BV, Uni, Fox and WB, if the movie maker is doing the movie with these studios, there is a high chance of profit.</a:t>
            </a:r>
          </a:p>
        </p:txBody>
      </p:sp>
    </p:spTree>
    <p:extLst>
      <p:ext uri="{BB962C8B-B14F-4D97-AF65-F5344CB8AC3E}">
        <p14:creationId xmlns:p14="http://schemas.microsoft.com/office/powerpoint/2010/main" val="324741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DCE4-095D-7FEC-21A0-5AFEE27D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446663-5E34-FA95-147B-D2FE9B74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713"/>
            <a:ext cx="12192000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749F3-BC13-2644-5110-7129D501868F}"/>
              </a:ext>
            </a:extLst>
          </p:cNvPr>
          <p:cNvSpPr txBox="1"/>
          <p:nvPr/>
        </p:nvSpPr>
        <p:spPr>
          <a:xfrm>
            <a:off x="1219200" y="325120"/>
            <a:ext cx="96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release month which gives more profit are November, December, May, June and July, basically during the holiday seasons.</a:t>
            </a:r>
          </a:p>
        </p:txBody>
      </p:sp>
    </p:spTree>
    <p:extLst>
      <p:ext uri="{BB962C8B-B14F-4D97-AF65-F5344CB8AC3E}">
        <p14:creationId xmlns:p14="http://schemas.microsoft.com/office/powerpoint/2010/main" val="15467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A0A4-B16C-D282-F32B-47E264BE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3"/>
            <a:ext cx="5146161" cy="1639888"/>
          </a:xfrm>
        </p:spPr>
        <p:txBody>
          <a:bodyPr anchor="b">
            <a:normAutofit/>
          </a:bodyPr>
          <a:lstStyle/>
          <a:p>
            <a:r>
              <a:rPr lang="en-AU" sz="6000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B09C-8369-8E8C-A6A5-EB958192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7" y="2312988"/>
            <a:ext cx="4916424" cy="365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/>
              <a:t>Microsoft is highly recommended  to follow the following suggestion according to my analysis:</a:t>
            </a:r>
          </a:p>
          <a:p>
            <a:pPr marL="457200" indent="-457200">
              <a:buFont typeface="+mj-lt"/>
              <a:buAutoNum type="alphaLcPeriod"/>
            </a:pPr>
            <a:r>
              <a:rPr lang="en-AU" sz="1600" dirty="0"/>
              <a:t>If there is a </a:t>
            </a:r>
            <a:r>
              <a:rPr lang="en-AU" sz="1600" b="1" dirty="0"/>
              <a:t>high budget available</a:t>
            </a:r>
            <a:r>
              <a:rPr lang="en-AU" sz="1600" dirty="0"/>
              <a:t>, the best movies to produce are in the genres of </a:t>
            </a:r>
            <a:r>
              <a:rPr lang="en-AU" sz="1600" b="1" dirty="0"/>
              <a:t>action, adventure, drama and comedy </a:t>
            </a:r>
            <a:r>
              <a:rPr lang="en-AU" sz="1600" dirty="0"/>
              <a:t>respectively as this gives the maximum revenue and subsequently profit.</a:t>
            </a:r>
          </a:p>
          <a:p>
            <a:pPr marL="457200" indent="-457200">
              <a:buFont typeface="+mj-lt"/>
              <a:buAutoNum type="alphaLcPeriod"/>
            </a:pPr>
            <a:r>
              <a:rPr lang="en-AU" sz="1600" dirty="0"/>
              <a:t>If there is a budget constraint, the best movies to produce movies with </a:t>
            </a:r>
            <a:r>
              <a:rPr lang="en-AU" sz="1600" b="1" dirty="0"/>
              <a:t>high ROI: are </a:t>
            </a:r>
            <a:r>
              <a:rPr lang="en-US" sz="1600" b="1" dirty="0"/>
              <a:t>horror, mystery, sci-fi, fantasy, and animation.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600" dirty="0"/>
              <a:t>Best </a:t>
            </a:r>
            <a:r>
              <a:rPr lang="en-US" sz="1600" b="1" dirty="0"/>
              <a:t>studios</a:t>
            </a:r>
            <a:r>
              <a:rPr lang="en-US" sz="1600" dirty="0"/>
              <a:t> to collaborate with are </a:t>
            </a:r>
            <a:r>
              <a:rPr lang="en-AU" sz="1600" b="1" dirty="0"/>
              <a:t>BV, Uni, Fox and WB </a:t>
            </a:r>
            <a:r>
              <a:rPr lang="en-US" sz="1600" dirty="0"/>
              <a:t>as they produce high-gross movies.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600" dirty="0"/>
              <a:t>Best </a:t>
            </a:r>
            <a:r>
              <a:rPr lang="en-US" sz="1600" b="1" dirty="0"/>
              <a:t>time</a:t>
            </a:r>
            <a:r>
              <a:rPr lang="en-US" sz="1600" dirty="0"/>
              <a:t> to release movies is during </a:t>
            </a:r>
            <a:r>
              <a:rPr lang="en-AU" sz="1600" b="1" dirty="0"/>
              <a:t>Christmas and the School holiday seasons</a:t>
            </a:r>
            <a:r>
              <a:rPr lang="en-AU" sz="1600" dirty="0"/>
              <a:t>.</a:t>
            </a:r>
          </a:p>
          <a:p>
            <a:pPr marL="457200" indent="-457200">
              <a:buFont typeface="+mj-lt"/>
              <a:buAutoNum type="alphaLcPeriod"/>
            </a:pPr>
            <a:endParaRPr lang="en-AU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0B7289-120F-44DC-9769-2E096993B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8468AF-8ABA-4771-9770-C8C79C0E6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99E3A1E2-5C97-19BA-FE0D-14F967A10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7" r="34492" b="-1"/>
          <a:stretch/>
        </p:blipFill>
        <p:spPr>
          <a:xfrm>
            <a:off x="6986049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0FFA19-9577-4BA8-B103-A75613F3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268052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7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EAEB-C637-A394-4E05-6A4B273E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AU" sz="54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7C0C-D86F-9427-FBF5-BCB7C25BB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AU" sz="2000" dirty="0"/>
              <a:t>Email: leshmi.Jayakumar@gmail.com</a:t>
            </a:r>
          </a:p>
          <a:p>
            <a:pPr algn="l"/>
            <a:r>
              <a:rPr lang="en-AU" sz="2000" dirty="0"/>
              <a:t>GitHub: Leshmi-</a:t>
            </a:r>
            <a:r>
              <a:rPr lang="en-AU" sz="2000" dirty="0" err="1"/>
              <a:t>Jkumar</a:t>
            </a:r>
            <a:endParaRPr lang="en-AU" sz="2000" dirty="0"/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F69BECDE-DB8D-2565-2E55-98E76FAFC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5" r="1784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134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C695F-BFFF-1C58-AC7C-1766F0CC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076331"/>
          </a:xfrm>
        </p:spPr>
        <p:txBody>
          <a:bodyPr anchor="b">
            <a:normAutofit/>
          </a:bodyPr>
          <a:lstStyle/>
          <a:p>
            <a:r>
              <a:rPr lang="en-AU" sz="5400" dirty="0"/>
              <a:t>Summary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6CA1-9A07-75CB-A0C2-A38921E6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719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/>
              <a:t>Microsoft wants to start a movie studio and is interested to know all factors needed to be successful.</a:t>
            </a:r>
          </a:p>
          <a:p>
            <a:pPr marL="0" indent="0">
              <a:buNone/>
            </a:pPr>
            <a:r>
              <a:rPr lang="en-AU" sz="2200" dirty="0"/>
              <a:t>This project is focused on several aspects of the film industry.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Which genre has the highest domestic gross?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Which movie studios with the highest domestic gross?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Which genre has the highest worldwide gross?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Which month is good for release?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Average Profit under which genre?</a:t>
            </a:r>
          </a:p>
        </p:txBody>
      </p:sp>
      <p:pic>
        <p:nvPicPr>
          <p:cNvPr id="13" name="Picture 4" descr="Spotlight on a dark foggy stage">
            <a:extLst>
              <a:ext uri="{FF2B5EF4-FFF2-40B4-BE49-F238E27FC236}">
                <a16:creationId xmlns:a16="http://schemas.microsoft.com/office/drawing/2014/main" id="{2D865BAA-339C-6048-DBC1-DE38115E7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555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6C0A-DD9C-BB40-8D49-BF2B0296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AU" sz="5400"/>
              <a:t>Outline</a:t>
            </a:r>
            <a:br>
              <a:rPr lang="en-AU" sz="5400"/>
            </a:br>
            <a:endParaRPr lang="en-AU" sz="5400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CC58F27-CBCA-CDB4-52BF-47B28FA75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50" r="2010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CEE85E3-125C-E348-9130-59F42DBA9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698600"/>
              </p:ext>
            </p:extLst>
          </p:nvPr>
        </p:nvGraphicFramePr>
        <p:xfrm>
          <a:off x="4654296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269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5109A-8282-EDD0-954D-A2536AA9C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0875C9-ACC1-F208-ABFD-791BF293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Business problem</a:t>
            </a:r>
            <a:br>
              <a:rPr lang="en-AU">
                <a:solidFill>
                  <a:srgbClr val="FFFFFF"/>
                </a:solidFill>
              </a:rPr>
            </a:b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04112-AA79-0849-F6F0-4575E85B9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243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0378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8A292-260C-75C8-854A-A53D2157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AU" sz="5400"/>
              <a:t>Methods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B6BB035-8C29-C75F-6095-87B67A38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3" r="426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1417-5564-6B34-5EA9-9F090875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AU" sz="2200" dirty="0"/>
              <a:t>Comparison of the different budgets on yearly bases and with a different genres.</a:t>
            </a:r>
          </a:p>
          <a:p>
            <a:r>
              <a:rPr lang="en-AU" sz="2200" dirty="0"/>
              <a:t>Analyse average rating.</a:t>
            </a:r>
          </a:p>
          <a:p>
            <a:r>
              <a:rPr lang="en-AU" sz="2200" dirty="0"/>
              <a:t>Analyse popular genres and studios which provide high profit</a:t>
            </a:r>
          </a:p>
          <a:p>
            <a:r>
              <a:rPr lang="en-AU" sz="2200" dirty="0"/>
              <a:t>Analyse with the release date and the popular studios</a:t>
            </a:r>
          </a:p>
          <a:p>
            <a:pPr marL="0" indent="0">
              <a:buNone/>
            </a:pPr>
            <a:endParaRPr lang="en-AU" sz="2200" dirty="0"/>
          </a:p>
          <a:p>
            <a:pPr marL="457200" lvl="1" indent="0">
              <a:buNone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3815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6CD15-3030-D58B-98C4-4BDF4D0B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1358537"/>
            <a:ext cx="2472612" cy="4239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u="sng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E8FCFA43-141E-0919-2111-F1287EB0D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9" r="1577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DEFDB-8E4A-06C9-A658-1A34EC8693D7}"/>
              </a:ext>
            </a:extLst>
          </p:cNvPr>
          <p:cNvSpPr txBox="1"/>
          <p:nvPr/>
        </p:nvSpPr>
        <p:spPr>
          <a:xfrm>
            <a:off x="888813" y="1457938"/>
            <a:ext cx="3336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Lato Extended"/>
              </a:rPr>
              <a:t>M</a:t>
            </a:r>
            <a:r>
              <a:rPr lang="en-US" b="0" i="0" dirty="0">
                <a:solidFill>
                  <a:schemeClr val="accent1"/>
                </a:solidFill>
                <a:effectLst/>
                <a:latin typeface="Lato Extended"/>
              </a:rPr>
              <a:t>ovie datasets from: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1"/>
                </a:solidFill>
                <a:latin typeface="Lato Extended"/>
              </a:rPr>
              <a:t>Box Office .</a:t>
            </a:r>
            <a:endParaRPr lang="en-US" b="0" i="0" dirty="0">
              <a:solidFill>
                <a:schemeClr val="accent1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1"/>
                </a:solidFill>
                <a:latin typeface="Lato Extended"/>
              </a:rPr>
              <a:t>IMDB </a:t>
            </a:r>
            <a:endParaRPr lang="en-US" b="0" i="0" dirty="0">
              <a:solidFill>
                <a:schemeClr val="accent1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563C1"/>
                </a:solidFill>
                <a:latin typeface="Lato Extend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Rotten </a:t>
            </a:r>
            <a:r>
              <a:rPr lang="en-US" u="sng" dirty="0">
                <a:solidFill>
                  <a:schemeClr val="accent1"/>
                </a:solidFill>
                <a:latin typeface="Lato Extend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Tomatoes.</a:t>
            </a:r>
            <a:endParaRPr lang="en-US" b="0" i="0" dirty="0">
              <a:solidFill>
                <a:schemeClr val="accent1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accent1"/>
                </a:solidFill>
                <a:latin typeface="Lato Extended"/>
              </a:rPr>
              <a:t>TheMovieDB</a:t>
            </a:r>
            <a:endParaRPr lang="en-US" b="0" i="0" dirty="0">
              <a:solidFill>
                <a:schemeClr val="accent1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chemeClr val="accent1"/>
                </a:solidFill>
                <a:effectLst/>
                <a:latin typeface="Lato Extend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Numbers</a:t>
            </a:r>
            <a:endParaRPr lang="en-US" b="0" i="0" u="sng" dirty="0">
              <a:solidFill>
                <a:schemeClr val="accent1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 err="1">
                <a:solidFill>
                  <a:schemeClr val="accent1"/>
                </a:solidFill>
                <a:effectLst/>
                <a:latin typeface="Lato Extended"/>
              </a:rPr>
              <a:t>imdb.title.basics</a:t>
            </a:r>
            <a:endParaRPr lang="en-AU" b="0" i="0" dirty="0">
              <a:solidFill>
                <a:schemeClr val="accent1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 err="1">
                <a:solidFill>
                  <a:schemeClr val="accent1"/>
                </a:solidFill>
                <a:effectLst/>
                <a:latin typeface="Lato Extended"/>
              </a:rPr>
              <a:t>imdb.title.ratings</a:t>
            </a:r>
            <a:endParaRPr lang="en-AU" b="0" i="0" dirty="0">
              <a:solidFill>
                <a:schemeClr val="accent1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 err="1">
                <a:solidFill>
                  <a:schemeClr val="accent1"/>
                </a:solidFill>
                <a:effectLst/>
                <a:latin typeface="Lato Extended"/>
              </a:rPr>
              <a:t>bom.movie_gross</a:t>
            </a:r>
            <a:endParaRPr lang="en-AU" b="0" i="0" dirty="0">
              <a:solidFill>
                <a:schemeClr val="accent1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155669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86807868-2D96-14C2-7F6A-C164F53B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3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F41C1-A86D-68BA-34F3-17750410D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r>
              <a:rPr lang="en-AU" dirty="0"/>
              <a:t>Results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50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01AA51-F06A-FFB5-18AE-375E7D9C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" y="985797"/>
            <a:ext cx="10570210" cy="55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B88DC-BBD9-EA7F-021D-B5709834777D}"/>
              </a:ext>
            </a:extLst>
          </p:cNvPr>
          <p:cNvSpPr txBox="1"/>
          <p:nvPr/>
        </p:nvSpPr>
        <p:spPr>
          <a:xfrm>
            <a:off x="1056005" y="323982"/>
            <a:ext cx="87274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b="1" dirty="0">
                <a:latin typeface="Abadi" panose="020B0604020104020204" pitchFamily="34" charset="0"/>
              </a:rPr>
              <a:t>The four main genres with the highest worldwide revenue are action, adventure, comedy and drama.</a:t>
            </a:r>
          </a:p>
          <a:p>
            <a:pPr algn="just"/>
            <a:endParaRPr lang="en-AU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2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2160E03-75D4-244C-813F-8D13D7D11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" y="1087120"/>
            <a:ext cx="10779760" cy="543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F4D97-A679-8723-505A-ED6FBA3ACB3A}"/>
              </a:ext>
            </a:extLst>
          </p:cNvPr>
          <p:cNvSpPr txBox="1"/>
          <p:nvPr/>
        </p:nvSpPr>
        <p:spPr>
          <a:xfrm>
            <a:off x="772795" y="332740"/>
            <a:ext cx="10429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badi" panose="020B0604020104020204" pitchFamily="34" charset="0"/>
              </a:rPr>
              <a:t>The four main genres with the highest domestic revenue are action, adventure, comedy and drama.</a:t>
            </a:r>
          </a:p>
          <a:p>
            <a:endParaRPr lang="en-AU" sz="20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473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Meiryo</vt:lpstr>
      <vt:lpstr>Abadi</vt:lpstr>
      <vt:lpstr>Arial</vt:lpstr>
      <vt:lpstr>Calibri</vt:lpstr>
      <vt:lpstr>Calibri Light</vt:lpstr>
      <vt:lpstr>Lato Extended</vt:lpstr>
      <vt:lpstr>Wingdings</vt:lpstr>
      <vt:lpstr>Office Theme</vt:lpstr>
      <vt:lpstr>Microsoft movie analysis</vt:lpstr>
      <vt:lpstr>Summary</vt:lpstr>
      <vt:lpstr>Outline </vt:lpstr>
      <vt:lpstr>Business problem </vt:lpstr>
      <vt:lpstr>Methods</vt:lpstr>
      <vt:lpstr>Data 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Leshmi Jayakumar</dc:creator>
  <cp:lastModifiedBy>Leshmi Jayakumar</cp:lastModifiedBy>
  <cp:revision>3</cp:revision>
  <dcterms:created xsi:type="dcterms:W3CDTF">2022-12-17T10:41:40Z</dcterms:created>
  <dcterms:modified xsi:type="dcterms:W3CDTF">2022-12-18T01:35:02Z</dcterms:modified>
</cp:coreProperties>
</file>