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515" autoAdjust="0"/>
  </p:normalViewPr>
  <p:slideViewPr>
    <p:cSldViewPr snapToGrid="0" snapToObjects="1">
      <p:cViewPr varScale="1">
        <p:scale>
          <a:sx n="104" d="100"/>
          <a:sy n="104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EA5B678-6CD8-354A-99C8-0FAA1A25F51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97E4E-1A6A-DF4C-9244-57FAF74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423007A-A6EB-6049-A251-0774F8ED762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E9674AA-AA06-EB43-B6F8-F3E378D3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91427"/>
            <a:ext cx="7772400" cy="20090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Python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600" dirty="0" smtClean="0"/>
              <a:t>September 12, 2019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7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altLang="en-US" sz="2800" dirty="0">
                <a:latin typeface="Arial" pitchFamily="34" charset="0"/>
                <a:cs typeface="Arial" pitchFamily="34" charset="0"/>
              </a:rPr>
              <a:t>To loop through a set of code a specified number of times, we can use the </a:t>
            </a:r>
            <a:r>
              <a:rPr lang="en-US" alt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range()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function</a:t>
            </a:r>
          </a:p>
          <a:p>
            <a:pPr marL="857250" lvl="1" indent="-457200"/>
            <a:r>
              <a:rPr lang="en-US" altLang="en-US" sz="2400" dirty="0">
                <a:latin typeface="Arial" pitchFamily="34" charset="0"/>
                <a:cs typeface="Arial" pitchFamily="34" charset="0"/>
              </a:rPr>
              <a:t>The range() function returns a sequence of numbers, starting from 0 by default, and increments by 1 (by default), and ends at a specified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number</a:t>
            </a:r>
          </a:p>
          <a:p>
            <a:pPr marL="400050" lvl="1" indent="0">
              <a:buNone/>
            </a:pP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x in range(6)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	for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x in range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(2, 6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	for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x in range(2,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6,2)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: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  print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(x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)				    print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(x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)				   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print(x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400050" lvl="1" indent="0">
              <a:buNone/>
            </a:pP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The else keyword in a for loop specifies a block of code to be executed when the loop is finished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US" altLang="en-US" sz="1800" dirty="0">
                <a:latin typeface="Arial" pitchFamily="34" charset="0"/>
                <a:cs typeface="Arial" pitchFamily="34" charset="0"/>
              </a:rPr>
              <a:t>for x in range(6):</a:t>
            </a:r>
          </a:p>
          <a:p>
            <a:pPr marL="914400" lvl="2" indent="0">
              <a:buNone/>
            </a:pPr>
            <a:r>
              <a:rPr lang="en-US" altLang="en-US" sz="1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(x)</a:t>
            </a:r>
          </a:p>
          <a:p>
            <a:pPr marL="914400" lvl="2" indent="0">
              <a:buNone/>
            </a:pPr>
            <a:r>
              <a:rPr lang="en-US" altLang="en-US" sz="1800" dirty="0">
                <a:latin typeface="Arial" pitchFamily="34" charset="0"/>
                <a:cs typeface="Arial" pitchFamily="34" charset="0"/>
              </a:rPr>
              <a:t>else:</a:t>
            </a:r>
          </a:p>
          <a:p>
            <a:pPr marL="914400" lvl="2" indent="0">
              <a:buNone/>
            </a:pPr>
            <a:r>
              <a:rPr lang="en-US" altLang="en-US" sz="1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("Finally finished!"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914400" lvl="2" indent="0">
              <a:buNone/>
            </a:pPr>
            <a:endParaRPr lang="en-US" altLang="en-US" sz="1600" dirty="0" smtClean="0">
              <a:latin typeface="Arial" pitchFamily="34" charset="0"/>
              <a:cs typeface="Arial" pitchFamily="34" charset="0"/>
            </a:endParaRPr>
          </a:p>
          <a:p>
            <a:pPr marL="457200"/>
            <a:r>
              <a:rPr lang="en-US" altLang="en-US" sz="2400" dirty="0">
                <a:latin typeface="Arial" pitchFamily="34" charset="0"/>
                <a:cs typeface="Arial" pitchFamily="34" charset="0"/>
              </a:rPr>
              <a:t>A nested loop is a loop inside a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loop</a:t>
            </a:r>
          </a:p>
          <a:p>
            <a:pPr marL="1028700" lvl="2" indent="0">
              <a:buNone/>
            </a:pPr>
            <a:r>
              <a:rPr lang="en-US" altLang="en-US" sz="1800" dirty="0" err="1">
                <a:latin typeface="Arial" pitchFamily="34" charset="0"/>
                <a:cs typeface="Arial" pitchFamily="34" charset="0"/>
              </a:rPr>
              <a:t>adj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 = ["red", "big", "tasty"]</a:t>
            </a:r>
          </a:p>
          <a:p>
            <a:pPr marL="1028700" lvl="2" indent="0">
              <a:buNone/>
            </a:pPr>
            <a:r>
              <a:rPr lang="en-US" altLang="en-US" sz="1800" dirty="0">
                <a:latin typeface="Arial" pitchFamily="34" charset="0"/>
                <a:cs typeface="Arial" pitchFamily="34" charset="0"/>
              </a:rPr>
              <a:t>fruits = ["apple", "banana", "cherry"]</a:t>
            </a:r>
          </a:p>
          <a:p>
            <a:pPr marL="1028700" lvl="2" indent="0">
              <a:buNone/>
            </a:pP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x in </a:t>
            </a:r>
            <a:r>
              <a:rPr lang="en-US" altLang="en-US" sz="1800" dirty="0" err="1">
                <a:latin typeface="Arial" pitchFamily="34" charset="0"/>
                <a:cs typeface="Arial" pitchFamily="34" charset="0"/>
              </a:rPr>
              <a:t>adj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028700" lvl="2" indent="0">
              <a:buNone/>
            </a:pPr>
            <a:r>
              <a:rPr lang="en-US" altLang="en-US" sz="1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 for 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y in fruits:</a:t>
            </a:r>
          </a:p>
          <a:p>
            <a:pPr marL="1028700" lvl="2" indent="0">
              <a:buNone/>
            </a:pPr>
            <a:r>
              <a:rPr lang="en-US" altLang="en-US" sz="18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  print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(x, y)</a:t>
            </a:r>
            <a:endParaRPr lang="en-US" altLang="en-US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If Statement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An "if statement" is written by using the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keyword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Always contains a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expression that evaluates to be either TRUE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or FALSE. Python supports the usual logical conditions from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mathematics.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If TRUE, then the indented code is executed</a:t>
            </a:r>
          </a:p>
          <a:p>
            <a:pPr marL="8001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expression: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 python statement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 ....</a:t>
            </a:r>
          </a:p>
          <a:p>
            <a:pPr marL="800100" lvl="2" indent="0"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 = 33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b = 200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if b &gt; a: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("b is greater than a"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if FALSE, then the indented code is not executed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Statement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keyword is pythons way of saying "if the previous conditions were not true, then try this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condition”</a:t>
            </a:r>
          </a:p>
          <a:p>
            <a:pPr marL="400050" lvl="1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 = 33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b = 33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if b &gt; a: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("b is greater than a")</a:t>
            </a:r>
          </a:p>
          <a:p>
            <a:pPr marL="8001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a == b: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("a and b are equal")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Else Statement</a:t>
            </a: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else keyword catches anything which isn't caught by the preceding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conditions</a:t>
            </a:r>
          </a:p>
          <a:p>
            <a:pPr marL="857250" lvl="1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 = 200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b = 33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if b &gt; a: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("b is greater than a")</a:t>
            </a:r>
          </a:p>
          <a:p>
            <a:pPr marL="8001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a == b: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("a and b are equal")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else: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("a is greater than b")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550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Using AND or OR Keywords is allowed with If statements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a = 200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b = 33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c = 500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if a &gt; b and c &gt; a: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2500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sz="2500" dirty="0">
                <a:latin typeface="Arial" pitchFamily="34" charset="0"/>
                <a:cs typeface="Arial" pitchFamily="34" charset="0"/>
              </a:rPr>
              <a:t>("Both conditions are True"</a:t>
            </a:r>
            <a:r>
              <a:rPr lang="en-US" altLang="en-US" sz="25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endParaRPr lang="en-US" altLang="en-US" sz="25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a = 200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b = 33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c = 500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if a &gt; b or a &gt; c: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2500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sz="2500" dirty="0">
                <a:latin typeface="Arial" pitchFamily="34" charset="0"/>
                <a:cs typeface="Arial" pitchFamily="34" charset="0"/>
              </a:rPr>
              <a:t>("At least one of the conditions is True"</a:t>
            </a:r>
            <a:r>
              <a:rPr lang="en-US" altLang="en-US" sz="25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You can have if statements inside if statements, this is called nested if statements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x = 41</a:t>
            </a:r>
          </a:p>
          <a:p>
            <a:pPr marL="800100" lvl="2" indent="0">
              <a:buNone/>
            </a:pPr>
            <a:r>
              <a:rPr lang="en-US" altLang="en-US" sz="25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altLang="en-US" sz="2500" dirty="0">
                <a:latin typeface="Arial" pitchFamily="34" charset="0"/>
                <a:cs typeface="Arial" pitchFamily="34" charset="0"/>
              </a:rPr>
              <a:t>x &gt; 10: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  print("Above ten,")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  if x &gt; 20: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en-US" sz="2500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sz="2500" dirty="0">
                <a:latin typeface="Arial" pitchFamily="34" charset="0"/>
                <a:cs typeface="Arial" pitchFamily="34" charset="0"/>
              </a:rPr>
              <a:t>("and also above 20!")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  else:</a:t>
            </a:r>
          </a:p>
          <a:p>
            <a:pPr marL="800100" lvl="2" indent="0">
              <a:buNone/>
            </a:pPr>
            <a:r>
              <a:rPr lang="en-US" altLang="en-US" sz="25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en-US" sz="2500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sz="2500" dirty="0">
                <a:latin typeface="Arial" pitchFamily="34" charset="0"/>
                <a:cs typeface="Arial" pitchFamily="34" charset="0"/>
              </a:rPr>
              <a:t>("but not above 20.")</a:t>
            </a:r>
            <a:endParaRPr lang="en-US" alt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With the while loop we can execute a set of statements as long as a condition is true. The while loop requires relevant variables to be ready, in this example we need to define an indexing variable,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which we set to 1.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1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while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&lt; 6: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+=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marL="800100" lvl="2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With the break statement we can stop the loop even if the while condition is true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1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while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&lt; 6: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if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== 3: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break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+= 1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With the continue statement we can stop the current iteration, and continue with the next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0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while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&lt; 6: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+= 1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if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== 3: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continue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With the else statement we can run a block of code once when the condition no longer is true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1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while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&lt; 6: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+= 1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else: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is no longer less than 6")</a:t>
            </a:r>
          </a:p>
          <a:p>
            <a:pPr marL="800100" lvl="2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934994" cy="5275497"/>
          </a:xfrm>
        </p:spPr>
        <p:txBody>
          <a:bodyPr>
            <a:normAutofit fontScale="62500" lnSpcReduction="20000"/>
          </a:bodyPr>
          <a:lstStyle/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A for loop is used for iterating over a sequence (that is either a list,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dictionary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or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a string)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is less like the for keyword in other programming languages, and works more like an iterator method as found in other object-orientated programming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languages.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the for loop we can execute a set of statements, once for each item in a list,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dictionary,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etc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1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Looping through a string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for x in "banana":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(x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Looping through a list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fruits = ["apple", "banana", "cherry"]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for x in fruits: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(x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Looping through a dictionary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x in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			for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x in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		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thisdictitems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85725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print(x)				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 print(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[x])		    print(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1900" dirty="0">
                <a:latin typeface="Arial" pitchFamily="34" charset="0"/>
                <a:cs typeface="Arial" pitchFamily="34" charset="0"/>
              </a:rPr>
              <a:t>Print all key names in the </a:t>
            </a:r>
            <a:r>
              <a:rPr lang="en-US" altLang="en-US" sz="19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en-US" sz="1900" dirty="0">
                <a:latin typeface="Arial" pitchFamily="34" charset="0"/>
                <a:cs typeface="Arial" pitchFamily="34" charset="0"/>
              </a:rPr>
              <a:t>Print all values in the </a:t>
            </a:r>
            <a:r>
              <a:rPr lang="en-US" altLang="en-US" sz="1900" dirty="0" smtClean="0">
                <a:latin typeface="Arial" pitchFamily="34" charset="0"/>
                <a:cs typeface="Arial" pitchFamily="34" charset="0"/>
              </a:rPr>
              <a:t>		Print </a:t>
            </a:r>
            <a:r>
              <a:rPr lang="en-US" altLang="en-US" sz="1900" dirty="0">
                <a:latin typeface="Arial" pitchFamily="34" charset="0"/>
                <a:cs typeface="Arial" pitchFamily="34" charset="0"/>
              </a:rPr>
              <a:t>all key names </a:t>
            </a:r>
            <a:r>
              <a:rPr lang="en-US" altLang="en-US" sz="1900" dirty="0" smtClean="0">
                <a:latin typeface="Arial" pitchFamily="34" charset="0"/>
                <a:cs typeface="Arial" pitchFamily="34" charset="0"/>
              </a:rPr>
              <a:t>and values in </a:t>
            </a:r>
            <a:r>
              <a:rPr lang="en-US" altLang="en-US" sz="1900" dirty="0">
                <a:latin typeface="Arial" pitchFamily="34" charset="0"/>
                <a:cs typeface="Arial" pitchFamily="34" charset="0"/>
              </a:rPr>
              <a:t>the </a:t>
            </a:r>
            <a:endParaRPr lang="en-US" altLang="en-US" sz="19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en-US" sz="19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1900" dirty="0" smtClean="0">
                <a:latin typeface="Arial" pitchFamily="34" charset="0"/>
                <a:cs typeface="Arial" pitchFamily="34" charset="0"/>
              </a:rPr>
              <a:t>dictionary</a:t>
            </a:r>
            <a:r>
              <a:rPr lang="en-US" altLang="en-US" sz="1900" dirty="0">
                <a:latin typeface="Arial" pitchFamily="34" charset="0"/>
                <a:cs typeface="Arial" pitchFamily="34" charset="0"/>
              </a:rPr>
              <a:t>, one by one		</a:t>
            </a:r>
            <a:r>
              <a:rPr lang="en-US" altLang="en-US" sz="1900" dirty="0" smtClean="0">
                <a:latin typeface="Arial" pitchFamily="34" charset="0"/>
                <a:cs typeface="Arial" pitchFamily="34" charset="0"/>
              </a:rPr>
              <a:t>	dictionary</a:t>
            </a:r>
            <a:r>
              <a:rPr lang="en-US" altLang="en-US" sz="1900" dirty="0">
                <a:latin typeface="Arial" pitchFamily="34" charset="0"/>
                <a:cs typeface="Arial" pitchFamily="34" charset="0"/>
              </a:rPr>
              <a:t>, one by </a:t>
            </a:r>
            <a:r>
              <a:rPr lang="en-US" altLang="en-US" sz="1900" dirty="0" smtClean="0">
                <a:latin typeface="Arial" pitchFamily="34" charset="0"/>
                <a:cs typeface="Arial" pitchFamily="34" charset="0"/>
              </a:rPr>
              <a:t>one</a:t>
            </a:r>
            <a:r>
              <a:rPr lang="en-US" altLang="en-US" sz="19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1900" dirty="0" smtClean="0">
                <a:latin typeface="Arial" pitchFamily="34" charset="0"/>
                <a:cs typeface="Arial" pitchFamily="34" charset="0"/>
              </a:rPr>
              <a:t>	dictionary</a:t>
            </a:r>
            <a:r>
              <a:rPr lang="en-US" altLang="en-US" sz="1900" dirty="0">
                <a:latin typeface="Arial" pitchFamily="34" charset="0"/>
                <a:cs typeface="Arial" pitchFamily="34" charset="0"/>
              </a:rPr>
              <a:t>, one by one</a:t>
            </a:r>
            <a:endParaRPr lang="en-US" altLang="en-US" sz="19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85000" lnSpcReduction="10000"/>
          </a:bodyPr>
          <a:lstStyle/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With the break statement we can stop the loop before it has looped through all the items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fruits = ["apple", "banana", "cherry"]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for x in fruits: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(x)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if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x == "banana":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break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With the continue statement we can stop the current iteration of the loop, and continue with the next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fruits = ["apple", "banana", "cherry"]</a:t>
            </a:r>
          </a:p>
          <a:p>
            <a:pPr marL="9144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for x in fruits:</a:t>
            </a:r>
          </a:p>
          <a:p>
            <a:pPr marL="9144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if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x == "banana":</a:t>
            </a:r>
          </a:p>
          <a:p>
            <a:pPr marL="9144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continue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print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(x)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5293"/>
      </p:ext>
    </p:extLst>
  </p:cSld>
  <p:clrMapOvr>
    <a:masterClrMapping/>
  </p:clrMapOvr>
</p:sld>
</file>

<file path=ppt/theme/theme1.xml><?xml version="1.0" encoding="utf-8"?>
<a:theme xmlns:a="http://schemas.openxmlformats.org/drawingml/2006/main" name="MS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MSUD.potx</Template>
  <TotalTime>4792</TotalTime>
  <Words>887</Words>
  <Application>Microsoft Macintosh PowerPoint</Application>
  <PresentationFormat>On-screen Show (4:3)</PresentationFormat>
  <Paragraphs>148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MSUD</vt:lpstr>
      <vt:lpstr>Python September 12, 2019</vt:lpstr>
      <vt:lpstr>Conditionals</vt:lpstr>
      <vt:lpstr>Conditionals</vt:lpstr>
      <vt:lpstr>Conditionals</vt:lpstr>
      <vt:lpstr>Conditionals</vt:lpstr>
      <vt:lpstr>While Loops</vt:lpstr>
      <vt:lpstr>While Loops</vt:lpstr>
      <vt:lpstr>For Loops</vt:lpstr>
      <vt:lpstr>For Loops</vt:lpstr>
      <vt:lpstr>For 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Beaty</dc:creator>
  <cp:lastModifiedBy>Jimmie Kelly</cp:lastModifiedBy>
  <cp:revision>124</cp:revision>
  <cp:lastPrinted>2017-08-23T13:16:03Z</cp:lastPrinted>
  <dcterms:created xsi:type="dcterms:W3CDTF">2015-08-09T16:28:02Z</dcterms:created>
  <dcterms:modified xsi:type="dcterms:W3CDTF">2019-09-12T02:04:14Z</dcterms:modified>
</cp:coreProperties>
</file>