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515" autoAdjust="0"/>
  </p:normalViewPr>
  <p:slideViewPr>
    <p:cSldViewPr snapToGrid="0" snapToObjects="1">
      <p:cViewPr varScale="1">
        <p:scale>
          <a:sx n="101" d="100"/>
          <a:sy n="101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1427"/>
            <a:ext cx="7772400" cy="20090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Python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 smtClean="0"/>
              <a:t>September </a:t>
            </a:r>
            <a:r>
              <a:rPr lang="en-US" sz="3600" dirty="0" smtClean="0"/>
              <a:t>10, </a:t>
            </a:r>
            <a:r>
              <a:rPr lang="en-US" sz="3600" dirty="0" smtClean="0"/>
              <a:t>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7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41267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Dictionaries</a:t>
            </a: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Dictionaries are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very similar to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arrays (and lists)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sz="2000" dirty="0">
                <a:latin typeface="Arial" pitchFamily="34" charset="0"/>
                <a:cs typeface="Arial" pitchFamily="34" charset="0"/>
              </a:rPr>
              <a:t>A dictionary is a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collection,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which is unordered, changeable and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indexed</a:t>
            </a:r>
          </a:p>
          <a:p>
            <a:pPr marL="857250" lvl="1" indent="-457200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In Python, dictionaries are written with curly brackets, and they have keys and values, i.e. “key: value pairs”</a:t>
            </a:r>
          </a:p>
          <a:p>
            <a:pPr marL="857250" lvl="1" indent="-457200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Dictionaries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can also be iterated over in a very simple manner</a:t>
            </a:r>
          </a:p>
          <a:p>
            <a:pPr marL="857250" lvl="1" indent="-457200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Dictionaries can contain nested dictionaries</a:t>
            </a:r>
          </a:p>
          <a:p>
            <a:pPr marL="857250" lvl="1" indent="-457200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Examples of how to create dictionaries: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thisdict = 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					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mr-IN" alt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“brand”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“model”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“year”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mr-IN" altLang="en-US" sz="18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"brand": "Ford"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				y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r-IN" alt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0</a:t>
            </a:r>
            <a:endParaRPr lang="mr-IN" altLang="en-US" sz="18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"model": "Mustang"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1800" dirty="0" err="1">
                <a:latin typeface="Arial" pitchFamily="34" charset="0"/>
                <a:cs typeface="Arial" pitchFamily="34" charset="0"/>
              </a:rPr>
              <a:t>dict.fromkeys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(x, y)</a:t>
            </a:r>
            <a:endParaRPr lang="mr-IN" altLang="en-US" sz="18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mr-IN" altLang="en-US" sz="1800" dirty="0">
                <a:latin typeface="Arial" pitchFamily="34" charset="0"/>
                <a:cs typeface="Arial" pitchFamily="34" charset="0"/>
              </a:rPr>
              <a:t>  "year": </a:t>
            </a: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1964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					</a:t>
            </a:r>
            <a:r>
              <a:rPr lang="en-US" altLang="en-US" sz="1800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[“brand”] = “Ford”</a:t>
            </a:r>
            <a:endParaRPr lang="mr-IN" altLang="en-US" sz="18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mr-IN" altLang="en-US" sz="1800" dirty="0" smtClean="0">
                <a:latin typeface="Arial" pitchFamily="34" charset="0"/>
                <a:cs typeface="Arial" pitchFamily="34" charset="0"/>
              </a:rPr>
              <a:t>}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								</a:t>
            </a:r>
            <a:r>
              <a:rPr lang="en-US" altLang="en-US" sz="18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“model”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“Mustang”</a:t>
            </a:r>
          </a:p>
          <a:p>
            <a:pPr marL="800100" lvl="2" indent="0">
              <a:buNone/>
            </a:pPr>
            <a:r>
              <a:rPr lang="en-US" altLang="en-US" sz="1800" dirty="0">
                <a:latin typeface="Arial" pitchFamily="34" charset="0"/>
                <a:cs typeface="Arial" pitchFamily="34" charset="0"/>
              </a:rPr>
              <a:t>								</a:t>
            </a:r>
            <a:r>
              <a:rPr lang="en-US" altLang="en-US" sz="18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“year”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1964</a:t>
            </a:r>
            <a:endParaRPr lang="en-US" altLang="en-US" sz="18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endParaRPr lang="en-US" altLang="en-US" sz="18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altLang="en-US" sz="2400" dirty="0">
                <a:latin typeface="Arial" pitchFamily="34" charset="0"/>
                <a:cs typeface="Arial" pitchFamily="34" charset="0"/>
              </a:rPr>
              <a:t>thisdict = {"brand": "Ford”,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mr-IN" altLang="en-US" sz="2400" dirty="0">
                <a:latin typeface="Arial" pitchFamily="34" charset="0"/>
                <a:cs typeface="Arial" pitchFamily="34" charset="0"/>
              </a:rPr>
              <a:t>"model": "Mustang”,"year": 1964}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Accessing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Items in a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Dictionary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You can access the items of a dictionary by referring to its key name, inside square brackets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x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["model"]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 indent="-342900"/>
            <a:r>
              <a:rPr lang="en-US" altLang="en-US" dirty="0">
                <a:latin typeface="Arial" pitchFamily="34" charset="0"/>
                <a:cs typeface="Arial" pitchFamily="34" charset="0"/>
              </a:rPr>
              <a:t>There is also a method called get() that will give you the same result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x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thisdict.get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model”)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29980"/>
            <a:ext cx="8730008" cy="5412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altLang="en-US" sz="2000" dirty="0">
                <a:latin typeface="Arial" pitchFamily="34" charset="0"/>
                <a:cs typeface="Arial" pitchFamily="34" charset="0"/>
              </a:rPr>
              <a:t>thisdict = </a:t>
            </a:r>
            <a:r>
              <a:rPr lang="mr-IN" altLang="en-US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mr-IN" altLang="en-US" sz="2000" dirty="0">
                <a:latin typeface="Arial" pitchFamily="34" charset="0"/>
                <a:cs typeface="Arial" pitchFamily="34" charset="0"/>
              </a:rPr>
              <a:t>brand": "</a:t>
            </a:r>
            <a:r>
              <a:rPr lang="mr-IN" altLang="en-US" sz="2000" dirty="0" smtClean="0">
                <a:latin typeface="Arial" pitchFamily="34" charset="0"/>
                <a:cs typeface="Arial" pitchFamily="34" charset="0"/>
              </a:rPr>
              <a:t>Ford”,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mr-IN" altLang="en-US" sz="20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mr-IN" altLang="en-US" sz="2000" dirty="0">
                <a:latin typeface="Arial" pitchFamily="34" charset="0"/>
                <a:cs typeface="Arial" pitchFamily="34" charset="0"/>
              </a:rPr>
              <a:t>model": "</a:t>
            </a:r>
            <a:r>
              <a:rPr lang="mr-IN" altLang="en-US" sz="2000" dirty="0" smtClean="0">
                <a:latin typeface="Arial" pitchFamily="34" charset="0"/>
                <a:cs typeface="Arial" pitchFamily="34" charset="0"/>
              </a:rPr>
              <a:t>Mustang”,"</a:t>
            </a:r>
            <a:r>
              <a:rPr lang="mr-IN" altLang="en-US" sz="2000" dirty="0">
                <a:latin typeface="Arial" pitchFamily="34" charset="0"/>
                <a:cs typeface="Arial" pitchFamily="34" charset="0"/>
              </a:rPr>
              <a:t>year": </a:t>
            </a:r>
            <a:r>
              <a:rPr lang="mr-IN" altLang="en-US" sz="2000" dirty="0" smtClean="0">
                <a:latin typeface="Arial" pitchFamily="34" charset="0"/>
                <a:cs typeface="Arial" pitchFamily="34" charset="0"/>
              </a:rPr>
              <a:t>1964}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sz="2000" dirty="0">
                <a:latin typeface="Arial" pitchFamily="34" charset="0"/>
                <a:cs typeface="Arial" pitchFamily="34" charset="0"/>
              </a:rPr>
              <a:t>You can change the value of a specific item by referring to its key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name: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["year"] = 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2018	change 1964 to 2018</a:t>
            </a:r>
          </a:p>
          <a:p>
            <a:pPr marL="800100" lvl="2" indent="0">
              <a:buNone/>
            </a:pPr>
            <a:endParaRPr lang="en-US" altLang="en-US" sz="16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sz="2000" dirty="0">
                <a:latin typeface="Arial" pitchFamily="34" charset="0"/>
                <a:cs typeface="Arial" pitchFamily="34" charset="0"/>
              </a:rPr>
              <a:t>To determine if a specified key is present in a dictionary use the </a:t>
            </a:r>
            <a:r>
              <a:rPr lang="en-US" alt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 keyword: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if "model" in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  print("Yes, 'model' is one of the keys in the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dictionary"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To determine how many items (key-value pairs) a dictionary has, use the </a:t>
            </a:r>
            <a:r>
              <a:rPr lang="en-US" alt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alt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 method: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))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		prints out the number 3</a:t>
            </a:r>
          </a:p>
          <a:p>
            <a:pPr marL="800100" lvl="2" indent="0">
              <a:buNone/>
            </a:pPr>
            <a:endParaRPr lang="en-US" alt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1800" dirty="0">
                <a:latin typeface="Arial" pitchFamily="34" charset="0"/>
                <a:cs typeface="Arial" pitchFamily="34" charset="0"/>
              </a:rPr>
              <a:t>Adding an item to the dictionary is done by using a new index key and assigning a value to it</a:t>
            </a: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800" dirty="0">
              <a:latin typeface="Arial" pitchFamily="34" charset="0"/>
              <a:cs typeface="Arial" pitchFamily="34" charset="0"/>
            </a:endParaRPr>
          </a:p>
          <a:p>
            <a:pPr marL="857250" lvl="2" indent="0">
              <a:buNone/>
            </a:pPr>
            <a:r>
              <a:rPr lang="en-US" altLang="en-US" sz="1600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["color"] = "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red”	</a:t>
            </a:r>
            <a:r>
              <a:rPr lang="en-US" altLang="en-US" sz="1600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 now contains 4 key-value pairs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mr-IN" altLang="en-US" dirty="0">
                <a:latin typeface="Arial" pitchFamily="34" charset="0"/>
                <a:cs typeface="Arial" pitchFamily="34" charset="0"/>
              </a:rPr>
              <a:t>thisdict = {"brand": "Ford”,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mr-IN" altLang="en-US" dirty="0">
                <a:latin typeface="Arial" pitchFamily="34" charset="0"/>
                <a:cs typeface="Arial" pitchFamily="34" charset="0"/>
              </a:rPr>
              <a:t>"model": "Mustang”,"year": 1964</a:t>
            </a:r>
            <a:r>
              <a:rPr lang="mr-IN" alt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are several methods to remove items from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 list</a:t>
            </a:r>
          </a:p>
          <a:p>
            <a:pPr marL="457200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method removes the item with the specified key name: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2600" dirty="0" err="1">
                <a:latin typeface="Arial" pitchFamily="34" charset="0"/>
                <a:cs typeface="Arial" pitchFamily="34" charset="0"/>
              </a:rPr>
              <a:t>thisdict.pop</a:t>
            </a:r>
            <a:r>
              <a:rPr lang="en-US" altLang="en-US" sz="2600" dirty="0">
                <a:latin typeface="Arial" pitchFamily="34" charset="0"/>
                <a:cs typeface="Arial" pitchFamily="34" charset="0"/>
              </a:rPr>
              <a:t>("model"</a:t>
            </a: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popitem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method removes the last inserted item: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2600" dirty="0" err="1" smtClean="0">
                <a:latin typeface="Arial" pitchFamily="34" charset="0"/>
                <a:cs typeface="Arial" pitchFamily="34" charset="0"/>
              </a:rPr>
              <a:t>thisdict.popitem</a:t>
            </a:r>
            <a:r>
              <a:rPr lang="en-US" altLang="en-US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lvl="1" indent="-3429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keyword removes the item with the specified key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name or the entire dictionary</a:t>
            </a:r>
          </a:p>
          <a:p>
            <a:pPr marL="800100" lvl="2" indent="0">
              <a:buNone/>
            </a:pPr>
            <a:r>
              <a:rPr lang="en-US" altLang="en-US" sz="2600" dirty="0">
                <a:latin typeface="Arial" pitchFamily="34" charset="0"/>
                <a:cs typeface="Arial" pitchFamily="34" charset="0"/>
              </a:rPr>
              <a:t>del </a:t>
            </a:r>
            <a:r>
              <a:rPr lang="en-US" altLang="en-US" sz="26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2600" dirty="0">
                <a:latin typeface="Arial" pitchFamily="34" charset="0"/>
                <a:cs typeface="Arial" pitchFamily="34" charset="0"/>
              </a:rPr>
              <a:t>["model"</a:t>
            </a: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800100" lvl="2" indent="0">
              <a:buNone/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del </a:t>
            </a:r>
            <a:r>
              <a:rPr lang="en-US" altLang="en-US" sz="2600" dirty="0" err="1" smtClean="0">
                <a:latin typeface="Arial" pitchFamily="34" charset="0"/>
                <a:cs typeface="Arial" pitchFamily="34" charset="0"/>
              </a:rPr>
              <a:t>thisdict</a:t>
            </a:r>
            <a:endParaRPr lang="en-US" altLang="en-US" sz="26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572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clear()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method empties the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dictionary: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2600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2600" dirty="0" err="1" smtClean="0">
                <a:latin typeface="Arial" pitchFamily="34" charset="0"/>
                <a:cs typeface="Arial" pitchFamily="34" charset="0"/>
              </a:rPr>
              <a:t>.clear</a:t>
            </a:r>
            <a:r>
              <a:rPr lang="en-US" altLang="en-US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en-US" sz="2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714690"/>
            <a:ext cx="8730008" cy="562768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mr-IN" altLang="en-US" sz="4000" dirty="0">
                <a:latin typeface="Arial" pitchFamily="34" charset="0"/>
                <a:cs typeface="Arial" pitchFamily="34" charset="0"/>
              </a:rPr>
              <a:t>thisdict = {"brand": "Ford”,</a:t>
            </a:r>
            <a:r>
              <a:rPr lang="en-US" alt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mr-IN" altLang="en-US" sz="4000" dirty="0">
                <a:latin typeface="Arial" pitchFamily="34" charset="0"/>
                <a:cs typeface="Arial" pitchFamily="34" charset="0"/>
              </a:rPr>
              <a:t>"model": "Mustang”,"year": 1964</a:t>
            </a:r>
            <a:r>
              <a:rPr lang="mr-IN" altLang="en-US" sz="4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altLang="en-US" sz="40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can loop through the 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dictionary key-value pairs by 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using a </a:t>
            </a:r>
            <a:r>
              <a:rPr lang="en-US" altLang="en-US" sz="3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altLang="en-US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loop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. When looping through a dictionary, the return value are the keys of the dictionary, but there are methods to return the values as 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well.</a:t>
            </a:r>
            <a:endParaRPr lang="en-US" altLang="en-US" sz="3500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for x in </a:t>
            </a: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  print(x)			Print all key names in the dictionary, one by 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one</a:t>
            </a:r>
          </a:p>
          <a:p>
            <a:pPr marL="800100" lvl="2" indent="0">
              <a:buNone/>
            </a:pPr>
            <a:endParaRPr lang="en-US" altLang="en-US" sz="35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for x in </a:t>
            </a: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  print(</a:t>
            </a: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[x]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)	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	Print all values in the dictionary, one by 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one</a:t>
            </a:r>
          </a:p>
          <a:p>
            <a:pPr marL="800100" lvl="2" indent="0">
              <a:buNone/>
            </a:pPr>
            <a:endParaRPr lang="en-US" altLang="en-US" sz="35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for x in </a:t>
            </a: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thisdict.values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():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  print(x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)		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	You can also use the </a:t>
            </a:r>
            <a:r>
              <a:rPr lang="en-US" altLang="en-US" sz="3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values() 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function to return values of a 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dictionary</a:t>
            </a:r>
          </a:p>
          <a:p>
            <a:pPr marL="800100" lvl="2" indent="0">
              <a:buNone/>
            </a:pPr>
            <a:endParaRPr lang="en-US" altLang="en-US" sz="3500" dirty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for x, y in </a:t>
            </a: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thisdict.items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():</a:t>
            </a:r>
          </a:p>
          <a:p>
            <a:pPr marL="800100" lvl="2" indent="0">
              <a:buNone/>
            </a:pPr>
            <a:r>
              <a:rPr lang="en-US" altLang="en-US" sz="3500" dirty="0">
                <a:latin typeface="Arial" pitchFamily="34" charset="0"/>
                <a:cs typeface="Arial" pitchFamily="34" charset="0"/>
              </a:rPr>
              <a:t>  print(x, y)			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Loop 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through both keys and values, by using the </a:t>
            </a:r>
            <a:r>
              <a:rPr lang="en-US" altLang="en-US" sz="3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items()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 function</a:t>
            </a:r>
            <a:endParaRPr lang="en-US" altLang="en-US" sz="3500" dirty="0" smtClean="0">
              <a:latin typeface="Arial" pitchFamily="34" charset="0"/>
              <a:cs typeface="Arial" pitchFamily="34" charset="0"/>
            </a:endParaRPr>
          </a:p>
          <a:p>
            <a:pPr marL="800100" lvl="2" indent="0">
              <a:buNone/>
            </a:pPr>
            <a:endParaRPr lang="en-US" altLang="en-US" sz="3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3500" dirty="0">
                <a:latin typeface="Arial" pitchFamily="34" charset="0"/>
                <a:cs typeface="Arial" pitchFamily="34" charset="0"/>
              </a:rPr>
              <a:t>There are ways to make a 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copy</a:t>
            </a:r>
            <a:endParaRPr lang="en-US" altLang="en-US" sz="35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3500" dirty="0">
                <a:latin typeface="Arial" pitchFamily="34" charset="0"/>
                <a:cs typeface="Arial" pitchFamily="34" charset="0"/>
              </a:rPr>
              <a:t>O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ne 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way is to use the built-in 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altLang="en-US" sz="3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copy(</a:t>
            </a:r>
            <a:r>
              <a:rPr lang="en-US" altLang="en-US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altLang="en-US" sz="3500" dirty="0" smtClean="0">
              <a:latin typeface="Arial" pitchFamily="34" charset="0"/>
              <a:cs typeface="Arial" pitchFamily="34" charset="0"/>
            </a:endParaRPr>
          </a:p>
          <a:p>
            <a:pPr marL="857250" lvl="2" indent="0">
              <a:buNone/>
            </a:pP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mydict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thisdict.copy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57250" lvl="2" indent="0">
              <a:buNone/>
            </a:pPr>
            <a:endParaRPr lang="en-US" altLang="en-US" sz="35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3500" dirty="0">
                <a:latin typeface="Arial" pitchFamily="34" charset="0"/>
                <a:cs typeface="Arial" pitchFamily="34" charset="0"/>
              </a:rPr>
              <a:t>Another way to make a copy is to use the built-in method </a:t>
            </a:r>
            <a:r>
              <a:rPr lang="en-US" altLang="en-US" sz="3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altLang="en-US" sz="3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57250" lvl="2" indent="0">
              <a:buNone/>
            </a:pPr>
            <a:r>
              <a:rPr lang="en-US" altLang="en-US" sz="35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mydict</a:t>
            </a:r>
            <a:r>
              <a:rPr lang="en-US" altLang="en-US" sz="35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5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35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altLang="en-US" sz="35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35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35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57250" lvl="2" indent="0">
              <a:buNone/>
            </a:pPr>
            <a:endParaRPr lang="en-US" altLang="en-US" sz="35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35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US" altLang="en-US" sz="35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also possible to use the </a:t>
            </a:r>
            <a:r>
              <a:rPr lang="en-US" altLang="en-US" sz="3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dict</a:t>
            </a:r>
            <a:r>
              <a:rPr lang="en-US" altLang="en-US" sz="3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constructor </a:t>
            </a:r>
            <a:r>
              <a:rPr lang="en-US" altLang="en-US" sz="35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make a new </a:t>
            </a:r>
            <a:r>
              <a:rPr lang="en-US" altLang="en-US" sz="35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dictionary</a:t>
            </a:r>
          </a:p>
          <a:p>
            <a:pPr marL="857250" lvl="2" indent="0">
              <a:buNone/>
            </a:pPr>
            <a:r>
              <a:rPr lang="en-US" altLang="en-US" sz="3500" dirty="0" err="1" smtClean="0">
                <a:latin typeface="Arial" pitchFamily="34" charset="0"/>
                <a:cs typeface="Arial" pitchFamily="34" charset="0"/>
              </a:rPr>
              <a:t>thisdict</a:t>
            </a:r>
            <a:r>
              <a:rPr lang="en-US" alt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3500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altLang="en-US" sz="3500" dirty="0">
                <a:latin typeface="Arial" pitchFamily="34" charset="0"/>
                <a:cs typeface="Arial" pitchFamily="34" charset="0"/>
              </a:rPr>
              <a:t>(brand="Ford", model="Mustang", year=1964)</a:t>
            </a:r>
            <a:endParaRPr lang="en-US" altLang="en-US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1091295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Nested dictionaries are allowed and an important feature: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" y="2074848"/>
            <a:ext cx="2311683" cy="36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061" y="1911374"/>
            <a:ext cx="1786662" cy="40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Dictionaries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62500" lnSpcReduction="20000"/>
          </a:bodyPr>
          <a:lstStyle/>
          <a:p>
            <a:pPr marL="4572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To return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the number of times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 value appears in a list, use the </a:t>
            </a:r>
            <a:r>
              <a:rPr lang="en-US" alt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count()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method</a:t>
            </a:r>
          </a:p>
          <a:p>
            <a:pPr marL="8001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fruit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= ['apple', 'banana', 'cherry']</a:t>
            </a:r>
          </a:p>
          <a:p>
            <a:pPr marL="8001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fruit.count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("cherry"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		returns the number 1</a:t>
            </a: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index()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method returns the position at the first occurrence of the specified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fruits = ['apple', 'banana', 'cherry']</a:t>
            </a:r>
          </a:p>
          <a:p>
            <a:pPr marL="8001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fruits.index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("cherry"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		returns the number 2</a:t>
            </a: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reverse()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method reverses the sorting order of the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elements</a:t>
            </a:r>
          </a:p>
          <a:p>
            <a:pPr marL="8001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fruit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= ['apple', 'banana', 'cherry']</a:t>
            </a:r>
          </a:p>
          <a:p>
            <a:pPr marL="8001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fruit.reverse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2" indent="0">
              <a:buNone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sort()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method sorts the list ascending by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default smallest to largest or alphabetically or specifying which order as an optional input</a:t>
            </a:r>
          </a:p>
          <a:p>
            <a:pPr marL="8001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fruit = ['apple', 'banana', 'cherry']</a:t>
            </a:r>
          </a:p>
          <a:p>
            <a:pPr marL="8001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fruit.sort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(reverse=true)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1792"/>
      </p:ext>
    </p:extLst>
  </p:cSld>
  <p:clrMapOvr>
    <a:masterClrMapping/>
  </p:clrMapOvr>
</p:sld>
</file>

<file path=ppt/theme/theme1.xml><?xml version="1.0" encoding="utf-8"?>
<a:theme xmlns:a="http://schemas.openxmlformats.org/drawingml/2006/main" name="MS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MSUD.potx</Template>
  <TotalTime>4839</TotalTime>
  <Words>456</Words>
  <Application>Microsoft Macintosh PowerPoint</Application>
  <PresentationFormat>On-screen Show 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MSUD</vt:lpstr>
      <vt:lpstr>Python September 10, 2019</vt:lpstr>
      <vt:lpstr>Data Structures</vt:lpstr>
      <vt:lpstr>Dictionaries</vt:lpstr>
      <vt:lpstr>Dictionaries</vt:lpstr>
      <vt:lpstr>Dictionaries</vt:lpstr>
      <vt:lpstr>Dictionaries</vt:lpstr>
      <vt:lpstr>Dictionaries</vt:lpstr>
      <vt:lpstr>Dictionaries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Jimmie Kelly</cp:lastModifiedBy>
  <cp:revision>129</cp:revision>
  <cp:lastPrinted>2017-08-23T13:16:03Z</cp:lastPrinted>
  <dcterms:created xsi:type="dcterms:W3CDTF">2015-08-09T16:28:02Z</dcterms:created>
  <dcterms:modified xsi:type="dcterms:W3CDTF">2019-09-10T16:46:12Z</dcterms:modified>
</cp:coreProperties>
</file>