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47" r:id="rId3"/>
    <p:sldId id="348" r:id="rId4"/>
    <p:sldId id="350" r:id="rId5"/>
    <p:sldId id="351" r:id="rId6"/>
    <p:sldId id="352" r:id="rId7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515" autoAdjust="0"/>
  </p:normalViewPr>
  <p:slideViewPr>
    <p:cSldViewPr snapToGrid="0" snapToObjects="1">
      <p:cViewPr varScale="1">
        <p:scale>
          <a:sx n="104" d="100"/>
          <a:sy n="104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EA5B678-6CD8-354A-99C8-0FAA1A25F51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097E4E-1A6A-DF4C-9244-57FAF74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5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423007A-A6EB-6049-A251-0774F8ED762B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E9674AA-AA06-EB43-B6F8-F3E378D3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0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91427"/>
            <a:ext cx="7772400" cy="20090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Python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600" dirty="0" smtClean="0"/>
              <a:t>October 3, 2019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79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sz="2800" dirty="0">
                <a:latin typeface="Arial" pitchFamily="34" charset="0"/>
                <a:cs typeface="Arial" pitchFamily="34" charset="0"/>
              </a:rPr>
              <a:t>Functions are a convenient way to divide your code into useful blocks, allowing us to order our code, make it more readable, reuse it and save some 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time</a:t>
            </a:r>
          </a:p>
          <a:p>
            <a:pPr marL="857250" lvl="1" indent="-457200"/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Also 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functions are a key way to define interfaces so programmers can share their code.</a:t>
            </a:r>
            <a:endParaRPr lang="en-US" alt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Syntax</a:t>
            </a:r>
          </a:p>
          <a:p>
            <a:pPr marL="400050" lvl="1" indent="0">
              <a:buNone/>
            </a:pP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	function(</a:t>
            </a:r>
            <a:r>
              <a:rPr lang="en-US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input1, input2, ..., </a:t>
            </a:r>
            <a:r>
              <a:rPr lang="en-US" alt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inputN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en-US" sz="24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	...</a:t>
            </a:r>
          </a:p>
          <a:p>
            <a:pPr marL="400050" lvl="1" indent="0"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return </a:t>
            </a:r>
          </a:p>
          <a:p>
            <a:pPr marL="400050" lvl="1" indent="0">
              <a:buNone/>
            </a:pPr>
            <a:endParaRPr lang="en-US" alt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Items in red are optional</a:t>
            </a:r>
            <a:endParaRPr lang="en-US" alt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800" u="sng" dirty="0" smtClean="0">
                <a:latin typeface="Arial" pitchFamily="34" charset="0"/>
                <a:cs typeface="Arial" pitchFamily="34" charset="0"/>
              </a:rPr>
              <a:t>Examples</a:t>
            </a:r>
          </a:p>
          <a:p>
            <a:pPr marL="0" indent="0">
              <a:buNone/>
            </a:pPr>
            <a:endParaRPr lang="en-US" altLang="en-US" sz="2800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my_function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():</a:t>
            </a:r>
          </a:p>
          <a:p>
            <a:pPr marL="0" indent="0"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  print("Hello from a function"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my_function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marL="0" indent="0">
              <a:buNone/>
            </a:pPr>
            <a:endParaRPr lang="en-US" alt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my_function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(name)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(name)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my_function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(“CS 1030”)</a:t>
            </a:r>
          </a:p>
          <a:p>
            <a:pPr marL="0" indent="0"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my_function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0" indent="0"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return X+Y+Z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sum = </a:t>
            </a: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my_function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(2, 4, 6)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print(“The sum of 2, 4, and 6 is :”, sum)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sz="2400" dirty="0">
                <a:latin typeface="Arial" pitchFamily="34" charset="0"/>
                <a:cs typeface="Arial" pitchFamily="34" charset="0"/>
              </a:rPr>
              <a:t>The following example shows how to use a default 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input parameter value.  If 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we call the function without parameter, it uses the default value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/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my_function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name = “CS 1030”)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  print(name)</a:t>
            </a:r>
          </a:p>
          <a:p>
            <a:pPr marL="0" indent="0">
              <a:buNone/>
            </a:pP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my_function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()				prints “CS 1030”</a:t>
            </a:r>
          </a:p>
          <a:p>
            <a:pPr marL="0" indent="0">
              <a:buNone/>
            </a:pPr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my_function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(“CS 1050”)	prints “CS 1050”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altLang="en-US" sz="2400" dirty="0">
                <a:latin typeface="Arial" pitchFamily="34" charset="0"/>
                <a:cs typeface="Arial" pitchFamily="34" charset="0"/>
              </a:rPr>
              <a:t>You can send any data types of parameter to a function (string, number, list, dictionary etc.), and it will be treated as the same data type inside the 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 marL="0" indent="0"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en-US" sz="22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200" dirty="0" err="1">
                <a:latin typeface="Arial" pitchFamily="34" charset="0"/>
                <a:cs typeface="Arial" pitchFamily="34" charset="0"/>
              </a:rPr>
              <a:t>my_function</a:t>
            </a:r>
            <a:r>
              <a:rPr lang="en-US" altLang="en-US" sz="2200" dirty="0">
                <a:latin typeface="Arial" pitchFamily="34" charset="0"/>
                <a:cs typeface="Arial" pitchFamily="34" charset="0"/>
              </a:rPr>
              <a:t>(food):</a:t>
            </a:r>
          </a:p>
          <a:p>
            <a:pPr marL="0" indent="0">
              <a:buNone/>
            </a:pPr>
            <a:r>
              <a:rPr lang="en-US" altLang="en-US" sz="2200" dirty="0">
                <a:latin typeface="Arial" pitchFamily="34" charset="0"/>
                <a:cs typeface="Arial" pitchFamily="34" charset="0"/>
              </a:rPr>
              <a:t>  for x in food:</a:t>
            </a:r>
          </a:p>
          <a:p>
            <a:pPr marL="0" indent="0">
              <a:buNone/>
            </a:pPr>
            <a:r>
              <a:rPr lang="en-US" altLang="en-US" sz="2200" dirty="0">
                <a:latin typeface="Arial" pitchFamily="34" charset="0"/>
                <a:cs typeface="Arial" pitchFamily="34" charset="0"/>
              </a:rPr>
              <a:t>    print(x)</a:t>
            </a:r>
          </a:p>
          <a:p>
            <a:pPr marL="0" indent="0">
              <a:buNone/>
            </a:pPr>
            <a:r>
              <a:rPr lang="en-US" altLang="en-US" sz="2200" dirty="0" smtClean="0">
                <a:latin typeface="Arial" pitchFamily="34" charset="0"/>
                <a:cs typeface="Arial" pitchFamily="34" charset="0"/>
              </a:rPr>
              <a:t>fruits </a:t>
            </a:r>
            <a:r>
              <a:rPr lang="en-US" altLang="en-US" sz="2200" dirty="0">
                <a:latin typeface="Arial" pitchFamily="34" charset="0"/>
                <a:cs typeface="Arial" pitchFamily="34" charset="0"/>
              </a:rPr>
              <a:t>= ["apple", "banana", "cherry"]</a:t>
            </a:r>
          </a:p>
          <a:p>
            <a:pPr marL="0" indent="0">
              <a:buNone/>
            </a:pPr>
            <a:r>
              <a:rPr lang="en-US" altLang="en-US" sz="2200" dirty="0" err="1" smtClean="0">
                <a:latin typeface="Arial" pitchFamily="34" charset="0"/>
                <a:cs typeface="Arial" pitchFamily="34" charset="0"/>
              </a:rPr>
              <a:t>my_function</a:t>
            </a:r>
            <a:r>
              <a:rPr lang="en-US" altLang="en-US" sz="2200" dirty="0">
                <a:latin typeface="Arial" pitchFamily="34" charset="0"/>
                <a:cs typeface="Arial" pitchFamily="34" charset="0"/>
              </a:rPr>
              <a:t>(fruits)</a:t>
            </a:r>
          </a:p>
          <a:p>
            <a:pPr marL="0" indent="0">
              <a:buNone/>
            </a:pPr>
            <a:endParaRPr lang="en-US" alt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en-US" sz="22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200" dirty="0" err="1">
                <a:latin typeface="Arial" pitchFamily="34" charset="0"/>
                <a:cs typeface="Arial" pitchFamily="34" charset="0"/>
              </a:rPr>
              <a:t>my_function</a:t>
            </a:r>
            <a:r>
              <a:rPr lang="en-US" altLang="en-US" sz="2200" dirty="0">
                <a:latin typeface="Arial" pitchFamily="34" charset="0"/>
                <a:cs typeface="Arial" pitchFamily="34" charset="0"/>
              </a:rPr>
              <a:t>(food):</a:t>
            </a:r>
          </a:p>
          <a:p>
            <a:pPr marL="0" indent="0">
              <a:buNone/>
            </a:pPr>
            <a:r>
              <a:rPr lang="en-US" altLang="en-US" sz="2200" dirty="0">
                <a:latin typeface="Arial" pitchFamily="34" charset="0"/>
                <a:cs typeface="Arial" pitchFamily="34" charset="0"/>
              </a:rPr>
              <a:t>  for x in food:</a:t>
            </a:r>
          </a:p>
          <a:p>
            <a:pPr marL="0" indent="0">
              <a:buNone/>
            </a:pPr>
            <a:r>
              <a:rPr lang="en-US" altLang="en-US" sz="2200" dirty="0">
                <a:latin typeface="Arial" pitchFamily="34" charset="0"/>
                <a:cs typeface="Arial" pitchFamily="34" charset="0"/>
              </a:rPr>
              <a:t>    print(x)</a:t>
            </a:r>
          </a:p>
          <a:p>
            <a:pPr marL="0" indent="0">
              <a:buNone/>
            </a:pPr>
            <a:r>
              <a:rPr lang="en-US" altLang="en-US" sz="2200" dirty="0">
                <a:latin typeface="Arial" pitchFamily="34" charset="0"/>
                <a:cs typeface="Arial" pitchFamily="34" charset="0"/>
              </a:rPr>
              <a:t>fruits = </a:t>
            </a:r>
            <a:r>
              <a:rPr lang="es-ES_tradnl" altLang="en-US" sz="2200" dirty="0">
                <a:latin typeface="Arial" pitchFamily="34" charset="0"/>
                <a:cs typeface="Arial" pitchFamily="34" charset="0"/>
              </a:rPr>
              <a:t>{"</a:t>
            </a:r>
            <a:r>
              <a:rPr lang="es-ES_tradnl" altLang="en-US" sz="2200" dirty="0" err="1">
                <a:latin typeface="Arial" pitchFamily="34" charset="0"/>
                <a:cs typeface="Arial" pitchFamily="34" charset="0"/>
              </a:rPr>
              <a:t>apples</a:t>
            </a:r>
            <a:r>
              <a:rPr lang="es-ES_tradnl" altLang="en-US" sz="2200" dirty="0">
                <a:latin typeface="Arial" pitchFamily="34" charset="0"/>
                <a:cs typeface="Arial" pitchFamily="34" charset="0"/>
              </a:rPr>
              <a:t>": 1, "bananas": 2, "</a:t>
            </a:r>
            <a:r>
              <a:rPr lang="es-ES_tradnl" altLang="en-US" sz="2200" dirty="0" err="1">
                <a:latin typeface="Arial" pitchFamily="34" charset="0"/>
                <a:cs typeface="Arial" pitchFamily="34" charset="0"/>
              </a:rPr>
              <a:t>cherries</a:t>
            </a:r>
            <a:r>
              <a:rPr lang="es-ES_tradnl" altLang="en-US" sz="2200" dirty="0">
                <a:latin typeface="Arial" pitchFamily="34" charset="0"/>
                <a:cs typeface="Arial" pitchFamily="34" charset="0"/>
              </a:rPr>
              <a:t>": 3</a:t>
            </a:r>
            <a:r>
              <a:rPr lang="es-ES_tradnl" altLang="en-US" sz="22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en-US" sz="2200" dirty="0" err="1" smtClean="0">
                <a:latin typeface="Arial" pitchFamily="34" charset="0"/>
                <a:cs typeface="Arial" pitchFamily="34" charset="0"/>
              </a:rPr>
              <a:t>my_function</a:t>
            </a:r>
            <a:r>
              <a:rPr lang="en-US" altLang="en-US" sz="2200" dirty="0">
                <a:latin typeface="Arial" pitchFamily="34" charset="0"/>
                <a:cs typeface="Arial" pitchFamily="34" charset="0"/>
              </a:rPr>
              <a:t>(fruits)</a:t>
            </a:r>
          </a:p>
          <a:p>
            <a:pPr marL="0" indent="0"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1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sz="2400" dirty="0">
                <a:latin typeface="Arial" pitchFamily="34" charset="0"/>
                <a:cs typeface="Arial" pitchFamily="34" charset="0"/>
              </a:rPr>
              <a:t>Python also accepts function recursion, which means a defined function can call itself. </a:t>
            </a:r>
            <a:endParaRPr lang="en-US" altLang="en-US" sz="2400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Recursion 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is a common mathematical and programming concept. It means that a function calls itself. This has the benefit of meaning that you can loop through data to reach a result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/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mr-IN" altLang="en-US" sz="1800" dirty="0">
                <a:latin typeface="Arial" pitchFamily="34" charset="0"/>
                <a:cs typeface="Arial" pitchFamily="34" charset="0"/>
              </a:rPr>
              <a:t>def factorial_recursive(n):</a:t>
            </a:r>
          </a:p>
          <a:p>
            <a:pPr marL="0" indent="0">
              <a:buNone/>
            </a:pPr>
            <a:r>
              <a:rPr lang="mr-IN" altLang="en-US" sz="1800" dirty="0">
                <a:latin typeface="Arial" pitchFamily="34" charset="0"/>
                <a:cs typeface="Arial" pitchFamily="34" charset="0"/>
              </a:rPr>
              <a:t>    # Base case: 1! = 1</a:t>
            </a:r>
          </a:p>
          <a:p>
            <a:pPr marL="0" indent="0">
              <a:buNone/>
            </a:pPr>
            <a:r>
              <a:rPr lang="mr-IN" altLang="en-US" sz="1800" dirty="0">
                <a:latin typeface="Arial" pitchFamily="34" charset="0"/>
                <a:cs typeface="Arial" pitchFamily="34" charset="0"/>
              </a:rPr>
              <a:t>    if n == 1:</a:t>
            </a:r>
          </a:p>
          <a:p>
            <a:pPr marL="0" indent="0">
              <a:buNone/>
            </a:pPr>
            <a:r>
              <a:rPr lang="mr-IN" altLang="en-US" sz="1800" dirty="0">
                <a:latin typeface="Arial" pitchFamily="34" charset="0"/>
                <a:cs typeface="Arial" pitchFamily="34" charset="0"/>
              </a:rPr>
              <a:t>        return </a:t>
            </a:r>
            <a:r>
              <a:rPr lang="mr-IN" altLang="en-US" sz="1800" dirty="0" smtClean="0">
                <a:latin typeface="Arial" pitchFamily="34" charset="0"/>
                <a:cs typeface="Arial" pitchFamily="34" charset="0"/>
              </a:rPr>
              <a:t>1</a:t>
            </a:r>
            <a:endParaRPr lang="mr-IN" alt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mr-IN" altLang="en-US" sz="1800" dirty="0">
                <a:latin typeface="Arial" pitchFamily="34" charset="0"/>
                <a:cs typeface="Arial" pitchFamily="34" charset="0"/>
              </a:rPr>
              <a:t>    # Recursive case: n! = n * (n-1)!</a:t>
            </a:r>
          </a:p>
          <a:p>
            <a:pPr marL="0" indent="0">
              <a:buNone/>
            </a:pPr>
            <a:r>
              <a:rPr lang="mr-IN" altLang="en-US" sz="1800" dirty="0">
                <a:latin typeface="Arial" pitchFamily="34" charset="0"/>
                <a:cs typeface="Arial" pitchFamily="34" charset="0"/>
              </a:rPr>
              <a:t>    else:</a:t>
            </a:r>
          </a:p>
          <a:p>
            <a:pPr marL="0" indent="0">
              <a:buNone/>
            </a:pPr>
            <a:r>
              <a:rPr lang="mr-IN" altLang="en-US" sz="1800" dirty="0">
                <a:latin typeface="Arial" pitchFamily="34" charset="0"/>
                <a:cs typeface="Arial" pitchFamily="34" charset="0"/>
              </a:rPr>
              <a:t>        return n * factorial_recursive(n-1</a:t>
            </a:r>
            <a:r>
              <a:rPr lang="mr-IN" altLang="en-US" sz="1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print(“5 Factorial is “,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factorial_recursive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(5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))		prints “5 </a:t>
            </a:r>
            <a:r>
              <a:rPr lang="en-US" altLang="en-US" sz="1800" smtClean="0">
                <a:latin typeface="Arial" pitchFamily="34" charset="0"/>
                <a:cs typeface="Arial" pitchFamily="34" charset="0"/>
              </a:rPr>
              <a:t>Factorial is 120”</a:t>
            </a:r>
            <a:endParaRPr lang="en-US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0836"/>
      </p:ext>
    </p:extLst>
  </p:cSld>
  <p:clrMapOvr>
    <a:masterClrMapping/>
  </p:clrMapOvr>
</p:sld>
</file>

<file path=ppt/theme/theme1.xml><?xml version="1.0" encoding="utf-8"?>
<a:theme xmlns:a="http://schemas.openxmlformats.org/drawingml/2006/main" name="MS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MSUD.potx</Template>
  <TotalTime>4748</TotalTime>
  <Words>383</Words>
  <Application>Microsoft Macintosh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MSUD</vt:lpstr>
      <vt:lpstr>Python October 3, 2019</vt:lpstr>
      <vt:lpstr>Functions</vt:lpstr>
      <vt:lpstr>Functions</vt:lpstr>
      <vt:lpstr>Functions</vt:lpstr>
      <vt:lpstr>Functions</vt:lpstr>
      <vt:lpstr>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Beaty</dc:creator>
  <cp:lastModifiedBy>Jimmie Kelly</cp:lastModifiedBy>
  <cp:revision>120</cp:revision>
  <cp:lastPrinted>2017-08-23T13:16:03Z</cp:lastPrinted>
  <dcterms:created xsi:type="dcterms:W3CDTF">2015-08-09T16:28:02Z</dcterms:created>
  <dcterms:modified xsi:type="dcterms:W3CDTF">2019-10-03T15:06:59Z</dcterms:modified>
</cp:coreProperties>
</file>