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515" autoAdjust="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6"/>
            <a:ext cx="7772400" cy="28045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OOP Concepts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November </a:t>
            </a:r>
            <a:r>
              <a:rPr lang="en-US" sz="2400" dirty="0" smtClean="0"/>
              <a:t>19, </a:t>
            </a:r>
            <a:r>
              <a:rPr lang="en-US" sz="2400" dirty="0" smtClean="0"/>
              <a:t>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Abstraction aims to hide complexity from the users and show them only the relevant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information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example, if you want to drive a car, you don’t need to know about its internal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workings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On the abstract level, you only need to define the method signatures (name and parameter list) and let each class implement them in their own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way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Hides the underlying complexity of data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Helps avoid repetitive code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Presents only the signature of internal functionality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Gives flexibility to programmers to change the implementation of the abstract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behavior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Allows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us to protect the data stored in a class from system-wide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access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its name suggests, it safeguards the internal contents of a class like a real-life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capsule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can implement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encapsulation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by keeping the fields (class variables) private and providing public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“getter”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“setter”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methods to each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them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Restricts direct access to data members (fields) of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Fields are set to private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Each field has a getter and setter method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Getter methods return the field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Setter methods let us change the value of the field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Refers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to the ability to perform a certain action in different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ways</a:t>
            </a: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olymorphism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can take two forms: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overloading happens when various methods with the same name are present in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1257300" lvl="2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they are called they are differentiated by the number, order, and types of their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parameters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overriding occurs when the child class overrides a method of its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parent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same method name is used several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times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Different methods of the same name can be called from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object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All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objects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can be considered polymorphic (at the minimum, they are of their own type and instances of the Object class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Makes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it possible to create a child class that inherits the fields and methods of the parent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child class can override the values and methods of the parent class, however it’s not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necessary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can also add new data and functionality to its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parent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Parent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classes are also called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superclasses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or base classes, while child classes are known as subclasses or derived classes as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well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 class (child class) can extend another class (parent class) by inheriting its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features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Implements the DRY (Don’t Repeat Yourself) programming principle.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Improves code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reusability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Association simply means the act of establishing a relationship between two unrelated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classes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example, when you declare two fields of different types (e.g. Car and Bicycle) within the same class and make them interact with each other, you have performed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association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Two separate classes are associated through their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objects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two classes are unrelated, each can exist without the other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one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Can be a one-to-one, one-to-many, many-to-one, or many-to-many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 narrower kind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association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occurs when there’s a one-way (HAS-A) relationship between the two classes you associate through their objects.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example, every Passenger has a Car but a Car doesn’t necessarily have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Passenger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you declare the Passenger class, you can create a field of the Car type that shows which car the passenger belongs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 marL="1257300" lvl="2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when you instantiate a new Passenger object, you can access the data stored in the related Car as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well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One-directional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association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Represents a HAS-A relationship between two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Only one class is dependent on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other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 stricter form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aggregation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occurs when the two classes you associate are mutually dependent on each other and can’t exist without each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other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example, take a Car and an Engine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Car cannot run without an Engine, while an Engine also can’t function without being built into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Car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kind of relationship between objects is also called a PART-OF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relationship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restricted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form of aggregation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Represents a PART-OF relationship between two classes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Both classes are dependent on each other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If one class ceases to exist, the other can’t survive alone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8121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4795</TotalTime>
  <Words>739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MSUD</vt:lpstr>
      <vt:lpstr>Python OOP Concepts November 19, 2019</vt:lpstr>
      <vt:lpstr>Abstraction</vt:lpstr>
      <vt:lpstr>Encapsulation</vt:lpstr>
      <vt:lpstr>Polymorphism</vt:lpstr>
      <vt:lpstr>Inheritance</vt:lpstr>
      <vt:lpstr>Association</vt:lpstr>
      <vt:lpstr>Aggregation</vt:lpstr>
      <vt:lpstr>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125</cp:revision>
  <cp:lastPrinted>2017-08-23T13:16:03Z</cp:lastPrinted>
  <dcterms:created xsi:type="dcterms:W3CDTF">2015-08-09T16:28:02Z</dcterms:created>
  <dcterms:modified xsi:type="dcterms:W3CDTF">2019-11-19T17:42:42Z</dcterms:modified>
</cp:coreProperties>
</file>