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47" r:id="rId3"/>
    <p:sldId id="348" r:id="rId4"/>
    <p:sldId id="349" r:id="rId5"/>
    <p:sldId id="350" r:id="rId6"/>
    <p:sldId id="351" r:id="rId7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515" autoAdjust="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1427"/>
            <a:ext cx="7772400" cy="200902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Python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 smtClean="0"/>
              <a:t>August 29, 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79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62500" lnSpcReduction="20000"/>
          </a:bodyPr>
          <a:lstStyle/>
          <a:p>
            <a:pPr marL="457200" indent="-457200"/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8572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Function to determine the length of an input string</a:t>
            </a:r>
          </a:p>
          <a:p>
            <a:pPr marL="8001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“This is a string.”</a:t>
            </a:r>
          </a:p>
          <a:p>
            <a:pPr marL="8001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len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))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			Function returns 17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upper()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Function to convert all characters in the input string to uppercase</a:t>
            </a:r>
          </a:p>
          <a:p>
            <a:pPr marL="9144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“This is a string.”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myString.upper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))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		Function returns “THIS IS A STRING.”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lower()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Function to convert all characters in the input string to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lowercase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“THIS IS A STRING.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”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myString.lower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		Function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returns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“this is a string.”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capitalize()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Function to convert the first character in the input string to upper case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“this is a string.”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myString.capitalize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())		Function returns “This is a string.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count()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Function returns the number of times a specific value occurs in a string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= "I love apples, apple are my favorite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fruit”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(print(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myString.count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(“apple”))	Function returns 2</a:t>
            </a: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Escaping Characters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Some characters cause issues in a string, e.g. what if you need an apostrophe in a string but it was used to create the string?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‘There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 a letter in my mailbox!’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“and I quote “nevermore” said the raven”</a:t>
            </a:r>
          </a:p>
          <a:p>
            <a:pPr marL="9144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We need a way to tell the interpreter to include this character in the string.  We do that by “escaping” the character first with a backslash.</a:t>
            </a:r>
          </a:p>
          <a:p>
            <a:pPr marL="9144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‘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There\’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s a letter in my mailbox!’ 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“and I quote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\“nevermore\”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said the raven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9144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9715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Other characters that require a backslash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when you need a backslash in the string, \\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when you wish to start a new line, \n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when you wish to insert a tab, \t</a:t>
            </a:r>
          </a:p>
          <a:p>
            <a:pPr marL="1371600" lvl="2" indent="-457200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Indexes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Strings are arrays and have an index, based on the number of characters in the string.  Each character in the string is assigned an index number.</a:t>
            </a:r>
          </a:p>
          <a:p>
            <a:pPr lvl="1"/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Index numbers ALWAYS START AT zero, i.e. the first character of ALL STRINGS are assigned the index number 0.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“cat”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[0] == ‘c’	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[1] == ‘a’	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[2]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==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‘t’</a:t>
            </a:r>
          </a:p>
          <a:p>
            <a:pPr marL="9144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9715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Given this logic, the index number for the last character in any string is one minus the length of the string.  For example, the word python is 6 characters long.</a:t>
            </a:r>
          </a:p>
          <a:p>
            <a:pPr marL="3200400" lvl="7" indent="0">
              <a:buNone/>
            </a:pPr>
            <a:r>
              <a:rPr lang="de-DE" altLang="en-US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de-DE" altLang="en-US" dirty="0">
                <a:latin typeface="Arial" pitchFamily="34" charset="0"/>
                <a:cs typeface="Arial" pitchFamily="34" charset="0"/>
              </a:rPr>
              <a:t>P | Y | T | H | O | N |</a:t>
            </a:r>
          </a:p>
          <a:p>
            <a:pPr marL="3200400" lvl="7" indent="0">
              <a:buNone/>
            </a:pPr>
            <a:r>
              <a:rPr lang="de-DE" altLang="en-US" dirty="0" smtClean="0">
                <a:latin typeface="Arial" pitchFamily="34" charset="0"/>
                <a:cs typeface="Arial" pitchFamily="34" charset="0"/>
              </a:rPr>
              <a:t>  0   </a:t>
            </a:r>
            <a:r>
              <a:rPr lang="de-DE" altLang="en-US" dirty="0">
                <a:latin typeface="Arial" pitchFamily="34" charset="0"/>
                <a:cs typeface="Arial" pitchFamily="34" charset="0"/>
              </a:rPr>
              <a:t>1   </a:t>
            </a:r>
            <a:r>
              <a:rPr lang="de-DE" altLang="en-US" dirty="0" smtClean="0">
                <a:latin typeface="Arial" pitchFamily="34" charset="0"/>
                <a:cs typeface="Arial" pitchFamily="34" charset="0"/>
              </a:rPr>
              <a:t> 2   </a:t>
            </a:r>
            <a:r>
              <a:rPr lang="de-DE" altLang="en-US" dirty="0">
                <a:latin typeface="Arial" pitchFamily="34" charset="0"/>
                <a:cs typeface="Arial" pitchFamily="34" charset="0"/>
              </a:rPr>
              <a:t>3   </a:t>
            </a:r>
            <a:r>
              <a:rPr lang="de-DE" altLang="en-US" dirty="0" smtClean="0">
                <a:latin typeface="Arial" pitchFamily="34" charset="0"/>
                <a:cs typeface="Arial" pitchFamily="34" charset="0"/>
              </a:rPr>
              <a:t> 4   5</a:t>
            </a:r>
          </a:p>
          <a:p>
            <a:pPr marL="3200400" lvl="7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971550" lvl="1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With this understanding, you can directly change any character in a string: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“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jimmie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914400" lvl="2" indent="0">
              <a:buNone/>
            </a:pP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[0] = ‘J’		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now is “Jimmie”</a:t>
            </a: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Miscellanous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There a number of string functions that test for certain conditions.  If condition is found, then function returns TRUE.  Otherwise function returns FALSE.  All below functions are called as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StringVariable.function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isalnum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alphanumeric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isalpha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in the alphabet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isdecimal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decimals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isdigit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digits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isidentifier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the string is an identifier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islower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lower case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isnumeric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numeric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isprintable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printable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isspace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whitespaces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istitle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the string follows the rules of a title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isupper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all characters in the string are upper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case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endswith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()	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 Returns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true if the string ends with the specified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lvl="1"/>
            <a:r>
              <a:rPr lang="en-US" altLang="en-US" dirty="0" err="1">
                <a:latin typeface="Arial" pitchFamily="34" charset="0"/>
                <a:cs typeface="Arial" pitchFamily="34" charset="0"/>
              </a:rPr>
              <a:t>startswith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mtClean="0">
                <a:latin typeface="Arial" pitchFamily="34" charset="0"/>
                <a:cs typeface="Arial" pitchFamily="34" charset="0"/>
              </a:rPr>
              <a:t>): Returns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true if the string starts with the specified value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65"/>
            <a:ext cx="9144000" cy="7280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Testing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807505"/>
            <a:ext cx="8730008" cy="527549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Concatenation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To concatenate, or combine, two strings you can use the + operator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2" indent="0">
              <a:buNone/>
            </a:pPr>
            <a:r>
              <a:rPr lang="mr-IN" altLang="en-US" dirty="0">
                <a:latin typeface="Arial" pitchFamily="34" charset="0"/>
                <a:cs typeface="Arial" pitchFamily="34" charset="0"/>
              </a:rPr>
              <a:t>a = "Hello"</a:t>
            </a:r>
          </a:p>
          <a:p>
            <a:pPr marL="914400" lvl="2" indent="0">
              <a:buNone/>
            </a:pPr>
            <a:r>
              <a:rPr lang="mr-IN" altLang="en-US" dirty="0">
                <a:latin typeface="Arial" pitchFamily="34" charset="0"/>
                <a:cs typeface="Arial" pitchFamily="34" charset="0"/>
              </a:rPr>
              <a:t>b = "World"</a:t>
            </a:r>
          </a:p>
          <a:p>
            <a:pPr marL="914400" lvl="2" indent="0">
              <a:buNone/>
            </a:pPr>
            <a:r>
              <a:rPr lang="mr-IN" altLang="en-US" dirty="0">
                <a:latin typeface="Arial" pitchFamily="34" charset="0"/>
                <a:cs typeface="Arial" pitchFamily="34" charset="0"/>
              </a:rPr>
              <a:t>c = a + </a:t>
            </a:r>
            <a:r>
              <a:rPr lang="mr-IN" altLang="en-US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			c is equal to “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HelloWorld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marL="91440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d = a + “ “ + b	d is equal to “Hello World”</a:t>
            </a:r>
          </a:p>
          <a:p>
            <a:pPr marL="914400" lvl="2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571500" indent="-457200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format() function</a:t>
            </a:r>
          </a:p>
          <a:p>
            <a:pPr marL="971550" lvl="1" indent="-457200"/>
            <a:r>
              <a:rPr lang="en-US" altLang="en-US" dirty="0">
                <a:latin typeface="Arial" pitchFamily="34" charset="0"/>
                <a:cs typeface="Arial" pitchFamily="34" charset="0"/>
              </a:rPr>
              <a:t>Another way to mix numbers in a string for printing </a:t>
            </a: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quantity = 3</a:t>
            </a:r>
          </a:p>
          <a:p>
            <a:pPr marL="9144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itemno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567</a:t>
            </a: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price = 49.95</a:t>
            </a:r>
          </a:p>
          <a:p>
            <a:pPr marL="914400" lvl="2" indent="0">
              <a:buNone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myorder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"I want {} pieces of item {} for {} dollars."</a:t>
            </a:r>
          </a:p>
          <a:p>
            <a:pPr marL="914400" lvl="2" indent="0">
              <a:buNone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print(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myorder.format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(quantity,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itemno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price)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6201"/>
      </p:ext>
    </p:extLst>
  </p:cSld>
  <p:clrMapOvr>
    <a:masterClrMapping/>
  </p:clrMapOvr>
</p:sld>
</file>

<file path=ppt/theme/theme1.xml><?xml version="1.0" encoding="utf-8"?>
<a:theme xmlns:a="http://schemas.openxmlformats.org/drawingml/2006/main" name="MS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MSUD.potx</Template>
  <TotalTime>4721</TotalTime>
  <Words>328</Words>
  <Application>Microsoft Macintosh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MSUD</vt:lpstr>
      <vt:lpstr>Python August 29, 2019</vt:lpstr>
      <vt:lpstr>String Formatting</vt:lpstr>
      <vt:lpstr>String Formatting</vt:lpstr>
      <vt:lpstr>String Formatting</vt:lpstr>
      <vt:lpstr>String Miscellanous</vt:lpstr>
      <vt:lpstr>Testing Strings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Jimmie Kelly</cp:lastModifiedBy>
  <cp:revision>115</cp:revision>
  <cp:lastPrinted>2017-08-23T13:16:03Z</cp:lastPrinted>
  <dcterms:created xsi:type="dcterms:W3CDTF">2015-08-09T16:28:02Z</dcterms:created>
  <dcterms:modified xsi:type="dcterms:W3CDTF">2019-08-29T02:43:38Z</dcterms:modified>
</cp:coreProperties>
</file>