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C7B9-9358-40C9-A481-F3AC4CF46568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1B49-1E5D-44A6-BD74-480E7545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8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C7B9-9358-40C9-A481-F3AC4CF46568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1B49-1E5D-44A6-BD74-480E7545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8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C7B9-9358-40C9-A481-F3AC4CF46568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1B49-1E5D-44A6-BD74-480E7545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8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C7B9-9358-40C9-A481-F3AC4CF46568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1B49-1E5D-44A6-BD74-480E7545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0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C7B9-9358-40C9-A481-F3AC4CF46568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1B49-1E5D-44A6-BD74-480E7545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1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C7B9-9358-40C9-A481-F3AC4CF46568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1B49-1E5D-44A6-BD74-480E7545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9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C7B9-9358-40C9-A481-F3AC4CF46568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1B49-1E5D-44A6-BD74-480E7545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3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C7B9-9358-40C9-A481-F3AC4CF46568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1B49-1E5D-44A6-BD74-480E7545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2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C7B9-9358-40C9-A481-F3AC4CF46568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1B49-1E5D-44A6-BD74-480E7545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6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C7B9-9358-40C9-A481-F3AC4CF46568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1B49-1E5D-44A6-BD74-480E7545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0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C7B9-9358-40C9-A481-F3AC4CF46568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1B49-1E5D-44A6-BD74-480E7545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3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FC7B9-9358-40C9-A481-F3AC4CF46568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1B49-1E5D-44A6-BD74-480E7545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2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Page background = 333333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1" t="15353" r="19044" b="12824"/>
          <a:stretch/>
        </p:blipFill>
        <p:spPr bwMode="auto">
          <a:xfrm>
            <a:off x="927463" y="1219200"/>
            <a:ext cx="7543800" cy="547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00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1" t="15353" r="19044" b="12824"/>
          <a:stretch/>
        </p:blipFill>
        <p:spPr bwMode="auto">
          <a:xfrm>
            <a:off x="2895600" y="2403054"/>
            <a:ext cx="5257800" cy="3814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900919"/>
              </p:ext>
            </p:extLst>
          </p:nvPr>
        </p:nvGraphicFramePr>
        <p:xfrm>
          <a:off x="2754086" y="2478689"/>
          <a:ext cx="5486400" cy="3708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114"/>
                <a:gridCol w="3592286"/>
              </a:tblGrid>
              <a:tr h="825357">
                <a:tc gridSpan="2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46312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 rowSpan="6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</a:tr>
              <a:tr h="46312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46312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46312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4724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23841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19826">
                <a:tc gridSpan="2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>
            <a:off x="2133600" y="3505200"/>
            <a:ext cx="609600" cy="1828800"/>
          </a:xfrm>
          <a:prstGeom prst="leftBrace">
            <a:avLst>
              <a:gd name="adj1" fmla="val 8333"/>
              <a:gd name="adj2" fmla="val 4868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4259" y="3848630"/>
            <a:ext cx="14285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Center Text</a:t>
            </a:r>
          </a:p>
          <a:p>
            <a:r>
              <a:rPr lang="en-US" dirty="0" smtClean="0"/>
              <a:t>width="229" </a:t>
            </a:r>
          </a:p>
          <a:p>
            <a:r>
              <a:rPr lang="en-US" dirty="0" smtClean="0"/>
              <a:t>height="70"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6436" y="5562600"/>
            <a:ext cx="1315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height="20"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2142309" y="5747266"/>
            <a:ext cx="75329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09019" y="5899666"/>
            <a:ext cx="1319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height=“30"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2128098" y="6084332"/>
            <a:ext cx="75008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0503" y="267457"/>
            <a:ext cx="212269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Table </a:t>
            </a:r>
          </a:p>
          <a:p>
            <a:r>
              <a:rPr lang="en-US" sz="2400" dirty="0" smtClean="0"/>
              <a:t>centered</a:t>
            </a:r>
          </a:p>
          <a:p>
            <a:r>
              <a:rPr lang="en-US" sz="2400" dirty="0"/>
              <a:t>width =“712“    </a:t>
            </a:r>
          </a:p>
          <a:p>
            <a:r>
              <a:rPr lang="en-US" sz="2400" dirty="0" smtClean="0"/>
              <a:t>8 rows</a:t>
            </a:r>
          </a:p>
          <a:p>
            <a:r>
              <a:rPr lang="en-US" sz="2400" dirty="0" smtClean="0"/>
              <a:t>2 columns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48200" y="1652451"/>
            <a:ext cx="26062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One cell with height</a:t>
            </a:r>
            <a:r>
              <a:rPr lang="en-US" dirty="0" smtClean="0"/>
              <a:t>=“95“</a:t>
            </a:r>
            <a:endParaRPr lang="en-US" dirty="0" smtClean="0"/>
          </a:p>
          <a:p>
            <a:pPr algn="ctr"/>
            <a:r>
              <a:rPr lang="en-US" dirty="0" smtClean="0"/>
              <a:t>Center text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775055" y="2212418"/>
            <a:ext cx="116572" cy="60698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430181" y="1843086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One cell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 flipH="1">
            <a:off x="7543800" y="2212418"/>
            <a:ext cx="359428" cy="159758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048000" y="6286328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One cell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9" idx="3"/>
          </p:cNvCxnSpPr>
          <p:nvPr/>
        </p:nvCxnSpPr>
        <p:spPr>
          <a:xfrm flipV="1">
            <a:off x="3994093" y="6084332"/>
            <a:ext cx="822353" cy="3866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02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1" t="15353" r="19044" b="12824"/>
          <a:stretch/>
        </p:blipFill>
        <p:spPr bwMode="auto">
          <a:xfrm>
            <a:off x="2895600" y="2403054"/>
            <a:ext cx="5257800" cy="3814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314376"/>
              </p:ext>
            </p:extLst>
          </p:nvPr>
        </p:nvGraphicFramePr>
        <p:xfrm>
          <a:off x="2754086" y="2478689"/>
          <a:ext cx="5486400" cy="3708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114"/>
                <a:gridCol w="3592286"/>
              </a:tblGrid>
              <a:tr h="825357">
                <a:tc gridSpan="2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46312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 rowSpan="6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</a:tr>
              <a:tr h="46312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46312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46312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4724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23841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19826">
                <a:tc gridSpan="2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33577" y="3917351"/>
            <a:ext cx="2177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Link to carlalbert.edu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7610" y="4922156"/>
            <a:ext cx="210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Image Smallthin.png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03714" y="3924440"/>
            <a:ext cx="75329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2123" y="6111853"/>
            <a:ext cx="1875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Image Bigthin.png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 flipV="1">
            <a:off x="2137380" y="6019800"/>
            <a:ext cx="758220" cy="2767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743200" y="1813472"/>
            <a:ext cx="20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Background big.png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>
            <a:off x="3764217" y="2182804"/>
            <a:ext cx="350583" cy="47322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998865" y="1464431"/>
            <a:ext cx="1445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Arial 36  navy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569748" y="1813473"/>
            <a:ext cx="303566" cy="9297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6779" y="2656027"/>
            <a:ext cx="224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Background small.png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>
            <a:off x="1771190" y="3025359"/>
            <a:ext cx="1276810" cy="3274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14122" y="3135868"/>
            <a:ext cx="1132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Arial Navy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>
            <a:off x="1746868" y="3320534"/>
            <a:ext cx="1758332" cy="1846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</p:cNvCxnSpPr>
          <p:nvPr/>
        </p:nvCxnSpPr>
        <p:spPr>
          <a:xfrm>
            <a:off x="1499180" y="5291488"/>
            <a:ext cx="1381179" cy="4235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162344" y="1095099"/>
            <a:ext cx="1627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Image aerial.gif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633869" y="1536474"/>
            <a:ext cx="178385" cy="18763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467277" y="4102017"/>
            <a:ext cx="647700" cy="546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938588" y="1665086"/>
            <a:ext cx="2205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Image map</a:t>
            </a:r>
          </a:p>
          <a:p>
            <a:pPr algn="ctr"/>
            <a:r>
              <a:rPr lang="en-US" dirty="0" smtClean="0"/>
              <a:t>Link to Carlalbert.edu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6114977" y="2267454"/>
            <a:ext cx="1842038" cy="20192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1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68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Page background = 333333</vt:lpstr>
      <vt:lpstr>PowerPoint Presentation</vt:lpstr>
      <vt:lpstr>PowerPoint Presentation</vt:lpstr>
    </vt:vector>
  </TitlesOfParts>
  <Company>Carl Albert State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2011-03-10T03:52:40Z</dcterms:created>
  <dcterms:modified xsi:type="dcterms:W3CDTF">2011-03-10T19:50:06Z</dcterms:modified>
</cp:coreProperties>
</file>