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5" r:id="rId4"/>
    <p:sldMasterId id="214748370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Montserrat"/>
      <p:regular r:id="rId26"/>
      <p:bold r:id="rId27"/>
      <p:italic r:id="rId28"/>
      <p:boldItalic r:id="rId29"/>
    </p:embeddedFont>
    <p:embeddedFont>
      <p:font typeface="Libre Baskerville"/>
      <p:regular r:id="rId30"/>
      <p:bold r:id="rId31"/>
      <p:italic r:id="rId32"/>
    </p:embeddedFont>
    <p:embeddedFont>
      <p:font typeface="Helvetica Neue"/>
      <p:regular r:id="rId33"/>
      <p:bold r:id="rId34"/>
      <p:italic r:id="rId35"/>
      <p:boldItalic r:id="rId36"/>
    </p:embeddedFont>
    <p:embeddedFont>
      <p:font typeface="Helvetica Neue Light"/>
      <p:regular r:id="rId37"/>
      <p:bold r:id="rId38"/>
      <p:italic r:id="rId39"/>
      <p:boldItalic r:id="rId40"/>
    </p:embeddedFont>
    <p:embeddedFont>
      <p:font typeface="Open Sans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992">
          <p15:clr>
            <a:srgbClr val="747775"/>
          </p15:clr>
        </p15:guide>
        <p15:guide id="2" pos="367">
          <p15:clr>
            <a:srgbClr val="747775"/>
          </p15:clr>
        </p15:guide>
        <p15:guide id="3" orient="horz" pos="248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992" orient="horz"/>
        <p:guide pos="367"/>
        <p:guide pos="24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Light-boldItalic.fntdata"/><Relationship Id="rId20" Type="http://schemas.openxmlformats.org/officeDocument/2006/relationships/slide" Target="slides/slide14.xml"/><Relationship Id="rId42" Type="http://schemas.openxmlformats.org/officeDocument/2006/relationships/font" Target="fonts/OpenSans-bold.fntdata"/><Relationship Id="rId41" Type="http://schemas.openxmlformats.org/officeDocument/2006/relationships/font" Target="fonts/OpenSans-regular.fntdata"/><Relationship Id="rId22" Type="http://schemas.openxmlformats.org/officeDocument/2006/relationships/font" Target="fonts/Roboto-regular.fntdata"/><Relationship Id="rId44" Type="http://schemas.openxmlformats.org/officeDocument/2006/relationships/font" Target="fonts/OpenSans-boldItalic.fntdata"/><Relationship Id="rId21" Type="http://schemas.openxmlformats.org/officeDocument/2006/relationships/slide" Target="slides/slide15.xml"/><Relationship Id="rId43" Type="http://schemas.openxmlformats.org/officeDocument/2006/relationships/font" Target="fonts/OpenSans-italic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Montserrat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ibreBaskerville-bold.fntdata"/><Relationship Id="rId30" Type="http://schemas.openxmlformats.org/officeDocument/2006/relationships/font" Target="fonts/LibreBaskerville-regular.fntdata"/><Relationship Id="rId11" Type="http://schemas.openxmlformats.org/officeDocument/2006/relationships/slide" Target="slides/slide5.xml"/><Relationship Id="rId33" Type="http://schemas.openxmlformats.org/officeDocument/2006/relationships/font" Target="fonts/HelveticaNeue-regular.fntdata"/><Relationship Id="rId10" Type="http://schemas.openxmlformats.org/officeDocument/2006/relationships/slide" Target="slides/slide4.xml"/><Relationship Id="rId32" Type="http://schemas.openxmlformats.org/officeDocument/2006/relationships/font" Target="fonts/LibreBaskerville-italic.fntdata"/><Relationship Id="rId13" Type="http://schemas.openxmlformats.org/officeDocument/2006/relationships/slide" Target="slides/slide7.xml"/><Relationship Id="rId35" Type="http://schemas.openxmlformats.org/officeDocument/2006/relationships/font" Target="fonts/HelveticaNeue-italic.fntdata"/><Relationship Id="rId12" Type="http://schemas.openxmlformats.org/officeDocument/2006/relationships/slide" Target="slides/slide6.xml"/><Relationship Id="rId34" Type="http://schemas.openxmlformats.org/officeDocument/2006/relationships/font" Target="fonts/HelveticaNeue-bold.fntdata"/><Relationship Id="rId15" Type="http://schemas.openxmlformats.org/officeDocument/2006/relationships/slide" Target="slides/slide9.xml"/><Relationship Id="rId37" Type="http://schemas.openxmlformats.org/officeDocument/2006/relationships/font" Target="fonts/HelveticaNeueLight-regular.fntdata"/><Relationship Id="rId14" Type="http://schemas.openxmlformats.org/officeDocument/2006/relationships/slide" Target="slides/slide8.xml"/><Relationship Id="rId36" Type="http://schemas.openxmlformats.org/officeDocument/2006/relationships/font" Target="fonts/HelveticaNeue-boldItalic.fntdata"/><Relationship Id="rId17" Type="http://schemas.openxmlformats.org/officeDocument/2006/relationships/slide" Target="slides/slide11.xml"/><Relationship Id="rId39" Type="http://schemas.openxmlformats.org/officeDocument/2006/relationships/font" Target="fonts/HelveticaNeueLight-italic.fntdata"/><Relationship Id="rId16" Type="http://schemas.openxmlformats.org/officeDocument/2006/relationships/slide" Target="slides/slide10.xml"/><Relationship Id="rId38" Type="http://schemas.openxmlformats.org/officeDocument/2006/relationships/font" Target="fonts/HelveticaNeueLight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32fabfeb7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5" name="Google Shape;215;g232fabfeb7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5739a7ca70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5739a7ca7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57f1d9e46c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g257f1d9e46c_0_369:notes"/>
          <p:cNvSpPr/>
          <p:nvPr>
            <p:ph idx="2" type="sldImg"/>
          </p:nvPr>
        </p:nvSpPr>
        <p:spPr>
          <a:xfrm>
            <a:off x="1143225" y="685800"/>
            <a:ext cx="4572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7442232059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g27442232059_0_284:notes"/>
          <p:cNvSpPr/>
          <p:nvPr>
            <p:ph idx="2" type="sldImg"/>
          </p:nvPr>
        </p:nvSpPr>
        <p:spPr>
          <a:xfrm>
            <a:off x="1143225" y="685800"/>
            <a:ext cx="4572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7442232059_0_2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g27442232059_0_2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2" name="Google Shape;342;g27442232059_0_26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5739a7ca7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g25739a7ca70_0_67:notes"/>
          <p:cNvSpPr/>
          <p:nvPr>
            <p:ph idx="2" type="sldImg"/>
          </p:nvPr>
        </p:nvSpPr>
        <p:spPr>
          <a:xfrm>
            <a:off x="1143225" y="685800"/>
            <a:ext cx="4572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32a2e5c2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32a2e5c2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7442232059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27442232059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7442232059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7442232059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575215e33a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575215e33a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5739a7ca70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25739a7ca70_0_117:notes"/>
          <p:cNvSpPr/>
          <p:nvPr>
            <p:ph idx="2" type="sldImg"/>
          </p:nvPr>
        </p:nvSpPr>
        <p:spPr>
          <a:xfrm>
            <a:off x="1143225" y="685800"/>
            <a:ext cx="4572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7442232059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7442232059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3a7e588d42_1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3a7e588d42_1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57f1d9e4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57f1d9e4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7442232059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7442232059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Slide">
  <p:cSld name="3_Title Slid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846">
          <p15:clr>
            <a:srgbClr val="FBAE40"/>
          </p15:clr>
        </p15:guide>
        <p15:guide id="4" pos="4914">
          <p15:clr>
            <a:srgbClr val="FBAE40"/>
          </p15:clr>
        </p15:guide>
        <p15:guide id="5" orient="horz" pos="360">
          <p15:clr>
            <a:srgbClr val="FBAE40"/>
          </p15:clr>
        </p15:guide>
        <p15:guide id="6" orient="horz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9_Custom Layout">
  <p:cSld name="89_Custom Layou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/>
          <p:nvPr>
            <p:ph type="title"/>
          </p:nvPr>
        </p:nvSpPr>
        <p:spPr>
          <a:xfrm>
            <a:off x="1521619" y="710027"/>
            <a:ext cx="3050400" cy="98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4" name="Google Shape;54;p14"/>
          <p:cNvSpPr/>
          <p:nvPr>
            <p:ph idx="2" type="pic"/>
          </p:nvPr>
        </p:nvSpPr>
        <p:spPr>
          <a:xfrm>
            <a:off x="1600957" y="1691774"/>
            <a:ext cx="2299500" cy="1987200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99000">
                <a:srgbClr val="000000">
                  <a:alpha val="20000"/>
                </a:srgbClr>
              </a:gs>
              <a:gs pos="100000">
                <a:srgbClr val="000000">
                  <a:alpha val="20000"/>
                </a:srgbClr>
              </a:gs>
            </a:gsLst>
            <a:lin ang="5400012" scaled="0"/>
          </a:gradFill>
          <a:ln>
            <a:noFill/>
          </a:ln>
        </p:spPr>
      </p:sp>
      <p:sp>
        <p:nvSpPr>
          <p:cNvPr id="55" name="Google Shape;55;p14"/>
          <p:cNvSpPr/>
          <p:nvPr>
            <p:ph idx="3" type="pic"/>
          </p:nvPr>
        </p:nvSpPr>
        <p:spPr>
          <a:xfrm>
            <a:off x="4078818" y="1691774"/>
            <a:ext cx="2299500" cy="1987200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99000">
                <a:srgbClr val="000000">
                  <a:alpha val="20000"/>
                </a:srgbClr>
              </a:gs>
              <a:gs pos="100000">
                <a:srgbClr val="000000">
                  <a:alpha val="20000"/>
                </a:srgbClr>
              </a:gs>
            </a:gsLst>
            <a:lin ang="5400012" scaled="0"/>
          </a:gradFill>
          <a:ln>
            <a:noFill/>
          </a:ln>
        </p:spPr>
      </p:sp>
      <p:sp>
        <p:nvSpPr>
          <p:cNvPr id="56" name="Google Shape;56;p14"/>
          <p:cNvSpPr/>
          <p:nvPr>
            <p:ph idx="4" type="pic"/>
          </p:nvPr>
        </p:nvSpPr>
        <p:spPr>
          <a:xfrm>
            <a:off x="6556679" y="1691774"/>
            <a:ext cx="2299500" cy="1987200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99000">
                <a:srgbClr val="000000">
                  <a:alpha val="20000"/>
                </a:srgbClr>
              </a:gs>
              <a:gs pos="100000">
                <a:srgbClr val="000000">
                  <a:alpha val="20000"/>
                </a:srgbClr>
              </a:gs>
            </a:gsLst>
            <a:lin ang="5400012" scaled="0"/>
          </a:gra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6_Custom Layout">
  <p:cSld name="46_Custom Layou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1521619" y="710026"/>
            <a:ext cx="3050400" cy="15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5"/>
          <p:cNvSpPr/>
          <p:nvPr>
            <p:ph idx="2" type="pic"/>
          </p:nvPr>
        </p:nvSpPr>
        <p:spPr>
          <a:xfrm>
            <a:off x="4574972" y="844154"/>
            <a:ext cx="3804600" cy="4299300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99000">
                <a:srgbClr val="000000">
                  <a:alpha val="20000"/>
                </a:srgbClr>
              </a:gs>
              <a:gs pos="100000">
                <a:srgbClr val="000000">
                  <a:alpha val="20000"/>
                </a:srgbClr>
              </a:gs>
            </a:gsLst>
            <a:lin ang="5400012" scaled="0"/>
          </a:gra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/>
          <p:nvPr>
            <p:ph idx="2" type="pic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12" scaled="0"/>
          </a:gradFill>
          <a:ln>
            <a:noFill/>
          </a:ln>
        </p:spPr>
      </p:sp>
      <p:sp>
        <p:nvSpPr>
          <p:cNvPr id="62" name="Google Shape;62;p16"/>
          <p:cNvSpPr txBox="1"/>
          <p:nvPr>
            <p:ph type="title"/>
          </p:nvPr>
        </p:nvSpPr>
        <p:spPr>
          <a:xfrm>
            <a:off x="768728" y="1953971"/>
            <a:ext cx="7610100" cy="1235700"/>
          </a:xfrm>
          <a:prstGeom prst="rect">
            <a:avLst/>
          </a:prstGeom>
          <a:noFill/>
          <a:ln>
            <a:noFill/>
          </a:ln>
          <a:effectLst>
            <a:outerShdw blurRad="762000" rotWithShape="0" algn="t" dir="5400000" dist="381000">
              <a:srgbClr val="000000">
                <a:alpha val="27450"/>
              </a:srgbClr>
            </a:outerShdw>
          </a:effectLst>
        </p:spPr>
        <p:txBody>
          <a:bodyPr anchorCtr="0" anchor="t" bIns="0" lIns="0" spcFirstLastPara="1" rIns="0" wrap="square" tIns="144000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Montserrat"/>
              <a:buNone/>
              <a:defRPr b="1" i="0" sz="72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6_Custom Layout">
  <p:cSld name="26_Custom Layou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5_Custom Layout">
  <p:cSld name="25_Custom Layout">
    <p:bg>
      <p:bgPr>
        <a:solidFill>
          <a:schemeClr val="l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400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/>
          <p:nvPr>
            <p:ph type="ctrTitle"/>
          </p:nvPr>
        </p:nvSpPr>
        <p:spPr>
          <a:xfrm>
            <a:off x="1964869" y="1768615"/>
            <a:ext cx="52143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19"/>
          <p:cNvSpPr txBox="1"/>
          <p:nvPr>
            <p:ph idx="1" type="subTitle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9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0" name="Google Shape;70;p19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1" name="Google Shape;71;p19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Slide">
  <p:cSld name="3_Title Slide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846">
          <p15:clr>
            <a:srgbClr val="FBAE40"/>
          </p15:clr>
        </p15:guide>
        <p15:guide id="4" pos="4914">
          <p15:clr>
            <a:srgbClr val="FBAE40"/>
          </p15:clr>
        </p15:guide>
        <p15:guide id="5" orient="horz" pos="360">
          <p15:clr>
            <a:srgbClr val="FBAE40"/>
          </p15:clr>
        </p15:guide>
        <p15:guide id="6" orient="horz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6_Custom Layout">
  <p:cSld name="46_Custom Layou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/>
          <p:nvPr>
            <p:ph type="title"/>
          </p:nvPr>
        </p:nvSpPr>
        <p:spPr>
          <a:xfrm>
            <a:off x="1521619" y="710026"/>
            <a:ext cx="3050400" cy="15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22"/>
          <p:cNvSpPr/>
          <p:nvPr>
            <p:ph idx="2" type="pic"/>
          </p:nvPr>
        </p:nvSpPr>
        <p:spPr>
          <a:xfrm>
            <a:off x="4574972" y="844154"/>
            <a:ext cx="3804600" cy="4299300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99000">
                <a:srgbClr val="000000">
                  <a:alpha val="20000"/>
                </a:srgbClr>
              </a:gs>
              <a:gs pos="100000">
                <a:srgbClr val="000000">
                  <a:alpha val="20000"/>
                </a:srgbClr>
              </a:gs>
            </a:gsLst>
            <a:lin ang="5400012" scaled="0"/>
          </a:gra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5_Custom Layout">
  <p:cSld name="25_Custom Layout"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3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400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2_Custom Layout">
  <p:cSld name="92_Custom Layou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4"/>
          <p:cNvSpPr/>
          <p:nvPr>
            <p:ph idx="2" type="pic"/>
          </p:nvPr>
        </p:nvSpPr>
        <p:spPr>
          <a:xfrm>
            <a:off x="1600957" y="1079672"/>
            <a:ext cx="2299500" cy="2310900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12" scaled="0"/>
          </a:gra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9_Custom Layout">
  <p:cSld name="89_Custom Layou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5"/>
          <p:cNvSpPr txBox="1"/>
          <p:nvPr>
            <p:ph type="title"/>
          </p:nvPr>
        </p:nvSpPr>
        <p:spPr>
          <a:xfrm>
            <a:off x="1521619" y="710027"/>
            <a:ext cx="3050400" cy="98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25"/>
          <p:cNvSpPr/>
          <p:nvPr>
            <p:ph idx="2" type="pic"/>
          </p:nvPr>
        </p:nvSpPr>
        <p:spPr>
          <a:xfrm>
            <a:off x="1600957" y="1691774"/>
            <a:ext cx="2299500" cy="1987200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99000">
                <a:srgbClr val="000000">
                  <a:alpha val="20000"/>
                </a:srgbClr>
              </a:gs>
              <a:gs pos="100000">
                <a:srgbClr val="000000">
                  <a:alpha val="20000"/>
                </a:srgbClr>
              </a:gs>
            </a:gsLst>
            <a:lin ang="5400012" scaled="0"/>
          </a:gradFill>
          <a:ln>
            <a:noFill/>
          </a:ln>
        </p:spPr>
      </p:sp>
      <p:sp>
        <p:nvSpPr>
          <p:cNvPr id="88" name="Google Shape;88;p25"/>
          <p:cNvSpPr/>
          <p:nvPr>
            <p:ph idx="3" type="pic"/>
          </p:nvPr>
        </p:nvSpPr>
        <p:spPr>
          <a:xfrm>
            <a:off x="4078818" y="1691774"/>
            <a:ext cx="2299500" cy="1987200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99000">
                <a:srgbClr val="000000">
                  <a:alpha val="20000"/>
                </a:srgbClr>
              </a:gs>
              <a:gs pos="100000">
                <a:srgbClr val="000000">
                  <a:alpha val="20000"/>
                </a:srgbClr>
              </a:gs>
            </a:gsLst>
            <a:lin ang="5400012" scaled="0"/>
          </a:gradFill>
          <a:ln>
            <a:noFill/>
          </a:ln>
        </p:spPr>
      </p:sp>
      <p:sp>
        <p:nvSpPr>
          <p:cNvPr id="89" name="Google Shape;89;p25"/>
          <p:cNvSpPr/>
          <p:nvPr>
            <p:ph idx="4" type="pic"/>
          </p:nvPr>
        </p:nvSpPr>
        <p:spPr>
          <a:xfrm>
            <a:off x="6556679" y="1691774"/>
            <a:ext cx="2299500" cy="1987200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99000">
                <a:srgbClr val="000000">
                  <a:alpha val="20000"/>
                </a:srgbClr>
              </a:gs>
              <a:gs pos="100000">
                <a:srgbClr val="000000">
                  <a:alpha val="20000"/>
                </a:srgbClr>
              </a:gs>
            </a:gsLst>
            <a:lin ang="5400012" scaled="0"/>
          </a:gra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5_Custom Layout 1">
  <p:cSld name="25_Custom Layout_1"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>
  <p:cSld name="OBJECT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2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5" name="Google Shape;95;p2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6_Custom Layout 1">
  <p:cSld name="46_Custom Layout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8"/>
          <p:cNvSpPr txBox="1"/>
          <p:nvPr>
            <p:ph type="title"/>
          </p:nvPr>
        </p:nvSpPr>
        <p:spPr>
          <a:xfrm>
            <a:off x="1521619" y="710026"/>
            <a:ext cx="3050400" cy="15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8"/>
          <p:cNvSpPr/>
          <p:nvPr>
            <p:ph idx="2" type="pic"/>
          </p:nvPr>
        </p:nvSpPr>
        <p:spPr>
          <a:xfrm>
            <a:off x="4574972" y="844154"/>
            <a:ext cx="3804600" cy="4299300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99000">
                <a:srgbClr val="000000">
                  <a:alpha val="20000"/>
                </a:srgbClr>
              </a:gs>
              <a:gs pos="100000">
                <a:srgbClr val="000000">
                  <a:alpha val="20000"/>
                </a:srgbClr>
              </a:gs>
            </a:gsLst>
            <a:lin ang="5400012" scaled="0"/>
          </a:gra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6_Custom Layout 1 1">
  <p:cSld name="46_Custom Layout_1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9"/>
          <p:cNvSpPr txBox="1"/>
          <p:nvPr>
            <p:ph type="title"/>
          </p:nvPr>
        </p:nvSpPr>
        <p:spPr>
          <a:xfrm>
            <a:off x="1521619" y="710026"/>
            <a:ext cx="3050400" cy="15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9"/>
          <p:cNvSpPr/>
          <p:nvPr>
            <p:ph idx="2" type="pic"/>
          </p:nvPr>
        </p:nvSpPr>
        <p:spPr>
          <a:xfrm>
            <a:off x="4574972" y="844154"/>
            <a:ext cx="3804600" cy="4299300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99000">
                <a:srgbClr val="000000">
                  <a:alpha val="20000"/>
                </a:srgbClr>
              </a:gs>
              <a:gs pos="100000">
                <a:srgbClr val="000000">
                  <a:alpha val="20000"/>
                </a:srgbClr>
              </a:gs>
            </a:gsLst>
            <a:lin ang="5400012" scaled="0"/>
          </a:gra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6_Custom Layout 2">
  <p:cSld name="46_Custom Layout_2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0"/>
          <p:cNvSpPr txBox="1"/>
          <p:nvPr>
            <p:ph type="title"/>
          </p:nvPr>
        </p:nvSpPr>
        <p:spPr>
          <a:xfrm>
            <a:off x="1521619" y="710026"/>
            <a:ext cx="3050400" cy="15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30"/>
          <p:cNvSpPr/>
          <p:nvPr>
            <p:ph idx="2" type="pic"/>
          </p:nvPr>
        </p:nvSpPr>
        <p:spPr>
          <a:xfrm>
            <a:off x="4574972" y="844154"/>
            <a:ext cx="3804600" cy="4299300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99000">
                <a:srgbClr val="000000">
                  <a:alpha val="20000"/>
                </a:srgbClr>
              </a:gs>
              <a:gs pos="100000">
                <a:srgbClr val="000000">
                  <a:alpha val="20000"/>
                </a:srgbClr>
              </a:gs>
            </a:gsLst>
            <a:lin ang="5400012" scaled="0"/>
          </a:gra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3" showMasterSp="0">
  <p:cSld name="TITLE_AND_BODY_4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1"/>
          <p:cNvSpPr txBox="1"/>
          <p:nvPr>
            <p:ph idx="1" type="body"/>
          </p:nvPr>
        </p:nvSpPr>
        <p:spPr>
          <a:xfrm>
            <a:off x="450503" y="4447448"/>
            <a:ext cx="8239200" cy="2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b="1" sz="1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07" name="Google Shape;107;p31"/>
          <p:cNvSpPr txBox="1"/>
          <p:nvPr>
            <p:ph type="title"/>
          </p:nvPr>
        </p:nvSpPr>
        <p:spPr>
          <a:xfrm>
            <a:off x="452436" y="965621"/>
            <a:ext cx="82392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b="1" sz="4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9pPr>
          </a:lstStyle>
          <a:p/>
        </p:txBody>
      </p:sp>
      <p:sp>
        <p:nvSpPr>
          <p:cNvPr id="108" name="Google Shape;108;p31"/>
          <p:cNvSpPr txBox="1"/>
          <p:nvPr>
            <p:ph idx="2" type="body"/>
          </p:nvPr>
        </p:nvSpPr>
        <p:spPr>
          <a:xfrm>
            <a:off x="450503" y="2708696"/>
            <a:ext cx="82392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●"/>
              <a:defRPr b="1" sz="20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○"/>
              <a:defRPr b="1" sz="20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55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■"/>
              <a:defRPr b="1" sz="20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●"/>
              <a:defRPr b="1" sz="20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○"/>
              <a:defRPr b="1" sz="20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09" name="Google Shape;109;p31"/>
          <p:cNvSpPr txBox="1"/>
          <p:nvPr>
            <p:ph idx="12" type="sldNum"/>
          </p:nvPr>
        </p:nvSpPr>
        <p:spPr>
          <a:xfrm>
            <a:off x="4498181" y="4905374"/>
            <a:ext cx="1428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2"/>
          <p:cNvSpPr txBox="1"/>
          <p:nvPr>
            <p:ph type="title"/>
          </p:nvPr>
        </p:nvSpPr>
        <p:spPr>
          <a:xfrm>
            <a:off x="3512789" y="1589437"/>
            <a:ext cx="21183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28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32"/>
          <p:cNvSpPr txBox="1"/>
          <p:nvPr>
            <p:ph idx="1" type="body"/>
          </p:nvPr>
        </p:nvSpPr>
        <p:spPr>
          <a:xfrm>
            <a:off x="1207294" y="1583531"/>
            <a:ext cx="6729300" cy="17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32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32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32"/>
          <p:cNvSpPr txBox="1"/>
          <p:nvPr>
            <p:ph idx="12" type="sldNum"/>
          </p:nvPr>
        </p:nvSpPr>
        <p:spPr>
          <a:xfrm>
            <a:off x="6583680" y="4783455"/>
            <a:ext cx="2103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6_Custom Layout">
  <p:cSld name="26_Custom Layou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5_Custom Layout 2">
  <p:cSld name="25_Custom Layout_2"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4"/>
          <p:cNvSpPr txBox="1"/>
          <p:nvPr>
            <p:ph type="title"/>
          </p:nvPr>
        </p:nvSpPr>
        <p:spPr>
          <a:xfrm>
            <a:off x="1521619" y="710027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400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5"/>
          <p:cNvSpPr/>
          <p:nvPr>
            <p:ph idx="2" type="pic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12" scaled="0"/>
          </a:gradFill>
          <a:ln>
            <a:noFill/>
          </a:ln>
        </p:spPr>
      </p:sp>
      <p:sp>
        <p:nvSpPr>
          <p:cNvPr id="121" name="Google Shape;121;p35"/>
          <p:cNvSpPr txBox="1"/>
          <p:nvPr>
            <p:ph type="title"/>
          </p:nvPr>
        </p:nvSpPr>
        <p:spPr>
          <a:xfrm>
            <a:off x="768728" y="1953971"/>
            <a:ext cx="7610100" cy="1235400"/>
          </a:xfrm>
          <a:prstGeom prst="rect">
            <a:avLst/>
          </a:prstGeom>
          <a:noFill/>
          <a:ln>
            <a:noFill/>
          </a:ln>
          <a:effectLst>
            <a:outerShdw blurRad="762000" rotWithShape="0" algn="t" dir="5400000" dist="381000">
              <a:srgbClr val="000000">
                <a:alpha val="25490"/>
              </a:srgbClr>
            </a:outerShdw>
          </a:effectLst>
        </p:spPr>
        <p:txBody>
          <a:bodyPr anchorCtr="0" anchor="t" bIns="0" lIns="0" spcFirstLastPara="1" rIns="0" wrap="square" tIns="144000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b="1" i="0" sz="7200"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9_Custom Layout 1">
  <p:cSld name="89_Custom Layout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6"/>
          <p:cNvSpPr txBox="1"/>
          <p:nvPr>
            <p:ph type="title"/>
          </p:nvPr>
        </p:nvSpPr>
        <p:spPr>
          <a:xfrm>
            <a:off x="1521619" y="710027"/>
            <a:ext cx="3050400" cy="98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36"/>
          <p:cNvSpPr/>
          <p:nvPr>
            <p:ph idx="2" type="pic"/>
          </p:nvPr>
        </p:nvSpPr>
        <p:spPr>
          <a:xfrm>
            <a:off x="1600957" y="1691774"/>
            <a:ext cx="2299500" cy="1987200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99000">
                <a:srgbClr val="000000">
                  <a:alpha val="20000"/>
                </a:srgbClr>
              </a:gs>
              <a:gs pos="100000">
                <a:srgbClr val="000000">
                  <a:alpha val="20000"/>
                </a:srgbClr>
              </a:gs>
            </a:gsLst>
            <a:lin ang="5400012" scaled="0"/>
          </a:gradFill>
          <a:ln>
            <a:noFill/>
          </a:ln>
        </p:spPr>
      </p:sp>
      <p:sp>
        <p:nvSpPr>
          <p:cNvPr id="125" name="Google Shape;125;p36"/>
          <p:cNvSpPr/>
          <p:nvPr>
            <p:ph idx="3" type="pic"/>
          </p:nvPr>
        </p:nvSpPr>
        <p:spPr>
          <a:xfrm>
            <a:off x="4078818" y="1691774"/>
            <a:ext cx="2299500" cy="1987200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99000">
                <a:srgbClr val="000000">
                  <a:alpha val="20000"/>
                </a:srgbClr>
              </a:gs>
              <a:gs pos="100000">
                <a:srgbClr val="000000">
                  <a:alpha val="20000"/>
                </a:srgbClr>
              </a:gs>
            </a:gsLst>
            <a:lin ang="5400012" scaled="0"/>
          </a:gradFill>
          <a:ln>
            <a:noFill/>
          </a:ln>
        </p:spPr>
      </p:sp>
      <p:sp>
        <p:nvSpPr>
          <p:cNvPr id="126" name="Google Shape;126;p36"/>
          <p:cNvSpPr/>
          <p:nvPr>
            <p:ph idx="4" type="pic"/>
          </p:nvPr>
        </p:nvSpPr>
        <p:spPr>
          <a:xfrm>
            <a:off x="6556679" y="1691774"/>
            <a:ext cx="2299500" cy="1987200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99000">
                <a:srgbClr val="000000">
                  <a:alpha val="20000"/>
                </a:srgbClr>
              </a:gs>
              <a:gs pos="100000">
                <a:srgbClr val="000000">
                  <a:alpha val="20000"/>
                </a:srgbClr>
              </a:gs>
            </a:gsLst>
            <a:lin ang="5400012" scaled="0"/>
          </a:gra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2_Custom Layout 1">
  <p:cSld name="92_Custom Layout_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7"/>
          <p:cNvSpPr/>
          <p:nvPr>
            <p:ph idx="2" type="pic"/>
          </p:nvPr>
        </p:nvSpPr>
        <p:spPr>
          <a:xfrm>
            <a:off x="1600957" y="1079672"/>
            <a:ext cx="2299500" cy="2310900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12" scaled="0"/>
          </a:gra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5_Custom Layout 3">
  <p:cSld name="25_Custom Layout_3"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і підзаголовок 1">
  <p:cSld name="TITLE_2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9"/>
          <p:cNvSpPr txBox="1"/>
          <p:nvPr>
            <p:ph type="title"/>
          </p:nvPr>
        </p:nvSpPr>
        <p:spPr>
          <a:xfrm>
            <a:off x="1812726" y="863947"/>
            <a:ext cx="55188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133" name="Google Shape;133;p39"/>
          <p:cNvSpPr txBox="1"/>
          <p:nvPr>
            <p:ph idx="1" type="body"/>
          </p:nvPr>
        </p:nvSpPr>
        <p:spPr>
          <a:xfrm>
            <a:off x="1812726" y="2652117"/>
            <a:ext cx="55188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sz="1700"/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sz="1700"/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sz="1700"/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sz="1700"/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sz="1700"/>
            </a:lvl5pPr>
            <a:lvl6pPr indent="-26035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500"/>
              <a:buChar char="•"/>
              <a:defRPr/>
            </a:lvl6pPr>
            <a:lvl7pPr indent="-26035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500"/>
              <a:buChar char="•"/>
              <a:defRPr/>
            </a:lvl7pPr>
            <a:lvl8pPr indent="-26035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500"/>
              <a:buChar char="•"/>
              <a:defRPr/>
            </a:lvl8pPr>
            <a:lvl9pPr indent="-26035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500"/>
              <a:buChar char="•"/>
              <a:defRPr/>
            </a:lvl9pPr>
          </a:lstStyle>
          <a:p/>
        </p:txBody>
      </p:sp>
      <p:sp>
        <p:nvSpPr>
          <p:cNvPr id="134" name="Google Shape;134;p39"/>
          <p:cNvSpPr txBox="1"/>
          <p:nvPr>
            <p:ph idx="12" type="sldNum"/>
          </p:nvPr>
        </p:nvSpPr>
        <p:spPr>
          <a:xfrm>
            <a:off x="4475930" y="4878958"/>
            <a:ext cx="185400" cy="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і підзаголовок 2">
  <p:cSld name="TITLE_3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0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137" name="Google Shape;137;p40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sz="1700"/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sz="1700"/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sz="1700"/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sz="1700"/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sz="1700"/>
            </a:lvl5pPr>
            <a:lvl6pPr indent="-26035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500"/>
              <a:buChar char="•"/>
              <a:defRPr/>
            </a:lvl6pPr>
            <a:lvl7pPr indent="-26035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500"/>
              <a:buChar char="•"/>
              <a:defRPr/>
            </a:lvl7pPr>
            <a:lvl8pPr indent="-26035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500"/>
              <a:buChar char="•"/>
              <a:defRPr/>
            </a:lvl8pPr>
            <a:lvl9pPr indent="-26035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500"/>
              <a:buChar char="•"/>
              <a:defRPr/>
            </a:lvl9pPr>
          </a:lstStyle>
          <a:p/>
        </p:txBody>
      </p:sp>
      <p:sp>
        <p:nvSpPr>
          <p:cNvPr id="138" name="Google Shape;138;p40"/>
          <p:cNvSpPr txBox="1"/>
          <p:nvPr>
            <p:ph idx="12" type="sldNum"/>
          </p:nvPr>
        </p:nvSpPr>
        <p:spPr>
          <a:xfrm>
            <a:off x="4475930" y="4878958"/>
            <a:ext cx="185400" cy="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9_Custom Layout 2">
  <p:cSld name="89_Custom Layout_2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1"/>
          <p:cNvSpPr txBox="1"/>
          <p:nvPr>
            <p:ph type="title"/>
          </p:nvPr>
        </p:nvSpPr>
        <p:spPr>
          <a:xfrm>
            <a:off x="1521619" y="710027"/>
            <a:ext cx="3050400" cy="98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1" name="Google Shape;141;p41"/>
          <p:cNvSpPr/>
          <p:nvPr>
            <p:ph idx="2" type="pic"/>
          </p:nvPr>
        </p:nvSpPr>
        <p:spPr>
          <a:xfrm>
            <a:off x="1600957" y="1691774"/>
            <a:ext cx="2299500" cy="1987200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99000">
                <a:srgbClr val="000000">
                  <a:alpha val="20000"/>
                </a:srgbClr>
              </a:gs>
              <a:gs pos="100000">
                <a:srgbClr val="000000">
                  <a:alpha val="20000"/>
                </a:srgbClr>
              </a:gs>
            </a:gsLst>
            <a:lin ang="5400012" scaled="0"/>
          </a:gradFill>
          <a:ln>
            <a:noFill/>
          </a:ln>
        </p:spPr>
      </p:sp>
      <p:sp>
        <p:nvSpPr>
          <p:cNvPr id="142" name="Google Shape;142;p41"/>
          <p:cNvSpPr/>
          <p:nvPr>
            <p:ph idx="3" type="pic"/>
          </p:nvPr>
        </p:nvSpPr>
        <p:spPr>
          <a:xfrm>
            <a:off x="4078818" y="1691774"/>
            <a:ext cx="2299500" cy="1987200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99000">
                <a:srgbClr val="000000">
                  <a:alpha val="20000"/>
                </a:srgbClr>
              </a:gs>
              <a:gs pos="100000">
                <a:srgbClr val="000000">
                  <a:alpha val="20000"/>
                </a:srgbClr>
              </a:gs>
            </a:gsLst>
            <a:lin ang="5400012" scaled="0"/>
          </a:gradFill>
          <a:ln>
            <a:noFill/>
          </a:ln>
        </p:spPr>
      </p:sp>
      <p:sp>
        <p:nvSpPr>
          <p:cNvPr id="143" name="Google Shape;143;p41"/>
          <p:cNvSpPr/>
          <p:nvPr>
            <p:ph idx="4" type="pic"/>
          </p:nvPr>
        </p:nvSpPr>
        <p:spPr>
          <a:xfrm>
            <a:off x="6556679" y="1691774"/>
            <a:ext cx="2299500" cy="1987200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99000">
                <a:srgbClr val="000000">
                  <a:alpha val="20000"/>
                </a:srgbClr>
              </a:gs>
              <a:gs pos="100000">
                <a:srgbClr val="000000">
                  <a:alpha val="20000"/>
                </a:srgbClr>
              </a:gs>
            </a:gsLst>
            <a:lin ang="5400012" scaled="0"/>
          </a:gra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 1">
  <p:cSld name="OBJECT_2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2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42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7" name="Google Shape;147;p42"/>
          <p:cNvSpPr txBox="1"/>
          <p:nvPr>
            <p:ph idx="10" type="dt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8" name="Google Shape;148;p42"/>
          <p:cNvSpPr txBox="1"/>
          <p:nvPr>
            <p:ph idx="11" type="ftr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9" name="Google Shape;149;p42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 1">
  <p:cSld name="1_Custom Layout_1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3"/>
          <p:cNvSpPr/>
          <p:nvPr>
            <p:ph idx="2" type="pic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12" scaled="0"/>
          </a:gradFill>
          <a:ln>
            <a:noFill/>
          </a:ln>
        </p:spPr>
      </p:sp>
      <p:sp>
        <p:nvSpPr>
          <p:cNvPr id="152" name="Google Shape;152;p43"/>
          <p:cNvSpPr txBox="1"/>
          <p:nvPr>
            <p:ph type="title"/>
          </p:nvPr>
        </p:nvSpPr>
        <p:spPr>
          <a:xfrm>
            <a:off x="768728" y="1953971"/>
            <a:ext cx="7610100" cy="1235400"/>
          </a:xfrm>
          <a:prstGeom prst="rect">
            <a:avLst/>
          </a:prstGeom>
          <a:noFill/>
          <a:ln>
            <a:noFill/>
          </a:ln>
          <a:effectLst>
            <a:outerShdw blurRad="762000" rotWithShape="0" algn="t" dir="5400000" dist="381000">
              <a:srgbClr val="000000">
                <a:alpha val="26670"/>
              </a:srgbClr>
            </a:outerShdw>
          </a:effectLst>
        </p:spPr>
        <p:txBody>
          <a:bodyPr anchorCtr="0" anchor="t" bIns="0" lIns="0" spcFirstLastPara="1" rIns="0" wrap="square" tIns="144000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b="1" i="0" sz="7200"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>
  <p:cSld name="OBJECT_3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4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155" name="Google Shape;155;p44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rmAutofit/>
          </a:bodyPr>
          <a:lstStyle>
            <a:lvl1pPr indent="-260350" lvl="0" marL="457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500"/>
              <a:buChar char="•"/>
              <a:defRPr/>
            </a:lvl1pPr>
            <a:lvl2pPr indent="-260350" lvl="1" marL="914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500"/>
              <a:buChar char="•"/>
              <a:defRPr/>
            </a:lvl2pPr>
            <a:lvl3pPr indent="-260350" lvl="2" marL="1371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500"/>
              <a:buChar char="•"/>
              <a:defRPr/>
            </a:lvl3pPr>
            <a:lvl4pPr indent="-260350" lvl="3" marL="1828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500"/>
              <a:buChar char="•"/>
              <a:defRPr/>
            </a:lvl4pPr>
            <a:lvl5pPr indent="-260350" lvl="4" marL="22860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500"/>
              <a:buChar char="•"/>
              <a:defRPr/>
            </a:lvl5pPr>
            <a:lvl6pPr indent="-26035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500"/>
              <a:buChar char="•"/>
              <a:defRPr/>
            </a:lvl6pPr>
            <a:lvl7pPr indent="-26035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500"/>
              <a:buChar char="•"/>
              <a:defRPr/>
            </a:lvl7pPr>
            <a:lvl8pPr indent="-26035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500"/>
              <a:buChar char="•"/>
              <a:defRPr/>
            </a:lvl8pPr>
            <a:lvl9pPr indent="-26035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500"/>
              <a:buChar char="•"/>
              <a:defRPr/>
            </a:lvl9pPr>
          </a:lstStyle>
          <a:p/>
        </p:txBody>
      </p:sp>
      <p:sp>
        <p:nvSpPr>
          <p:cNvPr id="156" name="Google Shape;156;p44"/>
          <p:cNvSpPr txBox="1"/>
          <p:nvPr>
            <p:ph idx="10" type="dt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None/>
              <a:defRPr b="0" i="0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None/>
              <a:defRPr b="0" i="0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None/>
              <a:defRPr b="0" i="0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None/>
              <a:defRPr b="0" i="0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None/>
              <a:defRPr b="0" i="0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None/>
              <a:defRPr b="0" i="0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None/>
              <a:defRPr b="0" i="0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None/>
              <a:defRPr b="0" i="0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None/>
              <a:defRPr b="0" i="0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57" name="Google Shape;157;p44"/>
          <p:cNvSpPr txBox="1"/>
          <p:nvPr>
            <p:ph idx="11" type="ftr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None/>
              <a:defRPr b="0" i="0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None/>
              <a:defRPr b="0" i="0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None/>
              <a:defRPr b="0" i="0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None/>
              <a:defRPr b="0" i="0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None/>
              <a:defRPr b="0" i="0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None/>
              <a:defRPr b="0" i="0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None/>
              <a:defRPr b="0" i="0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None/>
              <a:defRPr b="0" i="0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None/>
              <a:defRPr b="0" i="0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58" name="Google Shape;158;p44"/>
          <p:cNvSpPr txBox="1"/>
          <p:nvPr>
            <p:ph idx="12" type="sldNum"/>
          </p:nvPr>
        </p:nvSpPr>
        <p:spPr>
          <a:xfrm>
            <a:off x="4464356" y="4878958"/>
            <a:ext cx="208500" cy="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0_Title Slide">
  <p:cSld name="50_Title Slide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5"/>
          <p:cNvSpPr/>
          <p:nvPr>
            <p:ph idx="2" type="pic"/>
          </p:nvPr>
        </p:nvSpPr>
        <p:spPr>
          <a:xfrm>
            <a:off x="3118417" y="692398"/>
            <a:ext cx="2907300" cy="2907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3" name="Google Shape;163;p4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4" name="Google Shape;164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7" name="Google Shape;167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0" name="Google Shape;170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1" name="Google Shape;171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4" name="Google Shape;174;p4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5" name="Google Shape;175;p4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6" name="Google Shape;176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9" name="Google Shape;179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2" name="Google Shape;182;p5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3" name="Google Shape;183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6" name="Google Shape;186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5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0" name="Google Shape;190;p5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1" name="Google Shape;191;p5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2" name="Google Shape;192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95" name="Google Shape;195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5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8" name="Google Shape;198;p5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9" name="Google Shape;199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і підзаголовок">
  <p:cSld name="TITLE_1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57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204" name="Google Shape;204;p57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sz="1700"/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sz="1700"/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sz="1700"/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sz="1700"/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sz="1700"/>
            </a:lvl5pPr>
            <a:lvl6pPr indent="-26035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500"/>
              <a:buChar char="•"/>
              <a:defRPr/>
            </a:lvl6pPr>
            <a:lvl7pPr indent="-26035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500"/>
              <a:buChar char="•"/>
              <a:defRPr/>
            </a:lvl7pPr>
            <a:lvl8pPr indent="-26035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500"/>
              <a:buChar char="•"/>
              <a:defRPr/>
            </a:lvl8pPr>
            <a:lvl9pPr indent="-26035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500"/>
              <a:buChar char="•"/>
              <a:defRPr/>
            </a:lvl9pPr>
          </a:lstStyle>
          <a:p/>
        </p:txBody>
      </p:sp>
      <p:sp>
        <p:nvSpPr>
          <p:cNvPr id="205" name="Google Shape;205;p57"/>
          <p:cNvSpPr txBox="1"/>
          <p:nvPr>
            <p:ph idx="12" type="sldNum"/>
          </p:nvPr>
        </p:nvSpPr>
        <p:spPr>
          <a:xfrm>
            <a:off x="4475930" y="4878958"/>
            <a:ext cx="185400" cy="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6_Custom Layout 2 1">
  <p:cSld name="46_Custom Layout_2_1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58"/>
          <p:cNvSpPr txBox="1"/>
          <p:nvPr>
            <p:ph type="title"/>
          </p:nvPr>
        </p:nvSpPr>
        <p:spPr>
          <a:xfrm>
            <a:off x="1521619" y="710026"/>
            <a:ext cx="3050400" cy="15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8" name="Google Shape;208;p58"/>
          <p:cNvSpPr/>
          <p:nvPr>
            <p:ph idx="2" type="pic"/>
          </p:nvPr>
        </p:nvSpPr>
        <p:spPr>
          <a:xfrm>
            <a:off x="4574972" y="844153"/>
            <a:ext cx="3804600" cy="4299300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99000">
                <a:srgbClr val="000000">
                  <a:alpha val="20000"/>
                </a:srgbClr>
              </a:gs>
              <a:gs pos="100000">
                <a:srgbClr val="000000">
                  <a:alpha val="2000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9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11" name="Google Shape;211;p59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12" name="Google Shape;212;p59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theme" Target="../theme/theme3.xml"/><Relationship Id="rId20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0.xml"/><Relationship Id="rId21" Type="http://schemas.openxmlformats.org/officeDocument/2006/relationships/slideLayout" Target="../slideLayouts/slideLayout39.xml"/><Relationship Id="rId24" Type="http://schemas.openxmlformats.org/officeDocument/2006/relationships/slideLayout" Target="../slideLayouts/slideLayout42.xml"/><Relationship Id="rId23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44.xml"/><Relationship Id="rId25" Type="http://schemas.openxmlformats.org/officeDocument/2006/relationships/slideLayout" Target="../slideLayouts/slideLayout43.xml"/><Relationship Id="rId28" Type="http://schemas.openxmlformats.org/officeDocument/2006/relationships/slideLayout" Target="../slideLayouts/slideLayout46.xml"/><Relationship Id="rId27" Type="http://schemas.openxmlformats.org/officeDocument/2006/relationships/slideLayout" Target="../slideLayouts/slideLayout45.xml"/><Relationship Id="rId5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4.xml"/><Relationship Id="rId29" Type="http://schemas.openxmlformats.org/officeDocument/2006/relationships/slideLayout" Target="../slideLayouts/slideLayout47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Relationship Id="rId31" Type="http://schemas.openxmlformats.org/officeDocument/2006/relationships/slideLayout" Target="../slideLayouts/slideLayout49.xml"/><Relationship Id="rId30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29.xml"/><Relationship Id="rId33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28.xml"/><Relationship Id="rId32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31.xml"/><Relationship Id="rId35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30.xml"/><Relationship Id="rId34" Type="http://schemas.openxmlformats.org/officeDocument/2006/relationships/slideLayout" Target="../slideLayouts/slideLayout52.xml"/><Relationship Id="rId15" Type="http://schemas.openxmlformats.org/officeDocument/2006/relationships/slideLayout" Target="../slideLayouts/slideLayout33.xml"/><Relationship Id="rId37" Type="http://schemas.openxmlformats.org/officeDocument/2006/relationships/slideLayout" Target="../slideLayouts/slideLayout55.xml"/><Relationship Id="rId14" Type="http://schemas.openxmlformats.org/officeDocument/2006/relationships/slideLayout" Target="../slideLayouts/slideLayout32.xml"/><Relationship Id="rId36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35.xml"/><Relationship Id="rId39" Type="http://schemas.openxmlformats.org/officeDocument/2006/relationships/slideLayout" Target="../slideLayouts/slideLayout57.xml"/><Relationship Id="rId16" Type="http://schemas.openxmlformats.org/officeDocument/2006/relationships/slideLayout" Target="../slideLayouts/slideLayout34.xml"/><Relationship Id="rId38" Type="http://schemas.openxmlformats.org/officeDocument/2006/relationships/slideLayout" Target="../slideLayouts/slideLayout56.xml"/><Relationship Id="rId19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85" r:id="rId20"/>
    <p:sldLayoutId id="2147483686" r:id="rId21"/>
    <p:sldLayoutId id="2147483687" r:id="rId22"/>
    <p:sldLayoutId id="2147483688" r:id="rId23"/>
    <p:sldLayoutId id="2147483689" r:id="rId24"/>
    <p:sldLayoutId id="2147483690" r:id="rId25"/>
    <p:sldLayoutId id="2147483691" r:id="rId26"/>
    <p:sldLayoutId id="2147483692" r:id="rId27"/>
    <p:sldLayoutId id="2147483693" r:id="rId28"/>
    <p:sldLayoutId id="2147483694" r:id="rId29"/>
    <p:sldLayoutId id="2147483695" r:id="rId30"/>
    <p:sldLayoutId id="2147483696" r:id="rId31"/>
    <p:sldLayoutId id="2147483697" r:id="rId32"/>
    <p:sldLayoutId id="2147483698" r:id="rId33"/>
    <p:sldLayoutId id="2147483699" r:id="rId34"/>
    <p:sldLayoutId id="2147483700" r:id="rId35"/>
    <p:sldLayoutId id="2147483701" r:id="rId36"/>
    <p:sldLayoutId id="2147483702" r:id="rId37"/>
    <p:sldLayoutId id="2147483703" r:id="rId38"/>
    <p:sldLayoutId id="2147483704" r:id="rId3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13.png"/><Relationship Id="rId6" Type="http://schemas.openxmlformats.org/officeDocument/2006/relationships/image" Target="../media/image18.png"/><Relationship Id="rId7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4.png"/><Relationship Id="rId6" Type="http://schemas.openxmlformats.org/officeDocument/2006/relationships/image" Target="../media/image1.png"/><Relationship Id="rId7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Relationship Id="rId4" Type="http://schemas.openxmlformats.org/officeDocument/2006/relationships/image" Target="../media/image6.png"/><Relationship Id="rId5" Type="http://schemas.openxmlformats.org/officeDocument/2006/relationships/image" Target="../media/image11.png"/><Relationship Id="rId6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3DA4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4892649" y="140589"/>
            <a:ext cx="4714921" cy="7289774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60"/>
          <p:cNvSpPr txBox="1"/>
          <p:nvPr/>
        </p:nvSpPr>
        <p:spPr>
          <a:xfrm>
            <a:off x="847028" y="571500"/>
            <a:ext cx="7445700" cy="12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Фінальний проект  курсу</a:t>
            </a:r>
            <a:endParaRPr sz="4400">
              <a:solidFill>
                <a:schemeClr val="lt1"/>
              </a:solidFill>
            </a:endParaRPr>
          </a:p>
        </p:txBody>
      </p:sp>
      <p:sp>
        <p:nvSpPr>
          <p:cNvPr id="219" name="Google Shape;219;p60"/>
          <p:cNvSpPr txBox="1"/>
          <p:nvPr/>
        </p:nvSpPr>
        <p:spPr>
          <a:xfrm>
            <a:off x="1969750" y="2020975"/>
            <a:ext cx="69564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Mathematics for Computer Science and Introduction to Problem-Solving Techniques</a:t>
            </a:r>
            <a:endParaRPr sz="200"/>
          </a:p>
        </p:txBody>
      </p:sp>
      <p:pic>
        <p:nvPicPr>
          <p:cNvPr id="220" name="Google Shape;220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2728" y="4749662"/>
            <a:ext cx="664293" cy="201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9375" y="4749649"/>
            <a:ext cx="663587" cy="20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9"/>
          <p:cNvSpPr txBox="1"/>
          <p:nvPr>
            <p:ph idx="1" type="subTitle"/>
          </p:nvPr>
        </p:nvSpPr>
        <p:spPr>
          <a:xfrm>
            <a:off x="583275" y="393850"/>
            <a:ext cx="7645500" cy="10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Порівняння справжніх та спрогнозованих даних</a:t>
            </a:r>
            <a:endParaRPr b="1" sz="2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2" name="Google Shape;312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474" y="4749638"/>
            <a:ext cx="657581" cy="197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5075" y="4748592"/>
            <a:ext cx="657575" cy="19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69"/>
          <p:cNvPicPr preferRelativeResize="0"/>
          <p:nvPr/>
        </p:nvPicPr>
        <p:blipFill rotWithShape="1">
          <a:blip r:embed="rId5">
            <a:alphaModFix/>
          </a:blip>
          <a:srcRect b="929" l="950" r="-950" t="-930"/>
          <a:stretch/>
        </p:blipFill>
        <p:spPr>
          <a:xfrm>
            <a:off x="129400" y="1542788"/>
            <a:ext cx="2878826" cy="22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6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5625" y="1563550"/>
            <a:ext cx="2878826" cy="22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6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01850" y="1563550"/>
            <a:ext cx="2678700" cy="21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70"/>
          <p:cNvSpPr/>
          <p:nvPr/>
        </p:nvSpPr>
        <p:spPr>
          <a:xfrm>
            <a:off x="-112750" y="147450"/>
            <a:ext cx="9144000" cy="5143500"/>
          </a:xfrm>
          <a:custGeom>
            <a:rect b="b" l="l" r="r" t="t"/>
            <a:pathLst>
              <a:path extrusionOk="0" h="6858000" w="12192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273DA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400"/>
          </a:p>
        </p:txBody>
      </p:sp>
      <p:pic>
        <p:nvPicPr>
          <p:cNvPr id="322" name="Google Shape;322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7263" y="0"/>
            <a:ext cx="3326736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46175" y="0"/>
            <a:ext cx="1555893" cy="3053063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70"/>
          <p:cNvSpPr txBox="1"/>
          <p:nvPr>
            <p:ph idx="1" type="subTitle"/>
          </p:nvPr>
        </p:nvSpPr>
        <p:spPr>
          <a:xfrm>
            <a:off x="629800" y="700700"/>
            <a:ext cx="6518100" cy="56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457200" rtl="0" algn="l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SzPts val="1100"/>
              <a:buNone/>
            </a:pPr>
            <a:r>
              <a:rPr b="1" lang="en" sz="2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Аналіз помилок</a:t>
            </a:r>
            <a:endParaRPr b="1" sz="2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5" name="Google Shape;325;p7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2728" y="4749662"/>
            <a:ext cx="664293" cy="201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7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89375" y="4749649"/>
            <a:ext cx="663587" cy="201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70"/>
          <p:cNvSpPr txBox="1"/>
          <p:nvPr/>
        </p:nvSpPr>
        <p:spPr>
          <a:xfrm>
            <a:off x="477325" y="1796825"/>
            <a:ext cx="5340000" cy="240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За обома метриками найкращою є лінійна регресія, оскільки вона має найменшу середньоквадратичну помилку і найвищий коефіцієнт детермінації. Модель SVR та модель DecisionTreeRegressor показують схожу якість, проте за </a:t>
            </a:r>
            <a:r>
              <a:rPr b="1" lang="en">
                <a:solidFill>
                  <a:schemeClr val="dk1"/>
                </a:solidFill>
              </a:rPr>
              <a:t>R</a:t>
            </a:r>
            <a:r>
              <a:rPr b="1" baseline="30000" lang="en">
                <a:solidFill>
                  <a:schemeClr val="dk1"/>
                </a:solidFill>
              </a:rPr>
              <a:t>2</a:t>
            </a:r>
            <a:r>
              <a:rPr lang="en" sz="18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модель DecisionTreeRegressor трохи краще за модель SVR.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71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6858000" w="12192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273DA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400"/>
          </a:p>
        </p:txBody>
      </p:sp>
      <p:pic>
        <p:nvPicPr>
          <p:cNvPr id="333" name="Google Shape;333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7263" y="0"/>
            <a:ext cx="3326736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555893" cy="3053063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71"/>
          <p:cNvSpPr txBox="1"/>
          <p:nvPr>
            <p:ph idx="1" type="subTitle"/>
          </p:nvPr>
        </p:nvSpPr>
        <p:spPr>
          <a:xfrm>
            <a:off x="1429950" y="393850"/>
            <a:ext cx="6284100" cy="56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SzPts val="1100"/>
              <a:buNone/>
            </a:pPr>
            <a:r>
              <a:rPr b="1" lang="en" sz="2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Порівняння якості моделей</a:t>
            </a:r>
            <a:endParaRPr b="1" sz="2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6" name="Google Shape;336;p7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2728" y="4749662"/>
            <a:ext cx="664293" cy="201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7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89375" y="4749649"/>
            <a:ext cx="663587" cy="20140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71"/>
          <p:cNvSpPr txBox="1"/>
          <p:nvPr/>
        </p:nvSpPr>
        <p:spPr>
          <a:xfrm>
            <a:off x="1626825" y="1131050"/>
            <a:ext cx="6284100" cy="289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Зазвичай </a:t>
            </a:r>
            <a:r>
              <a:rPr b="1" lang="en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лінійна регресія</a:t>
            </a: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більше помиляється на прикладах, де залежність між ознаками та цільовою змінною не є лінійною. </a:t>
            </a: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Такі приклади можуть мати складну структуру або включати нелінійні взаємодії між ознаками.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Модель </a:t>
            </a:r>
            <a:r>
              <a:rPr b="1" lang="en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SVR</a:t>
            </a: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може більше помилятися на прикладах, де є складні нелінійні взаємодії між ознаками або неоднорідність у розподілі даних. 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Модель </a:t>
            </a:r>
            <a:r>
              <a:rPr b="1" lang="en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DecisionTreeRegressor</a:t>
            </a: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може більше помилятися на прикладах, де вона перенавчилася на тренувальних даних. Це може відбуватися, коли модель надто вдосконалена під тренувальні дані і не може адекватно узагальнити нові дані.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3DA4"/>
        </a:soli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72"/>
          <p:cNvSpPr txBox="1"/>
          <p:nvPr/>
        </p:nvSpPr>
        <p:spPr>
          <a:xfrm>
            <a:off x="399825" y="532625"/>
            <a:ext cx="3294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Висновки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45" name="Google Shape;345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9350" y="2253584"/>
            <a:ext cx="3881876" cy="2817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661050">
            <a:off x="7065873" y="-130722"/>
            <a:ext cx="2849178" cy="2859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4876897">
            <a:off x="3734442" y="3385878"/>
            <a:ext cx="2760489" cy="3256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7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2728" y="4749662"/>
            <a:ext cx="664293" cy="201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7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89375" y="4749649"/>
            <a:ext cx="663587" cy="20140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72"/>
          <p:cNvSpPr txBox="1"/>
          <p:nvPr/>
        </p:nvSpPr>
        <p:spPr>
          <a:xfrm>
            <a:off x="399825" y="1324825"/>
            <a:ext cx="4422300" cy="212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Д</a:t>
            </a:r>
            <a:r>
              <a:rPr lang="en" sz="18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ля наших конкретних даних із прогнозуванням ефективності сну, лінійна регресія може бути найкращим варіантом моделювання. Однак важливо також врахувати контекст задачі та можливі особливості даних при виборі оптимальної моделі.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73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6858000" w="12192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273DA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400"/>
          </a:p>
        </p:txBody>
      </p:sp>
      <p:pic>
        <p:nvPicPr>
          <p:cNvPr id="356" name="Google Shape;356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7263" y="0"/>
            <a:ext cx="3326736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555893" cy="3053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73"/>
          <p:cNvPicPr preferRelativeResize="0"/>
          <p:nvPr/>
        </p:nvPicPr>
        <p:blipFill rotWithShape="1">
          <a:blip r:embed="rId5">
            <a:alphaModFix/>
          </a:blip>
          <a:srcRect b="22305" l="0" r="0" t="0"/>
          <a:stretch/>
        </p:blipFill>
        <p:spPr>
          <a:xfrm>
            <a:off x="5470425" y="2357375"/>
            <a:ext cx="3403150" cy="2590024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73"/>
          <p:cNvSpPr txBox="1"/>
          <p:nvPr>
            <p:ph idx="1" type="subTitle"/>
          </p:nvPr>
        </p:nvSpPr>
        <p:spPr>
          <a:xfrm>
            <a:off x="583275" y="565700"/>
            <a:ext cx="8520600" cy="130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2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Мої інсайти і враження</a:t>
            </a:r>
            <a:endParaRPr b="1" sz="2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b="1"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60" name="Google Shape;360;p7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2728" y="4749662"/>
            <a:ext cx="664293" cy="201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7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89375" y="4749649"/>
            <a:ext cx="663587" cy="20140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73"/>
          <p:cNvSpPr txBox="1"/>
          <p:nvPr/>
        </p:nvSpPr>
        <p:spPr>
          <a:xfrm>
            <a:off x="847025" y="1724250"/>
            <a:ext cx="4023600" cy="101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Як завжди, новий і цікавий досвід який в подальшому може бути корисним у роботі.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3DA4"/>
        </a:solid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74"/>
          <p:cNvSpPr txBox="1"/>
          <p:nvPr/>
        </p:nvSpPr>
        <p:spPr>
          <a:xfrm>
            <a:off x="1383050" y="2171550"/>
            <a:ext cx="5825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Дякую за увагу</a:t>
            </a:r>
            <a:endParaRPr b="1" sz="4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68" name="Google Shape;368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1472" y="2693025"/>
            <a:ext cx="2604025" cy="2204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2728" y="4749662"/>
            <a:ext cx="664293" cy="201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9375" y="4749649"/>
            <a:ext cx="663587" cy="20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3DA4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1"/>
          <p:cNvSpPr txBox="1"/>
          <p:nvPr/>
        </p:nvSpPr>
        <p:spPr>
          <a:xfrm>
            <a:off x="3901300" y="549700"/>
            <a:ext cx="4876800" cy="3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Леся Осипчук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47</a:t>
            </a: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років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Фінансовий директор невеликої компанії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Захоплююсь езотерикою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Люблю подорожувати, проводити час на природі. Також люблю усілякі квести і ребуси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7" name="Google Shape;227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601" y="1065300"/>
            <a:ext cx="2007025" cy="311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2728" y="4749662"/>
            <a:ext cx="664293" cy="201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9375" y="4749649"/>
            <a:ext cx="663587" cy="20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600">
        <p:fade thruBlk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3DA4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62"/>
          <p:cNvSpPr txBox="1"/>
          <p:nvPr>
            <p:ph idx="1" type="subTitle"/>
          </p:nvPr>
        </p:nvSpPr>
        <p:spPr>
          <a:xfrm>
            <a:off x="311700" y="393850"/>
            <a:ext cx="8520600" cy="9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Аналіз та підготовка даних</a:t>
            </a:r>
            <a:endParaRPr b="1" sz="4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5" name="Google Shape;235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661050">
            <a:off x="767473" y="2232878"/>
            <a:ext cx="2849178" cy="2859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4876897">
            <a:off x="5521242" y="2068753"/>
            <a:ext cx="2760489" cy="3256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2728" y="4749662"/>
            <a:ext cx="664293" cy="201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9375" y="4749649"/>
            <a:ext cx="663587" cy="201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62"/>
          <p:cNvSpPr txBox="1"/>
          <p:nvPr/>
        </p:nvSpPr>
        <p:spPr>
          <a:xfrm>
            <a:off x="1246900" y="1385125"/>
            <a:ext cx="5815800" cy="80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2F2F37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А</a:t>
            </a:r>
            <a:r>
              <a:rPr lang="en" sz="1350">
                <a:solidFill>
                  <a:srgbClr val="2F2F37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наліз даних допомагає підвищити точність прийняття рішень, розкривати складні залежності в даних та швидше адаптуватися до змін у середовищі.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3DA4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63"/>
          <p:cNvSpPr txBox="1"/>
          <p:nvPr>
            <p:ph idx="1" type="subTitle"/>
          </p:nvPr>
        </p:nvSpPr>
        <p:spPr>
          <a:xfrm>
            <a:off x="1396325" y="202975"/>
            <a:ext cx="5754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Аналіз даних</a:t>
            </a:r>
            <a:endParaRPr b="1" sz="2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5" name="Google Shape;245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97600" y="2836825"/>
            <a:ext cx="3664332" cy="223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2728" y="4749662"/>
            <a:ext cx="664293" cy="201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691698">
            <a:off x="6207545" y="3590268"/>
            <a:ext cx="818012" cy="24826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8" name="Google Shape;248;p63"/>
          <p:cNvGrpSpPr/>
          <p:nvPr/>
        </p:nvGrpSpPr>
        <p:grpSpPr>
          <a:xfrm>
            <a:off x="411400" y="755491"/>
            <a:ext cx="7960000" cy="3924900"/>
            <a:chOff x="583275" y="995575"/>
            <a:chExt cx="7960000" cy="3924900"/>
          </a:xfrm>
        </p:grpSpPr>
        <p:sp>
          <p:nvSpPr>
            <p:cNvPr id="249" name="Google Shape;249;p63"/>
            <p:cNvSpPr txBox="1"/>
            <p:nvPr/>
          </p:nvSpPr>
          <p:spPr>
            <a:xfrm>
              <a:off x="583275" y="995575"/>
              <a:ext cx="5251800" cy="180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chemeClr val="accent2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        </a:t>
              </a:r>
              <a:r>
                <a:rPr b="1" lang="en" sz="1050">
                  <a:solidFill>
                    <a:schemeClr val="accent2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Age      Gender      </a:t>
              </a:r>
              <a:r>
                <a:rPr b="1" lang="en" sz="1050">
                  <a:solidFill>
                    <a:schemeClr val="accent2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Sleep   	Sleep 							   </a:t>
              </a:r>
              <a:r>
                <a:rPr b="1" lang="en" sz="1050">
                  <a:solidFill>
                    <a:schemeClr val="accent2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duration     efficiency</a:t>
              </a:r>
              <a:endParaRPr b="1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50">
                  <a:solidFill>
                    <a:schemeClr val="accent2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count</a:t>
              </a:r>
              <a:r>
                <a:rPr lang="en" sz="1050">
                  <a:solidFill>
                    <a:schemeClr val="accent2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452.00000    452.0000   452.0000    452.000000    </a:t>
              </a:r>
              <a:endParaRPr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50">
                  <a:solidFill>
                    <a:schemeClr val="accent2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mean</a:t>
              </a:r>
              <a:r>
                <a:rPr lang="en" sz="1050">
                  <a:solidFill>
                    <a:schemeClr val="accent2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 40.285398    0.504425   7.465708      0.788916   </a:t>
              </a:r>
              <a:endParaRPr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chemeClr val="accent2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std     13.172250    0.500534   0.866625      0.135237   </a:t>
              </a:r>
              <a:endParaRPr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50">
                  <a:solidFill>
                    <a:schemeClr val="accent2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min </a:t>
              </a:r>
              <a:r>
                <a:rPr lang="en" sz="1050">
                  <a:solidFill>
                    <a:schemeClr val="accent2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  9.000000    0.000000   5.000000      0.500000   </a:t>
              </a:r>
              <a:endParaRPr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chemeClr val="accent2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25%     29.000000    0.000000   7.000000      0.697500   </a:t>
              </a:r>
              <a:endParaRPr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chemeClr val="accent2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50%     40.000000    1.000000   7.500000      0.820000   </a:t>
              </a:r>
              <a:endParaRPr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chemeClr val="accent2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75%     52.000000    1.000000   8.000000      0.900000   </a:t>
              </a:r>
              <a:endParaRPr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50">
                  <a:solidFill>
                    <a:schemeClr val="accent2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max   </a:t>
              </a:r>
              <a:r>
                <a:rPr lang="en" sz="1050">
                  <a:solidFill>
                    <a:schemeClr val="accent2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69.000000    1.000000   10.000000     0.990000   </a:t>
              </a:r>
              <a:endParaRPr/>
            </a:p>
          </p:txBody>
        </p:sp>
        <p:sp>
          <p:nvSpPr>
            <p:cNvPr id="250" name="Google Shape;250;p63"/>
            <p:cNvSpPr txBox="1"/>
            <p:nvPr/>
          </p:nvSpPr>
          <p:spPr>
            <a:xfrm>
              <a:off x="5098075" y="995575"/>
              <a:ext cx="3445200" cy="180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050">
                  <a:solidFill>
                    <a:schemeClr val="accent2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REM sleep%   Deep sleep%  Light sleep%</a:t>
              </a:r>
              <a:endParaRPr b="1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chemeClr val="accent2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452.000000   452.000000   452.000000   </a:t>
              </a:r>
              <a:endParaRPr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chemeClr val="accent2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22.615044    52.823009    24.561947   </a:t>
              </a:r>
              <a:endParaRPr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chemeClr val="accent2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3.525963     15.654235    15.313665   </a:t>
              </a:r>
              <a:endParaRPr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chemeClr val="accent2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15.000000    18.000000    7.000000   </a:t>
              </a:r>
              <a:endParaRPr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chemeClr val="accent2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r>
                <a:rPr lang="en" sz="1050">
                  <a:solidFill>
                    <a:schemeClr val="accent2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0.000000    48.250000    15.000000   </a:t>
              </a:r>
              <a:endParaRPr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chemeClr val="accent2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22.000000    58.000000    18.000000   </a:t>
              </a:r>
              <a:endParaRPr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chemeClr val="accent2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25.000000    63.000000    32.500000   </a:t>
              </a:r>
              <a:endParaRPr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chemeClr val="accent2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30.000000    75.000000    </a:t>
              </a:r>
              <a:r>
                <a:rPr lang="en" sz="1050">
                  <a:solidFill>
                    <a:schemeClr val="accent2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6</a:t>
              </a:r>
              <a:r>
                <a:rPr lang="en" sz="1050">
                  <a:solidFill>
                    <a:schemeClr val="accent2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3.000000   </a:t>
              </a:r>
              <a:endParaRPr/>
            </a:p>
          </p:txBody>
        </p:sp>
        <p:sp>
          <p:nvSpPr>
            <p:cNvPr id="251" name="Google Shape;251;p63"/>
            <p:cNvSpPr txBox="1"/>
            <p:nvPr/>
          </p:nvSpPr>
          <p:spPr>
            <a:xfrm>
              <a:off x="583275" y="2796475"/>
              <a:ext cx="5037600" cy="212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50">
                  <a:solidFill>
                    <a:schemeClr val="accent2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Awakenings  Caffeine    </a:t>
              </a:r>
              <a:r>
                <a:rPr b="1" lang="en" sz="1050">
                  <a:solidFill>
                    <a:schemeClr val="accent2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Alcohol 	  Smoking  Exercise</a:t>
              </a:r>
              <a:r>
                <a:rPr lang="en" sz="1050">
                  <a:solidFill>
                    <a:schemeClr val="accent2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endParaRPr b="1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9144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50">
                  <a:solidFill>
                    <a:schemeClr val="accent2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  consumption  consumption  </a:t>
              </a:r>
              <a:r>
                <a:rPr b="1" lang="en" sz="1050">
                  <a:solidFill>
                    <a:schemeClr val="accent2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status  frequency</a:t>
              </a:r>
              <a:endParaRPr b="1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50">
                  <a:solidFill>
                    <a:schemeClr val="accent2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count</a:t>
              </a:r>
              <a:r>
                <a:rPr lang="en" sz="1050">
                  <a:solidFill>
                    <a:schemeClr val="accent2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452.0000   452.000000   452.0000    452.0000  </a:t>
              </a:r>
              <a:r>
                <a:rPr lang="en" sz="1050">
                  <a:solidFill>
                    <a:schemeClr val="accent2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452.0000</a:t>
              </a:r>
              <a:r>
                <a:rPr lang="en" sz="1050">
                  <a:solidFill>
                    <a:schemeClr val="accent2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endParaRPr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50">
                  <a:solidFill>
                    <a:schemeClr val="accent2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mean</a:t>
              </a:r>
              <a:r>
                <a:rPr lang="en" sz="1050">
                  <a:solidFill>
                    <a:schemeClr val="accent2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1.641204   23.653396    1.173516    0.340708  </a:t>
              </a:r>
              <a:r>
                <a:rPr lang="en" sz="1050">
                  <a:solidFill>
                    <a:schemeClr val="accent2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1.791480</a:t>
              </a:r>
              <a:r>
                <a:rPr lang="en" sz="1050">
                  <a:solidFill>
                    <a:schemeClr val="accent2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endParaRPr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chemeClr val="accent2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std   1.326338   29.353745    1.596013    0.474472  </a:t>
              </a:r>
              <a:r>
                <a:rPr lang="en" sz="1050">
                  <a:solidFill>
                    <a:schemeClr val="accent2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1.418603</a:t>
              </a:r>
              <a:r>
                <a:rPr lang="en" sz="1050">
                  <a:solidFill>
                    <a:schemeClr val="accent2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endParaRPr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50">
                  <a:solidFill>
                    <a:schemeClr val="accent2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min </a:t>
              </a:r>
              <a:r>
                <a:rPr lang="en" sz="1050">
                  <a:solidFill>
                    <a:schemeClr val="accent2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0.000000   0.000000     0.000000    0.000000  </a:t>
              </a:r>
              <a:r>
                <a:rPr lang="en" sz="1050">
                  <a:solidFill>
                    <a:schemeClr val="accent2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0.000000</a:t>
              </a:r>
              <a:r>
                <a:rPr lang="en" sz="1050">
                  <a:solidFill>
                    <a:schemeClr val="accent2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endParaRPr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chemeClr val="accent2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25%   1.000000   0.000000     0.000000    0.000000  </a:t>
              </a:r>
              <a:r>
                <a:rPr lang="en" sz="1050">
                  <a:solidFill>
                    <a:schemeClr val="accent2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0.000000</a:t>
              </a:r>
              <a:r>
                <a:rPr lang="en" sz="1050">
                  <a:solidFill>
                    <a:schemeClr val="accent2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endParaRPr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chemeClr val="accent2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50%   1.000000   23.653396    0.000000    0.000000  2</a:t>
              </a:r>
              <a:r>
                <a:rPr lang="en" sz="1050">
                  <a:solidFill>
                    <a:schemeClr val="accent2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.000000</a:t>
              </a:r>
              <a:r>
                <a:rPr lang="en" sz="1050">
                  <a:solidFill>
                    <a:schemeClr val="accent2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endParaRPr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chemeClr val="accent2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75%   3.000000   50.000000    2.000000    1.000000  3</a:t>
              </a:r>
              <a:r>
                <a:rPr lang="en" sz="1050">
                  <a:solidFill>
                    <a:schemeClr val="accent2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.000000</a:t>
              </a:r>
              <a:r>
                <a:rPr lang="en" sz="1050">
                  <a:solidFill>
                    <a:schemeClr val="accent2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endParaRPr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50">
                  <a:solidFill>
                    <a:schemeClr val="accent2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max</a:t>
              </a:r>
              <a:r>
                <a:rPr lang="en" sz="1050">
                  <a:solidFill>
                    <a:schemeClr val="accent2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4.000000   200.000000   5.000000    1.000000  5</a:t>
              </a:r>
              <a:r>
                <a:rPr lang="en" sz="1050">
                  <a:solidFill>
                    <a:schemeClr val="accent2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.000000</a:t>
              </a:r>
              <a:endParaRPr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64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6858000" w="12192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273DA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400"/>
          </a:p>
        </p:txBody>
      </p:sp>
      <p:pic>
        <p:nvPicPr>
          <p:cNvPr id="257" name="Google Shape;257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7263" y="0"/>
            <a:ext cx="3326736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555893" cy="3053063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64"/>
          <p:cNvSpPr txBox="1"/>
          <p:nvPr/>
        </p:nvSpPr>
        <p:spPr>
          <a:xfrm>
            <a:off x="838650" y="437000"/>
            <a:ext cx="7466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Підготовка даних</a:t>
            </a:r>
            <a:endParaRPr sz="2500"/>
          </a:p>
        </p:txBody>
      </p:sp>
      <p:pic>
        <p:nvPicPr>
          <p:cNvPr id="260" name="Google Shape;260;p6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2728" y="4749662"/>
            <a:ext cx="664293" cy="201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6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89375" y="4749649"/>
            <a:ext cx="663587" cy="201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64"/>
          <p:cNvSpPr txBox="1"/>
          <p:nvPr/>
        </p:nvSpPr>
        <p:spPr>
          <a:xfrm>
            <a:off x="3031650" y="1402775"/>
            <a:ext cx="3000000" cy="318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Визначення типів ознак</a:t>
            </a:r>
            <a:endParaRPr b="1" sz="120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                          int64</a:t>
            </a:r>
            <a:endParaRPr sz="10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Age                         int64</a:t>
            </a:r>
            <a:endParaRPr sz="10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Gender                     object</a:t>
            </a:r>
            <a:endParaRPr sz="10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Bedtime                    object</a:t>
            </a:r>
            <a:endParaRPr sz="10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Wakeup time                object</a:t>
            </a:r>
            <a:endParaRPr sz="10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Sleep duration            float64</a:t>
            </a:r>
            <a:endParaRPr sz="10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Sleep efficiency          float64</a:t>
            </a:r>
            <a:endParaRPr sz="10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REM sleep percentage        int64</a:t>
            </a:r>
            <a:endParaRPr sz="10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Deep sleep percentage       int64</a:t>
            </a:r>
            <a:endParaRPr sz="10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Light sleep percentage      int64</a:t>
            </a:r>
            <a:endParaRPr sz="10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Awakenings                float64</a:t>
            </a:r>
            <a:endParaRPr sz="10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Caffeine consumption      float64</a:t>
            </a:r>
            <a:endParaRPr sz="10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Alcohol consumption       float64</a:t>
            </a:r>
            <a:endParaRPr sz="10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Smoking status             object</a:t>
            </a:r>
            <a:endParaRPr sz="10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Exercise frequency        float64</a:t>
            </a:r>
            <a:endParaRPr sz="10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dtype: 			    object</a:t>
            </a:r>
            <a:endParaRPr/>
          </a:p>
        </p:txBody>
      </p:sp>
      <p:sp>
        <p:nvSpPr>
          <p:cNvPr id="263" name="Google Shape;263;p64"/>
          <p:cNvSpPr txBox="1"/>
          <p:nvPr/>
        </p:nvSpPr>
        <p:spPr>
          <a:xfrm>
            <a:off x="6031650" y="1402775"/>
            <a:ext cx="3000000" cy="319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18287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Заміна значень у стовпцях  Gender та Smoking status</a:t>
            </a:r>
            <a:endParaRPr b="1" sz="11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Видалення стовпців ID, Bedtime та Wakeup time</a:t>
            </a:r>
            <a:endParaRPr b="1" sz="11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Age                         int64</a:t>
            </a:r>
            <a:endParaRPr sz="10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Gender                      int64</a:t>
            </a:r>
            <a:endParaRPr sz="10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Sleep duration            float64</a:t>
            </a:r>
            <a:endParaRPr sz="10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Sleep efficiency          float64</a:t>
            </a:r>
            <a:endParaRPr sz="10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REM sleep percentage        int64</a:t>
            </a:r>
            <a:endParaRPr sz="10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Deep sleep percentage       int64</a:t>
            </a:r>
            <a:endParaRPr sz="10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Light sleep percentage      int64</a:t>
            </a:r>
            <a:endParaRPr sz="10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Awakenings                float64</a:t>
            </a:r>
            <a:endParaRPr sz="10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Caffeine consumption      float64</a:t>
            </a:r>
            <a:endParaRPr sz="10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Alcohol consumption       float64</a:t>
            </a:r>
            <a:endParaRPr sz="10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Smoking status              int64</a:t>
            </a:r>
            <a:endParaRPr sz="10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Exercise frequency        float64</a:t>
            </a:r>
            <a:endParaRPr sz="10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4" name="Google Shape;264;p64"/>
          <p:cNvSpPr txBox="1"/>
          <p:nvPr/>
        </p:nvSpPr>
        <p:spPr>
          <a:xfrm>
            <a:off x="76200" y="1402775"/>
            <a:ext cx="3000000" cy="318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Перевірка пропущених значень</a:t>
            </a:r>
            <a:endParaRPr b="1" sz="120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                         0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Age                        0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Gender                     0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Bedtime                    0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Wakeup time                0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Sleep duration             0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Sleep efficiency           0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REM sleep percentage       0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Deep sleep percentage      0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Light sleep percentage     0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Awakenings                20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Caffeine consumption      25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Alcohol consumption       14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Smoking status             0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Exercise frequency         6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dtype: int64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3DA4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65"/>
          <p:cNvSpPr txBox="1"/>
          <p:nvPr>
            <p:ph idx="1" type="subTitle"/>
          </p:nvPr>
        </p:nvSpPr>
        <p:spPr>
          <a:xfrm>
            <a:off x="387500" y="286450"/>
            <a:ext cx="8520600" cy="17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Моделювання</a:t>
            </a:r>
            <a:endParaRPr b="1" sz="4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0" name="Google Shape;270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661050">
            <a:off x="767473" y="2766278"/>
            <a:ext cx="2849178" cy="2859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4876897">
            <a:off x="5521242" y="2830753"/>
            <a:ext cx="2760489" cy="3256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2728" y="4749662"/>
            <a:ext cx="664293" cy="201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9375" y="4749649"/>
            <a:ext cx="663587" cy="201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65"/>
          <p:cNvSpPr txBox="1"/>
          <p:nvPr/>
        </p:nvSpPr>
        <p:spPr>
          <a:xfrm>
            <a:off x="2376975" y="1334575"/>
            <a:ext cx="5085000" cy="1569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Baskerville"/>
              <a:buChar char="●"/>
            </a:pPr>
            <a:r>
              <a:rPr b="1" lang="en">
                <a:solidFill>
                  <a:schemeClr val="dk1"/>
                </a:solidFill>
                <a:highlight>
                  <a:srgbClr val="F7F7F7"/>
                </a:highlight>
                <a:latin typeface="Libre Baskerville"/>
                <a:ea typeface="Libre Baskerville"/>
                <a:cs typeface="Libre Baskerville"/>
                <a:sym typeface="Libre Baskerville"/>
              </a:rPr>
              <a:t>Вибір цільової змінної та факторів</a:t>
            </a:r>
            <a:endParaRPr b="1">
              <a:solidFill>
                <a:schemeClr val="dk1"/>
              </a:solidFill>
              <a:highlight>
                <a:srgbClr val="F7F7F7"/>
              </a:highlight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rgbClr val="F7F7F7"/>
              </a:highlight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Baskerville"/>
              <a:buChar char="●"/>
            </a:pPr>
            <a:r>
              <a:rPr b="1" lang="en">
                <a:solidFill>
                  <a:schemeClr val="dk1"/>
                </a:solidFill>
                <a:highlight>
                  <a:srgbClr val="F7F7F7"/>
                </a:highlight>
                <a:latin typeface="Libre Baskerville"/>
                <a:ea typeface="Libre Baskerville"/>
                <a:cs typeface="Libre Baskerville"/>
                <a:sym typeface="Libre Baskerville"/>
              </a:rPr>
              <a:t>Розділення на тренувальний та тестовий набори</a:t>
            </a:r>
            <a:endParaRPr b="1">
              <a:solidFill>
                <a:schemeClr val="dk1"/>
              </a:solidFill>
              <a:highlight>
                <a:srgbClr val="F7F7F7"/>
              </a:highlight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rgbClr val="F7F7F7"/>
              </a:highlight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Baskerville"/>
              <a:buChar char="●"/>
            </a:pPr>
            <a:r>
              <a:rPr b="1" lang="en">
                <a:solidFill>
                  <a:schemeClr val="dk1"/>
                </a:solidFill>
                <a:highlight>
                  <a:srgbClr val="F7F7F7"/>
                </a:highlight>
                <a:latin typeface="Libre Baskerville"/>
                <a:ea typeface="Libre Baskerville"/>
                <a:cs typeface="Libre Baskerville"/>
                <a:sym typeface="Libre Baskerville"/>
              </a:rPr>
              <a:t>Побудова та навчання моделей</a:t>
            </a:r>
            <a:endParaRPr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66"/>
          <p:cNvSpPr txBox="1"/>
          <p:nvPr/>
        </p:nvSpPr>
        <p:spPr>
          <a:xfrm>
            <a:off x="478550" y="1153900"/>
            <a:ext cx="5116800" cy="28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D0D0D"/>
                </a:solidFill>
                <a:highlight>
                  <a:srgbClr val="FFFFFF"/>
                </a:highlight>
                <a:latin typeface="Libre Baskerville"/>
                <a:ea typeface="Libre Baskerville"/>
                <a:cs typeface="Libre Baskerville"/>
                <a:sym typeface="Libre Baskerville"/>
              </a:rPr>
              <a:t>LinearRegression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(модель лінійної регресії) - </a:t>
            </a:r>
            <a:r>
              <a:rPr lang="en" sz="1200">
                <a:solidFill>
                  <a:srgbClr val="111111"/>
                </a:solidFill>
                <a:highlight>
                  <a:srgbClr val="F9F9F9"/>
                </a:highlight>
                <a:latin typeface="Roboto"/>
                <a:ea typeface="Roboto"/>
                <a:cs typeface="Roboto"/>
                <a:sym typeface="Roboto"/>
              </a:rPr>
              <a:t>це статистична модель, яка пов’язує одну або кілька незалежних змінних (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функцій) </a:t>
            </a:r>
            <a:r>
              <a:rPr lang="en" sz="1200">
                <a:solidFill>
                  <a:srgbClr val="111111"/>
                </a:solidFill>
                <a:highlight>
                  <a:srgbClr val="F9F9F9"/>
                </a:highlight>
                <a:latin typeface="Roboto"/>
                <a:ea typeface="Roboto"/>
                <a:cs typeface="Roboto"/>
                <a:sym typeface="Roboto"/>
              </a:rPr>
              <a:t> із залежною змінною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(відгуком).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D0D0D"/>
                </a:solidFill>
                <a:highlight>
                  <a:srgbClr val="FFFFFF"/>
                </a:highlight>
                <a:latin typeface="Libre Baskerville"/>
                <a:ea typeface="Libre Baskerville"/>
                <a:cs typeface="Libre Baskerville"/>
                <a:sym typeface="Libre Baskerville"/>
              </a:rPr>
              <a:t>DecisionTreeRegressor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- це модель регресії, яка базується на алгоритмі дерева рішень, що  розділяє навчальні дані на декілька рівнів, кожен з яких представляє собою "вирішальну" умову для розділення даних.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Support Vector Regression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- це метод машинного навчання, який використовується для завдань регресії, щоб знайти гіперплощину в просторі функцій, яка максимально відділяє значення цільової змінної (відгуку) від вхідних змінних (функцій)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66"/>
          <p:cNvSpPr txBox="1"/>
          <p:nvPr>
            <p:ph idx="1" type="subTitle"/>
          </p:nvPr>
        </p:nvSpPr>
        <p:spPr>
          <a:xfrm>
            <a:off x="478550" y="461675"/>
            <a:ext cx="6759600" cy="7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Опис моделей та експериментів</a:t>
            </a:r>
            <a:endParaRPr b="1" sz="2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1" name="Google Shape;281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84650" y="2041405"/>
            <a:ext cx="2969875" cy="2708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865422">
            <a:off x="7502651" y="530000"/>
            <a:ext cx="1251873" cy="1253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1709090">
            <a:off x="3510751" y="3921325"/>
            <a:ext cx="1251874" cy="1253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549839">
            <a:off x="1742729" y="4254262"/>
            <a:ext cx="774593" cy="775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6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4474" y="4749638"/>
            <a:ext cx="657581" cy="197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55075" y="4748592"/>
            <a:ext cx="657575" cy="199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3DA4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67"/>
          <p:cNvSpPr txBox="1"/>
          <p:nvPr>
            <p:ph idx="1" type="subTitle"/>
          </p:nvPr>
        </p:nvSpPr>
        <p:spPr>
          <a:xfrm>
            <a:off x="1451700" y="393850"/>
            <a:ext cx="4225800" cy="7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Метрики</a:t>
            </a:r>
            <a:endParaRPr b="1" sz="2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2" name="Google Shape;292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661050">
            <a:off x="7117948" y="-226122"/>
            <a:ext cx="2849178" cy="2859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4876897">
            <a:off x="5521242" y="2830753"/>
            <a:ext cx="2760489" cy="3256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2728" y="4749662"/>
            <a:ext cx="664293" cy="201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9375" y="4749649"/>
            <a:ext cx="663587" cy="201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67"/>
          <p:cNvSpPr txBox="1"/>
          <p:nvPr/>
        </p:nvSpPr>
        <p:spPr>
          <a:xfrm>
            <a:off x="585216" y="1110850"/>
            <a:ext cx="7485000" cy="338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182875" lIns="91425" spcFirstLastPara="1" rIns="91425" wrap="square" tIns="182875">
            <a:spAutoFit/>
          </a:bodyPr>
          <a:lstStyle/>
          <a:p>
            <a:pPr indent="365760" lvl="0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RMSE або Root Mean Squared Erro</a:t>
            </a:r>
            <a:r>
              <a:rPr lang="e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 (квадратний корінь середньоквадратичної помилки) - це метрика для вимірювання точності моделі прогнозування. Вона вимірює середньоквадратичну відстань між прогнозованими значеннями моделі і фактичними значеннями відгуку.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RMSE дає загальне уявлення про те, наскільки добре модель прогнозує відгуки. Чим менше значення RMSE, тим краще модель.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Коефіцієнт детермінації </a:t>
            </a:r>
            <a:r>
              <a:rPr b="1" lang="en">
                <a:solidFill>
                  <a:schemeClr val="dk1"/>
                </a:solidFill>
              </a:rPr>
              <a:t>R</a:t>
            </a:r>
            <a:r>
              <a:rPr b="1" baseline="30000" lang="en">
                <a:solidFill>
                  <a:schemeClr val="dk1"/>
                </a:solidFill>
              </a:rPr>
              <a:t>2 </a:t>
            </a:r>
            <a:r>
              <a:rPr b="1" lang="e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(R-squared) </a:t>
            </a:r>
            <a:r>
              <a:rPr lang="e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є метрикою, яка використовується для вимірювання того, наскільки добре модель пояснює варіацію відгуку порівняно з базовими моделями. Значення </a:t>
            </a:r>
            <a:r>
              <a:rPr lang="en">
                <a:solidFill>
                  <a:schemeClr val="dk1"/>
                </a:solidFill>
              </a:rPr>
              <a:t>R</a:t>
            </a:r>
            <a:r>
              <a:rPr baseline="30000" lang="en">
                <a:solidFill>
                  <a:schemeClr val="dk1"/>
                </a:solidFill>
              </a:rPr>
              <a:t>2 </a:t>
            </a:r>
            <a:r>
              <a:rPr lang="e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може бути в діапазоні від 0 до 1. 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Значення близьке до 1 вказує на те, що модель добре пояснює варіацію відгуку, тоді як значення близьке до 0 вказує на те, що модель погано пояснює варіацію відгуку і, можливо, не відрізняється від випадкової моделі.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3DA4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68"/>
          <p:cNvSpPr txBox="1"/>
          <p:nvPr>
            <p:ph idx="1" type="subTitle"/>
          </p:nvPr>
        </p:nvSpPr>
        <p:spPr>
          <a:xfrm>
            <a:off x="251125" y="452325"/>
            <a:ext cx="8520600" cy="11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Аналіз результатів</a:t>
            </a:r>
            <a:endParaRPr b="1" sz="4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2" name="Google Shape;302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661050">
            <a:off x="767473" y="2766278"/>
            <a:ext cx="2849178" cy="2859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4876897">
            <a:off x="5521242" y="2830753"/>
            <a:ext cx="2760489" cy="3256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2728" y="4749662"/>
            <a:ext cx="664293" cy="201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9375" y="4749649"/>
            <a:ext cx="663587" cy="201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68"/>
          <p:cNvSpPr txBox="1"/>
          <p:nvPr/>
        </p:nvSpPr>
        <p:spPr>
          <a:xfrm>
            <a:off x="1664100" y="1647775"/>
            <a:ext cx="5982900" cy="92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К</a:t>
            </a: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ожна модель може мати свої сильні та слабкі сторони, і важливо розуміти контекст задачі та особливості даних при виборі оптимальної моделі. 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Враховуючи ці фактори, можна прийняти обґрунтоване рішення щодо використання та налаштування моделей для конкретної задачі прогнозування.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