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2498E9-95E9-4802-B1A6-26F1745FF980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D3AF5E-D67E-4D0E-BF2F-C5BF3B19E5E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smtClean="0"/>
              <a:t>"</a:t>
            </a:r>
            <a:r>
              <a:rPr lang="ru-RU" dirty="0" smtClean="0"/>
              <a:t>Принцесса </a:t>
            </a:r>
            <a:r>
              <a:rPr lang="ru-RU" dirty="0" smtClean="0"/>
              <a:t>Г</a:t>
            </a:r>
            <a:r>
              <a:rPr lang="ru-RU" dirty="0" smtClean="0"/>
              <a:t>осплана</a:t>
            </a:r>
            <a:r>
              <a:rPr smtClean="0"/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9056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Автор идеи</a:t>
            </a:r>
            <a:r>
              <a:rPr lang="en-US" dirty="0" smtClean="0"/>
              <a:t>:</a:t>
            </a:r>
            <a:r>
              <a:rPr lang="ru-RU" dirty="0" smtClean="0"/>
              <a:t> Виктор Пелевин(произведение </a:t>
            </a:r>
            <a:r>
              <a:rPr lang="en-US" dirty="0" smtClean="0"/>
              <a:t>“</a:t>
            </a:r>
            <a:r>
              <a:rPr lang="ru-RU" dirty="0" smtClean="0"/>
              <a:t>Принц Госплана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Разработчики</a:t>
            </a:r>
            <a:r>
              <a:rPr lang="en-US" dirty="0" smtClean="0"/>
              <a:t>: </a:t>
            </a:r>
            <a:r>
              <a:rPr lang="ru-RU" dirty="0" smtClean="0"/>
              <a:t>Александра </a:t>
            </a:r>
            <a:r>
              <a:rPr lang="ru-RU" dirty="0" err="1" smtClean="0"/>
              <a:t>Кондратова</a:t>
            </a:r>
            <a:r>
              <a:rPr lang="ru-RU" dirty="0" smtClean="0"/>
              <a:t>, Олеся </a:t>
            </a:r>
            <a:r>
              <a:rPr lang="ru-RU" dirty="0" err="1" smtClean="0"/>
              <a:t>Важник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Игра имеет вид лабиринта, состоящего из 3 уровней, которые увеличиваются по </a:t>
            </a:r>
            <a:r>
              <a:rPr lang="ru-RU" sz="2800" dirty="0" smtClean="0"/>
              <a:t>сложности. </a:t>
            </a:r>
            <a:r>
              <a:rPr lang="ru-RU" sz="2800" dirty="0" smtClean="0"/>
              <a:t>Игрок играет за анимированного персонажа – Принцессу.</a:t>
            </a:r>
          </a:p>
          <a:p>
            <a:r>
              <a:rPr lang="ru-RU" sz="2800" dirty="0" smtClean="0"/>
              <a:t>На пути принцессы в процессе игры встречаются ловушки – лава или ходячие цветы-монстры. При попадании Принцессы в ловушку игра заканчивается. Переходом с одного уровня на другой являются порталы, до которых игроку необходимо добраться.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Ниже представлены все реализованные функции и классы: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Flower</a:t>
            </a:r>
            <a:r>
              <a:rPr lang="ru-RU" dirty="0" smtClean="0"/>
              <a:t> – отвечает за реализацию движения цветов-монстров по горизонтали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Flower_vert</a:t>
            </a:r>
            <a:r>
              <a:rPr lang="ru-RU" dirty="0" smtClean="0"/>
              <a:t> - отвечает за реализацию движения цветов-монстров по вертикали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Tile</a:t>
            </a:r>
            <a:r>
              <a:rPr lang="ru-RU" dirty="0" smtClean="0"/>
              <a:t> – отвечает за реализацию клеток-спрайтов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AnimatedSprite</a:t>
            </a:r>
            <a:r>
              <a:rPr lang="ru-RU" dirty="0" smtClean="0"/>
              <a:t> – отвечает за реализацию спрайта-персонажа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load_image</a:t>
            </a:r>
            <a:r>
              <a:rPr lang="ru-RU" dirty="0" smtClean="0"/>
              <a:t> – отвечает за загрузку и отображение изображений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terminate</a:t>
            </a:r>
            <a:r>
              <a:rPr lang="ru-RU" dirty="0" smtClean="0"/>
              <a:t>() – отвечает за закрытие окна с игрой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start_screen</a:t>
            </a:r>
            <a:r>
              <a:rPr lang="ru-RU" dirty="0" smtClean="0"/>
              <a:t>() – отвечает за стартовый экран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final_screen</a:t>
            </a:r>
            <a:r>
              <a:rPr lang="ru-RU" dirty="0" smtClean="0"/>
              <a:t>() – отвечает за финальный экран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lose_screen</a:t>
            </a:r>
            <a:r>
              <a:rPr lang="ru-RU" dirty="0" smtClean="0"/>
              <a:t> – отвечает за экран проигрыша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info_screen</a:t>
            </a:r>
            <a:r>
              <a:rPr lang="ru-RU" dirty="0" smtClean="0"/>
              <a:t>() – отвечает за экран правил игры</a:t>
            </a:r>
          </a:p>
          <a:p>
            <a:r>
              <a:rPr lang="en-US" dirty="0" smtClean="0"/>
              <a:t>def button – </a:t>
            </a:r>
            <a:r>
              <a:rPr lang="ru-RU" dirty="0" smtClean="0"/>
              <a:t>отвечает за кнопки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def choose</a:t>
            </a:r>
            <a:r>
              <a:rPr lang="ru-RU" dirty="0" smtClean="0"/>
              <a:t>_</a:t>
            </a:r>
            <a:r>
              <a:rPr lang="en-US" dirty="0" smtClean="0"/>
              <a:t>screen</a:t>
            </a:r>
            <a:r>
              <a:rPr lang="ru-RU" dirty="0" smtClean="0"/>
              <a:t>() – отвечает за экран выбора действий игрока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load_level</a:t>
            </a:r>
            <a:r>
              <a:rPr lang="ru-RU" dirty="0" smtClean="0"/>
              <a:t> – отвечает за загрузку уровней из текстовых файлов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generate_level</a:t>
            </a:r>
            <a:r>
              <a:rPr lang="ru-RU" dirty="0" smtClean="0"/>
              <a:t> – отвечает за генерацию уровня в ходе игрового процесса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было бы добавить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Игра не имеет сложной концепции, проста для восприятия игроком. В будущем её можно усложнять дополнительными уровнями, новыми ловушками. Так же возможно добавление некоторых элементов пользовательского интерфейса</a:t>
            </a:r>
            <a:r>
              <a:rPr lang="en-US" dirty="0" smtClean="0"/>
              <a:t>:</a:t>
            </a:r>
            <a:r>
              <a:rPr lang="ru-RU" dirty="0" smtClean="0"/>
              <a:t> таймер, возможность сохранений и остановки игры, создание общей </a:t>
            </a:r>
            <a:r>
              <a:rPr lang="ru-RU" smtClean="0"/>
              <a:t>рейтинговой таблицы.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6332</TotalTime>
  <Words>267</Words>
  <Application>Microsoft Office PowerPoint</Application>
  <PresentationFormat>Экран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Начальная</vt:lpstr>
      <vt:lpstr>Проект "Принцесса Госплана"</vt:lpstr>
      <vt:lpstr>Идея проекта</vt:lpstr>
      <vt:lpstr>Описание реализации</vt:lpstr>
      <vt:lpstr>Что можно было бы добавить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"Принцесса Госплана"</dc:title>
  <dc:creator>Пользователь Windows</dc:creator>
  <cp:lastModifiedBy>Пользователь Windows</cp:lastModifiedBy>
  <cp:revision>1</cp:revision>
  <dcterms:created xsi:type="dcterms:W3CDTF">2020-01-12T15:48:33Z</dcterms:created>
  <dcterms:modified xsi:type="dcterms:W3CDTF">2020-01-17T01:21:33Z</dcterms:modified>
</cp:coreProperties>
</file>