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A50021"/>
    <a:srgbClr val="800000"/>
    <a:srgbClr val="96671A"/>
    <a:srgbClr val="F0F0F0"/>
    <a:srgbClr val="6F4C13"/>
    <a:srgbClr val="E2AC56"/>
    <a:srgbClr val="FF0000"/>
    <a:srgbClr val="00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998D0-56A4-440C-AEEC-17FBC73C08B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D0D7BBBE-37FC-43F6-8B9E-03A0D0EC9447}">
      <dgm:prSet phldrT="[Text]" phldr="1"/>
      <dgm:spPr/>
      <dgm:t>
        <a:bodyPr/>
        <a:lstStyle/>
        <a:p>
          <a:endParaRPr lang="de-AT" dirty="0"/>
        </a:p>
      </dgm:t>
    </dgm:pt>
    <dgm:pt modelId="{9F8F2EC0-17AE-4769-A8FE-424E7F63F78F}" type="parTrans" cxnId="{8FEA2FC6-FA8B-46B0-9E43-D6B210901135}">
      <dgm:prSet/>
      <dgm:spPr/>
      <dgm:t>
        <a:bodyPr/>
        <a:lstStyle/>
        <a:p>
          <a:endParaRPr lang="de-AT"/>
        </a:p>
      </dgm:t>
    </dgm:pt>
    <dgm:pt modelId="{3D465739-61C6-481C-B899-FCE1450CB7C2}" type="sibTrans" cxnId="{8FEA2FC6-FA8B-46B0-9E43-D6B21090113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de-AT"/>
        </a:p>
      </dgm:t>
    </dgm:pt>
    <dgm:pt modelId="{70EE82DF-328C-4A4E-AA11-7AD6CF4180D5}" type="pres">
      <dgm:prSet presAssocID="{D52998D0-56A4-440C-AEEC-17FBC73C08B4}" presName="Name0" presStyleCnt="0">
        <dgm:presLayoutVars>
          <dgm:chMax val="7"/>
          <dgm:chPref val="7"/>
          <dgm:dir/>
        </dgm:presLayoutVars>
      </dgm:prSet>
      <dgm:spPr/>
    </dgm:pt>
    <dgm:pt modelId="{B204629D-D0B5-4504-A830-94C6EF801654}" type="pres">
      <dgm:prSet presAssocID="{D52998D0-56A4-440C-AEEC-17FBC73C08B4}" presName="Name1" presStyleCnt="0"/>
      <dgm:spPr/>
    </dgm:pt>
    <dgm:pt modelId="{42B1E2A0-1AF7-4C3E-B7EA-6A42DE01DCB2}" type="pres">
      <dgm:prSet presAssocID="{3D465739-61C6-481C-B899-FCE1450CB7C2}" presName="picture_1" presStyleCnt="0"/>
      <dgm:spPr/>
    </dgm:pt>
    <dgm:pt modelId="{921942C5-DD6A-490B-AE29-08F40634676A}" type="pres">
      <dgm:prSet presAssocID="{3D465739-61C6-481C-B899-FCE1450CB7C2}" presName="pictureRepeatNode" presStyleLbl="alignImgPlace1" presStyleIdx="0" presStyleCnt="1"/>
      <dgm:spPr/>
    </dgm:pt>
    <dgm:pt modelId="{81100881-0160-476B-936D-AB0DBBA7D253}" type="pres">
      <dgm:prSet presAssocID="{D0D7BBBE-37FC-43F6-8B9E-03A0D0EC9447}" presName="text_1" presStyleLbl="node1" presStyleIdx="0" presStyleCnt="0">
        <dgm:presLayoutVars>
          <dgm:bulletEnabled val="1"/>
        </dgm:presLayoutVars>
      </dgm:prSet>
      <dgm:spPr/>
    </dgm:pt>
  </dgm:ptLst>
  <dgm:cxnLst>
    <dgm:cxn modelId="{2BAC354D-7B5F-49CC-939B-97F39A85AF4E}" type="presOf" srcId="{3D465739-61C6-481C-B899-FCE1450CB7C2}" destId="{921942C5-DD6A-490B-AE29-08F40634676A}" srcOrd="0" destOrd="0" presId="urn:microsoft.com/office/officeart/2008/layout/CircularPictureCallout"/>
    <dgm:cxn modelId="{C5BC2254-F614-4636-9533-4033892E7089}" type="presOf" srcId="{D0D7BBBE-37FC-43F6-8B9E-03A0D0EC9447}" destId="{81100881-0160-476B-936D-AB0DBBA7D253}" srcOrd="0" destOrd="0" presId="urn:microsoft.com/office/officeart/2008/layout/CircularPictureCallout"/>
    <dgm:cxn modelId="{8FEA2FC6-FA8B-46B0-9E43-D6B210901135}" srcId="{D52998D0-56A4-440C-AEEC-17FBC73C08B4}" destId="{D0D7BBBE-37FC-43F6-8B9E-03A0D0EC9447}" srcOrd="0" destOrd="0" parTransId="{9F8F2EC0-17AE-4769-A8FE-424E7F63F78F}" sibTransId="{3D465739-61C6-481C-B899-FCE1450CB7C2}"/>
    <dgm:cxn modelId="{28348AC6-7E58-4663-9D11-E741DB735BDF}" type="presOf" srcId="{D52998D0-56A4-440C-AEEC-17FBC73C08B4}" destId="{70EE82DF-328C-4A4E-AA11-7AD6CF4180D5}" srcOrd="0" destOrd="0" presId="urn:microsoft.com/office/officeart/2008/layout/CircularPictureCallout"/>
    <dgm:cxn modelId="{07CE9560-A8CE-4247-84C5-6D4050385D5D}" type="presParOf" srcId="{70EE82DF-328C-4A4E-AA11-7AD6CF4180D5}" destId="{B204629D-D0B5-4504-A830-94C6EF801654}" srcOrd="0" destOrd="0" presId="urn:microsoft.com/office/officeart/2008/layout/CircularPictureCallout"/>
    <dgm:cxn modelId="{6AF04534-1FBC-4CA5-93FD-22732E8E0E05}" type="presParOf" srcId="{B204629D-D0B5-4504-A830-94C6EF801654}" destId="{42B1E2A0-1AF7-4C3E-B7EA-6A42DE01DCB2}" srcOrd="0" destOrd="0" presId="urn:microsoft.com/office/officeart/2008/layout/CircularPictureCallout"/>
    <dgm:cxn modelId="{D5800ECB-AD93-4D0E-8240-30BF9F238736}" type="presParOf" srcId="{42B1E2A0-1AF7-4C3E-B7EA-6A42DE01DCB2}" destId="{921942C5-DD6A-490B-AE29-08F40634676A}" srcOrd="0" destOrd="0" presId="urn:microsoft.com/office/officeart/2008/layout/CircularPictureCallout"/>
    <dgm:cxn modelId="{6620D845-58A0-44D7-9B0E-B6F451F7611A}" type="presParOf" srcId="{B204629D-D0B5-4504-A830-94C6EF801654}" destId="{81100881-0160-476B-936D-AB0DBBA7D25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35E21C-9BFB-4E34-A810-BDB28A970CD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de-AT"/>
        </a:p>
      </dgm:t>
    </dgm:pt>
    <dgm:pt modelId="{F91FDB27-FEBD-479D-8430-01C19E2BCDEF}" type="pres">
      <dgm:prSet presAssocID="{4435E21C-9BFB-4E34-A810-BDB28A970CDE}" presName="diagram" presStyleCnt="0">
        <dgm:presLayoutVars>
          <dgm:dir/>
          <dgm:resizeHandles val="exact"/>
        </dgm:presLayoutVars>
      </dgm:prSet>
      <dgm:spPr/>
    </dgm:pt>
  </dgm:ptLst>
  <dgm:cxnLst>
    <dgm:cxn modelId="{EA7F74BC-88CE-4F6B-86C3-C30E62B80AF1}" type="presOf" srcId="{4435E21C-9BFB-4E34-A810-BDB28A970CDE}" destId="{F91FDB27-FEBD-479D-8430-01C19E2BCDE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4010E1-212B-46EE-BEA4-FB0E14E86D2C}" type="doc">
      <dgm:prSet loTypeId="urn:microsoft.com/office/officeart/2005/8/layout/vList4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86821D49-1F1B-4BAD-8E5D-863B0532336B}">
      <dgm:prSet phldrT="[Text]"/>
      <dgm:spPr/>
      <dgm:t>
        <a:bodyPr/>
        <a:lstStyle/>
        <a:p>
          <a:r>
            <a:rPr lang="de-AT" dirty="0">
              <a:latin typeface="Posterama" panose="020B0504020200020000" pitchFamily="34" charset="0"/>
              <a:cs typeface="Posterama" panose="020B0504020200020000" pitchFamily="34" charset="0"/>
            </a:rPr>
            <a:t>Aufgabenstellung</a:t>
          </a:r>
        </a:p>
      </dgm:t>
    </dgm:pt>
    <dgm:pt modelId="{A54331F6-192D-4BC3-A23A-FD6A890285FB}" type="parTrans" cxnId="{D959CE9B-EC7B-4206-B3BB-AC2552CE4F64}">
      <dgm:prSet/>
      <dgm:spPr/>
      <dgm:t>
        <a:bodyPr/>
        <a:lstStyle/>
        <a:p>
          <a:endParaRPr lang="de-AT"/>
        </a:p>
      </dgm:t>
    </dgm:pt>
    <dgm:pt modelId="{01D4CF4D-5042-4A1D-AFAF-B4DF157B67C6}" type="sibTrans" cxnId="{D959CE9B-EC7B-4206-B3BB-AC2552CE4F64}">
      <dgm:prSet/>
      <dgm:spPr/>
      <dgm:t>
        <a:bodyPr/>
        <a:lstStyle/>
        <a:p>
          <a:endParaRPr lang="de-AT"/>
        </a:p>
      </dgm:t>
    </dgm:pt>
    <dgm:pt modelId="{342B2108-02ED-4A79-B8C6-989960543626}">
      <dgm:prSet phldrT="[Text]"/>
      <dgm:spPr/>
      <dgm:t>
        <a:bodyPr/>
        <a:lstStyle/>
        <a:p>
          <a:pPr algn="l"/>
          <a:r>
            <a:rPr lang="de-AT" dirty="0">
              <a:latin typeface="Posterama" panose="020B0504020200020000" pitchFamily="34" charset="0"/>
              <a:cs typeface="Posterama" panose="020B0504020200020000" pitchFamily="34" charset="0"/>
            </a:rPr>
            <a:t>Design</a:t>
          </a:r>
        </a:p>
      </dgm:t>
    </dgm:pt>
    <dgm:pt modelId="{45AB29AC-5F32-451E-8C16-74D027117F6F}" type="parTrans" cxnId="{1E942D7E-8973-43B9-886C-BEC51FAD8F1C}">
      <dgm:prSet/>
      <dgm:spPr/>
      <dgm:t>
        <a:bodyPr/>
        <a:lstStyle/>
        <a:p>
          <a:endParaRPr lang="de-AT"/>
        </a:p>
      </dgm:t>
    </dgm:pt>
    <dgm:pt modelId="{937DF72B-51F1-4C78-BC1A-B32D3C483BF6}" type="sibTrans" cxnId="{1E942D7E-8973-43B9-886C-BEC51FAD8F1C}">
      <dgm:prSet/>
      <dgm:spPr/>
      <dgm:t>
        <a:bodyPr/>
        <a:lstStyle/>
        <a:p>
          <a:endParaRPr lang="de-AT"/>
        </a:p>
      </dgm:t>
    </dgm:pt>
    <dgm:pt modelId="{BA2EBD28-3586-43FB-B49B-C6FC7D574EA5}">
      <dgm:prSet phldrT="[Text]"/>
      <dgm:spPr/>
      <dgm:t>
        <a:bodyPr/>
        <a:lstStyle/>
        <a:p>
          <a:r>
            <a:rPr lang="de-AT" dirty="0">
              <a:latin typeface="Posterama" panose="020B0504020200020000" pitchFamily="34" charset="0"/>
              <a:cs typeface="Posterama" panose="020B0504020200020000" pitchFamily="34" charset="0"/>
            </a:rPr>
            <a:t>Code</a:t>
          </a:r>
        </a:p>
      </dgm:t>
    </dgm:pt>
    <dgm:pt modelId="{4D22EC66-9210-41AA-A98F-3C59FE585527}" type="parTrans" cxnId="{5A5BC2EB-07F9-4DFB-94C9-A184C22AEF2E}">
      <dgm:prSet/>
      <dgm:spPr/>
      <dgm:t>
        <a:bodyPr/>
        <a:lstStyle/>
        <a:p>
          <a:endParaRPr lang="de-AT"/>
        </a:p>
      </dgm:t>
    </dgm:pt>
    <dgm:pt modelId="{9A446CB1-554B-4A2C-9B59-E202E0E74EFE}" type="sibTrans" cxnId="{5A5BC2EB-07F9-4DFB-94C9-A184C22AEF2E}">
      <dgm:prSet/>
      <dgm:spPr/>
      <dgm:t>
        <a:bodyPr/>
        <a:lstStyle/>
        <a:p>
          <a:endParaRPr lang="de-AT"/>
        </a:p>
      </dgm:t>
    </dgm:pt>
    <dgm:pt modelId="{7E1690F7-E7B9-42D6-9C73-87CB6068F804}">
      <dgm:prSet phldrT="[Text]"/>
      <dgm:spPr/>
      <dgm:t>
        <a:bodyPr/>
        <a:lstStyle/>
        <a:p>
          <a:r>
            <a:rPr lang="de-AT" dirty="0">
              <a:latin typeface="Posterama" panose="020B0504020200020000" pitchFamily="34" charset="0"/>
              <a:cs typeface="Posterama" panose="020B0504020200020000" pitchFamily="34" charset="0"/>
            </a:rPr>
            <a:t>Probleme</a:t>
          </a:r>
        </a:p>
      </dgm:t>
    </dgm:pt>
    <dgm:pt modelId="{2A47BA33-318F-45B2-9418-66226A333705}" type="parTrans" cxnId="{271A5E86-A0CC-42B6-BAAD-CE3FC0A5B553}">
      <dgm:prSet/>
      <dgm:spPr/>
      <dgm:t>
        <a:bodyPr/>
        <a:lstStyle/>
        <a:p>
          <a:endParaRPr lang="de-AT"/>
        </a:p>
      </dgm:t>
    </dgm:pt>
    <dgm:pt modelId="{1673E2BF-5F0E-40F7-B89F-E56078EE9B08}" type="sibTrans" cxnId="{271A5E86-A0CC-42B6-BAAD-CE3FC0A5B553}">
      <dgm:prSet/>
      <dgm:spPr/>
      <dgm:t>
        <a:bodyPr/>
        <a:lstStyle/>
        <a:p>
          <a:endParaRPr lang="de-AT"/>
        </a:p>
      </dgm:t>
    </dgm:pt>
    <dgm:pt modelId="{BFEC2059-C612-430A-87FB-7D6F5A4FDA68}">
      <dgm:prSet phldrT="[Text]"/>
      <dgm:spPr/>
      <dgm:t>
        <a:bodyPr/>
        <a:lstStyle/>
        <a:p>
          <a:r>
            <a:rPr lang="de-AT" dirty="0">
              <a:latin typeface="Posterama" panose="020B0504020200020000" pitchFamily="34" charset="0"/>
              <a:cs typeface="Posterama" panose="020B0504020200020000" pitchFamily="34" charset="0"/>
            </a:rPr>
            <a:t>Ergebnis</a:t>
          </a:r>
        </a:p>
      </dgm:t>
    </dgm:pt>
    <dgm:pt modelId="{22EEB15E-5771-4315-AE3B-2A5C887AA39C}" type="parTrans" cxnId="{500D29C1-B1D7-4301-93A0-318B38557147}">
      <dgm:prSet/>
      <dgm:spPr/>
      <dgm:t>
        <a:bodyPr/>
        <a:lstStyle/>
        <a:p>
          <a:endParaRPr lang="de-AT"/>
        </a:p>
      </dgm:t>
    </dgm:pt>
    <dgm:pt modelId="{89481357-4F00-46F5-9234-9E20A5072B79}" type="sibTrans" cxnId="{500D29C1-B1D7-4301-93A0-318B38557147}">
      <dgm:prSet/>
      <dgm:spPr/>
      <dgm:t>
        <a:bodyPr/>
        <a:lstStyle/>
        <a:p>
          <a:endParaRPr lang="de-AT"/>
        </a:p>
      </dgm:t>
    </dgm:pt>
    <dgm:pt modelId="{EACB83B1-F1A8-4231-B18C-F62B468179C9}" type="pres">
      <dgm:prSet presAssocID="{1E4010E1-212B-46EE-BEA4-FB0E14E86D2C}" presName="linear" presStyleCnt="0">
        <dgm:presLayoutVars>
          <dgm:dir/>
          <dgm:resizeHandles val="exact"/>
        </dgm:presLayoutVars>
      </dgm:prSet>
      <dgm:spPr/>
    </dgm:pt>
    <dgm:pt modelId="{77466B02-2F2F-47F8-97A0-C227DFA4DB40}" type="pres">
      <dgm:prSet presAssocID="{86821D49-1F1B-4BAD-8E5D-863B0532336B}" presName="comp" presStyleCnt="0"/>
      <dgm:spPr/>
    </dgm:pt>
    <dgm:pt modelId="{34014460-AB33-49E3-843E-373681CD8149}" type="pres">
      <dgm:prSet presAssocID="{86821D49-1F1B-4BAD-8E5D-863B0532336B}" presName="box" presStyleLbl="node1" presStyleIdx="0" presStyleCnt="5"/>
      <dgm:spPr/>
    </dgm:pt>
    <dgm:pt modelId="{16A13DDA-6E8D-47F6-A25A-1B1320993096}" type="pres">
      <dgm:prSet presAssocID="{86821D49-1F1B-4BAD-8E5D-863B0532336B}" presName="img" presStyleLbl="fgImgPlace1" presStyleIdx="0" presStyleCnt="5" custScaleX="41162" custLinFactNeighborX="29549" custLinFactNeighborY="-10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B743E21-6F98-4247-B306-2A1ACF361665}" type="pres">
      <dgm:prSet presAssocID="{86821D49-1F1B-4BAD-8E5D-863B0532336B}" presName="text" presStyleLbl="node1" presStyleIdx="0" presStyleCnt="5">
        <dgm:presLayoutVars>
          <dgm:bulletEnabled val="1"/>
        </dgm:presLayoutVars>
      </dgm:prSet>
      <dgm:spPr/>
    </dgm:pt>
    <dgm:pt modelId="{D94963BF-09A2-417D-A2EA-4E6A2E3C94C8}" type="pres">
      <dgm:prSet presAssocID="{01D4CF4D-5042-4A1D-AFAF-B4DF157B67C6}" presName="spacer" presStyleCnt="0"/>
      <dgm:spPr/>
    </dgm:pt>
    <dgm:pt modelId="{C0FF111B-C9F4-44E5-B8AD-A7AA88803DDD}" type="pres">
      <dgm:prSet presAssocID="{342B2108-02ED-4A79-B8C6-989960543626}" presName="comp" presStyleCnt="0"/>
      <dgm:spPr/>
    </dgm:pt>
    <dgm:pt modelId="{BB563972-3D20-4BCB-BD02-537EF307D32A}" type="pres">
      <dgm:prSet presAssocID="{342B2108-02ED-4A79-B8C6-989960543626}" presName="box" presStyleLbl="node1" presStyleIdx="1" presStyleCnt="5"/>
      <dgm:spPr/>
    </dgm:pt>
    <dgm:pt modelId="{A43A8FFA-5B2E-490C-9F66-B105F133C0A0}" type="pres">
      <dgm:prSet presAssocID="{342B2108-02ED-4A79-B8C6-989960543626}" presName="img" presStyleLbl="fgImgPlace1" presStyleIdx="1" presStyleCnt="5" custScaleX="41162" custLinFactNeighborX="29549" custLinFactNeighborY="-109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1899D22-CAAD-4518-B1AF-5972872C8AAC}" type="pres">
      <dgm:prSet presAssocID="{342B2108-02ED-4A79-B8C6-989960543626}" presName="text" presStyleLbl="node1" presStyleIdx="1" presStyleCnt="5">
        <dgm:presLayoutVars>
          <dgm:bulletEnabled val="1"/>
        </dgm:presLayoutVars>
      </dgm:prSet>
      <dgm:spPr/>
    </dgm:pt>
    <dgm:pt modelId="{403CDC97-92D7-41FA-B09B-C5A22B8F231A}" type="pres">
      <dgm:prSet presAssocID="{937DF72B-51F1-4C78-BC1A-B32D3C483BF6}" presName="spacer" presStyleCnt="0"/>
      <dgm:spPr/>
    </dgm:pt>
    <dgm:pt modelId="{4BFAA432-DF09-4CBD-B69C-920FCF8CAA74}" type="pres">
      <dgm:prSet presAssocID="{BA2EBD28-3586-43FB-B49B-C6FC7D574EA5}" presName="comp" presStyleCnt="0"/>
      <dgm:spPr/>
    </dgm:pt>
    <dgm:pt modelId="{D764CA88-F798-42F5-B44C-9FED7FC46A09}" type="pres">
      <dgm:prSet presAssocID="{BA2EBD28-3586-43FB-B49B-C6FC7D574EA5}" presName="box" presStyleLbl="node1" presStyleIdx="2" presStyleCnt="5" custLinFactNeighborY="-1699"/>
      <dgm:spPr/>
    </dgm:pt>
    <dgm:pt modelId="{360E3846-597C-49EF-B66D-DCC6582ABF62}" type="pres">
      <dgm:prSet presAssocID="{BA2EBD28-3586-43FB-B49B-C6FC7D574EA5}" presName="img" presStyleLbl="fgImgPlace1" presStyleIdx="2" presStyleCnt="5" custScaleX="41162" custLinFactNeighborX="29549" custLinFactNeighborY="-10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A2452C0-A071-4507-9270-9D386B364019}" type="pres">
      <dgm:prSet presAssocID="{BA2EBD28-3586-43FB-B49B-C6FC7D574EA5}" presName="text" presStyleLbl="node1" presStyleIdx="2" presStyleCnt="5">
        <dgm:presLayoutVars>
          <dgm:bulletEnabled val="1"/>
        </dgm:presLayoutVars>
      </dgm:prSet>
      <dgm:spPr/>
    </dgm:pt>
    <dgm:pt modelId="{143DA8E5-0533-49D1-AAE3-29ADA7D966E6}" type="pres">
      <dgm:prSet presAssocID="{9A446CB1-554B-4A2C-9B59-E202E0E74EFE}" presName="spacer" presStyleCnt="0"/>
      <dgm:spPr/>
    </dgm:pt>
    <dgm:pt modelId="{BC0476CD-0FDD-439C-9EC7-91F6EE814984}" type="pres">
      <dgm:prSet presAssocID="{7E1690F7-E7B9-42D6-9C73-87CB6068F804}" presName="comp" presStyleCnt="0"/>
      <dgm:spPr/>
    </dgm:pt>
    <dgm:pt modelId="{BA809216-D1ED-4265-916D-9E67D4271164}" type="pres">
      <dgm:prSet presAssocID="{7E1690F7-E7B9-42D6-9C73-87CB6068F804}" presName="box" presStyleLbl="node1" presStyleIdx="3" presStyleCnt="5"/>
      <dgm:spPr/>
    </dgm:pt>
    <dgm:pt modelId="{9FB0ED95-F46D-4C0E-84CE-B84AB12CBC4D}" type="pres">
      <dgm:prSet presAssocID="{7E1690F7-E7B9-42D6-9C73-87CB6068F804}" presName="img" presStyleLbl="fgImgPlace1" presStyleIdx="3" presStyleCnt="5" custScaleX="41162" custLinFactNeighborX="29549" custLinFactNeighborY="-109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A12F9B5-E6FF-463B-A576-BC7E3583AE92}" type="pres">
      <dgm:prSet presAssocID="{7E1690F7-E7B9-42D6-9C73-87CB6068F804}" presName="text" presStyleLbl="node1" presStyleIdx="3" presStyleCnt="5">
        <dgm:presLayoutVars>
          <dgm:bulletEnabled val="1"/>
        </dgm:presLayoutVars>
      </dgm:prSet>
      <dgm:spPr/>
    </dgm:pt>
    <dgm:pt modelId="{9BBCD32D-90DE-4F3B-9222-A8C79B4A3E9F}" type="pres">
      <dgm:prSet presAssocID="{1673E2BF-5F0E-40F7-B89F-E56078EE9B08}" presName="spacer" presStyleCnt="0"/>
      <dgm:spPr/>
    </dgm:pt>
    <dgm:pt modelId="{3FE34B4E-2B9C-49E2-A476-DBB9DA2BD024}" type="pres">
      <dgm:prSet presAssocID="{BFEC2059-C612-430A-87FB-7D6F5A4FDA68}" presName="comp" presStyleCnt="0"/>
      <dgm:spPr/>
    </dgm:pt>
    <dgm:pt modelId="{4BFCA64B-7BFD-4CA6-94F7-7EB9DF332F06}" type="pres">
      <dgm:prSet presAssocID="{BFEC2059-C612-430A-87FB-7D6F5A4FDA68}" presName="box" presStyleLbl="node1" presStyleIdx="4" presStyleCnt="5"/>
      <dgm:spPr/>
    </dgm:pt>
    <dgm:pt modelId="{4604AB56-03F8-46E3-A4F9-4215AF007588}" type="pres">
      <dgm:prSet presAssocID="{BFEC2059-C612-430A-87FB-7D6F5A4FDA68}" presName="img" presStyleLbl="fgImgPlace1" presStyleIdx="4" presStyleCnt="5" custScaleX="41162" custLinFactNeighborX="29549" custLinFactNeighborY="-109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EE5276-32C8-436E-967F-88121E719027}" type="pres">
      <dgm:prSet presAssocID="{BFEC2059-C612-430A-87FB-7D6F5A4FDA68}" presName="text" presStyleLbl="node1" presStyleIdx="4" presStyleCnt="5">
        <dgm:presLayoutVars>
          <dgm:bulletEnabled val="1"/>
        </dgm:presLayoutVars>
      </dgm:prSet>
      <dgm:spPr/>
    </dgm:pt>
  </dgm:ptLst>
  <dgm:cxnLst>
    <dgm:cxn modelId="{F4493109-F2F1-45F9-8AFC-4DA5EEE84D4D}" type="presOf" srcId="{7E1690F7-E7B9-42D6-9C73-87CB6068F804}" destId="{BA809216-D1ED-4265-916D-9E67D4271164}" srcOrd="0" destOrd="0" presId="urn:microsoft.com/office/officeart/2005/8/layout/vList4"/>
    <dgm:cxn modelId="{7E917A1A-CF90-4E61-A5D9-A3CA38FA4E72}" type="presOf" srcId="{7E1690F7-E7B9-42D6-9C73-87CB6068F804}" destId="{8A12F9B5-E6FF-463B-A576-BC7E3583AE92}" srcOrd="1" destOrd="0" presId="urn:microsoft.com/office/officeart/2005/8/layout/vList4"/>
    <dgm:cxn modelId="{137C452C-4564-4957-BF3B-735D8F4538D9}" type="presOf" srcId="{BFEC2059-C612-430A-87FB-7D6F5A4FDA68}" destId="{4BFCA64B-7BFD-4CA6-94F7-7EB9DF332F06}" srcOrd="0" destOrd="0" presId="urn:microsoft.com/office/officeart/2005/8/layout/vList4"/>
    <dgm:cxn modelId="{FF60134D-3293-4E84-B726-8A8574E061DE}" type="presOf" srcId="{BA2EBD28-3586-43FB-B49B-C6FC7D574EA5}" destId="{D764CA88-F798-42F5-B44C-9FED7FC46A09}" srcOrd="0" destOrd="0" presId="urn:microsoft.com/office/officeart/2005/8/layout/vList4"/>
    <dgm:cxn modelId="{A1E3E072-70D2-4DB2-AFA4-9B3127EB30BE}" type="presOf" srcId="{1E4010E1-212B-46EE-BEA4-FB0E14E86D2C}" destId="{EACB83B1-F1A8-4231-B18C-F62B468179C9}" srcOrd="0" destOrd="0" presId="urn:microsoft.com/office/officeart/2005/8/layout/vList4"/>
    <dgm:cxn modelId="{DAE5C673-FFAF-47C0-BBE6-D90FF28F3FDD}" type="presOf" srcId="{342B2108-02ED-4A79-B8C6-989960543626}" destId="{F1899D22-CAAD-4518-B1AF-5972872C8AAC}" srcOrd="1" destOrd="0" presId="urn:microsoft.com/office/officeart/2005/8/layout/vList4"/>
    <dgm:cxn modelId="{BE76465A-0050-4321-A7C7-7716B655E342}" type="presOf" srcId="{86821D49-1F1B-4BAD-8E5D-863B0532336B}" destId="{DB743E21-6F98-4247-B306-2A1ACF361665}" srcOrd="1" destOrd="0" presId="urn:microsoft.com/office/officeart/2005/8/layout/vList4"/>
    <dgm:cxn modelId="{1E942D7E-8973-43B9-886C-BEC51FAD8F1C}" srcId="{1E4010E1-212B-46EE-BEA4-FB0E14E86D2C}" destId="{342B2108-02ED-4A79-B8C6-989960543626}" srcOrd="1" destOrd="0" parTransId="{45AB29AC-5F32-451E-8C16-74D027117F6F}" sibTransId="{937DF72B-51F1-4C78-BC1A-B32D3C483BF6}"/>
    <dgm:cxn modelId="{271A5E86-A0CC-42B6-BAAD-CE3FC0A5B553}" srcId="{1E4010E1-212B-46EE-BEA4-FB0E14E86D2C}" destId="{7E1690F7-E7B9-42D6-9C73-87CB6068F804}" srcOrd="3" destOrd="0" parTransId="{2A47BA33-318F-45B2-9418-66226A333705}" sibTransId="{1673E2BF-5F0E-40F7-B89F-E56078EE9B08}"/>
    <dgm:cxn modelId="{D959CE9B-EC7B-4206-B3BB-AC2552CE4F64}" srcId="{1E4010E1-212B-46EE-BEA4-FB0E14E86D2C}" destId="{86821D49-1F1B-4BAD-8E5D-863B0532336B}" srcOrd="0" destOrd="0" parTransId="{A54331F6-192D-4BC3-A23A-FD6A890285FB}" sibTransId="{01D4CF4D-5042-4A1D-AFAF-B4DF157B67C6}"/>
    <dgm:cxn modelId="{2B7A7AA9-B28F-46B7-B218-D4CF28A112BF}" type="presOf" srcId="{86821D49-1F1B-4BAD-8E5D-863B0532336B}" destId="{34014460-AB33-49E3-843E-373681CD8149}" srcOrd="0" destOrd="0" presId="urn:microsoft.com/office/officeart/2005/8/layout/vList4"/>
    <dgm:cxn modelId="{C1E3D0B9-3691-4F75-B96F-DE707C38CBDB}" type="presOf" srcId="{342B2108-02ED-4A79-B8C6-989960543626}" destId="{BB563972-3D20-4BCB-BD02-537EF307D32A}" srcOrd="0" destOrd="0" presId="urn:microsoft.com/office/officeart/2005/8/layout/vList4"/>
    <dgm:cxn modelId="{500D29C1-B1D7-4301-93A0-318B38557147}" srcId="{1E4010E1-212B-46EE-BEA4-FB0E14E86D2C}" destId="{BFEC2059-C612-430A-87FB-7D6F5A4FDA68}" srcOrd="4" destOrd="0" parTransId="{22EEB15E-5771-4315-AE3B-2A5C887AA39C}" sibTransId="{89481357-4F00-46F5-9234-9E20A5072B79}"/>
    <dgm:cxn modelId="{8DA014C9-8EF0-4194-918E-D6C206F8CD11}" type="presOf" srcId="{BA2EBD28-3586-43FB-B49B-C6FC7D574EA5}" destId="{BA2452C0-A071-4507-9270-9D386B364019}" srcOrd="1" destOrd="0" presId="urn:microsoft.com/office/officeart/2005/8/layout/vList4"/>
    <dgm:cxn modelId="{0591B5CF-4296-4586-B367-6D4D09A9E437}" type="presOf" srcId="{BFEC2059-C612-430A-87FB-7D6F5A4FDA68}" destId="{45EE5276-32C8-436E-967F-88121E719027}" srcOrd="1" destOrd="0" presId="urn:microsoft.com/office/officeart/2005/8/layout/vList4"/>
    <dgm:cxn modelId="{5A5BC2EB-07F9-4DFB-94C9-A184C22AEF2E}" srcId="{1E4010E1-212B-46EE-BEA4-FB0E14E86D2C}" destId="{BA2EBD28-3586-43FB-B49B-C6FC7D574EA5}" srcOrd="2" destOrd="0" parTransId="{4D22EC66-9210-41AA-A98F-3C59FE585527}" sibTransId="{9A446CB1-554B-4A2C-9B59-E202E0E74EFE}"/>
    <dgm:cxn modelId="{E3AD73E7-AA15-4C61-B280-9C1852B3EF1A}" type="presParOf" srcId="{EACB83B1-F1A8-4231-B18C-F62B468179C9}" destId="{77466B02-2F2F-47F8-97A0-C227DFA4DB40}" srcOrd="0" destOrd="0" presId="urn:microsoft.com/office/officeart/2005/8/layout/vList4"/>
    <dgm:cxn modelId="{BAAA0280-68A7-4745-A592-92710AE81531}" type="presParOf" srcId="{77466B02-2F2F-47F8-97A0-C227DFA4DB40}" destId="{34014460-AB33-49E3-843E-373681CD8149}" srcOrd="0" destOrd="0" presId="urn:microsoft.com/office/officeart/2005/8/layout/vList4"/>
    <dgm:cxn modelId="{2004581B-D234-470C-9E60-4E5EF090AA19}" type="presParOf" srcId="{77466B02-2F2F-47F8-97A0-C227DFA4DB40}" destId="{16A13DDA-6E8D-47F6-A25A-1B1320993096}" srcOrd="1" destOrd="0" presId="urn:microsoft.com/office/officeart/2005/8/layout/vList4"/>
    <dgm:cxn modelId="{1F16EB0A-9077-46DD-B0E0-BB72ACB55C68}" type="presParOf" srcId="{77466B02-2F2F-47F8-97A0-C227DFA4DB40}" destId="{DB743E21-6F98-4247-B306-2A1ACF361665}" srcOrd="2" destOrd="0" presId="urn:microsoft.com/office/officeart/2005/8/layout/vList4"/>
    <dgm:cxn modelId="{1E851B09-DBC9-494D-B78C-1D4539E3042B}" type="presParOf" srcId="{EACB83B1-F1A8-4231-B18C-F62B468179C9}" destId="{D94963BF-09A2-417D-A2EA-4E6A2E3C94C8}" srcOrd="1" destOrd="0" presId="urn:microsoft.com/office/officeart/2005/8/layout/vList4"/>
    <dgm:cxn modelId="{102A0E27-42A6-466F-B674-6BB02DD087B3}" type="presParOf" srcId="{EACB83B1-F1A8-4231-B18C-F62B468179C9}" destId="{C0FF111B-C9F4-44E5-B8AD-A7AA88803DDD}" srcOrd="2" destOrd="0" presId="urn:microsoft.com/office/officeart/2005/8/layout/vList4"/>
    <dgm:cxn modelId="{E6743B6F-DC71-4AD0-AA4A-BFA6B7DE36C2}" type="presParOf" srcId="{C0FF111B-C9F4-44E5-B8AD-A7AA88803DDD}" destId="{BB563972-3D20-4BCB-BD02-537EF307D32A}" srcOrd="0" destOrd="0" presId="urn:microsoft.com/office/officeart/2005/8/layout/vList4"/>
    <dgm:cxn modelId="{10E22AFF-2BD8-40E1-8450-97A2B2A13A74}" type="presParOf" srcId="{C0FF111B-C9F4-44E5-B8AD-A7AA88803DDD}" destId="{A43A8FFA-5B2E-490C-9F66-B105F133C0A0}" srcOrd="1" destOrd="0" presId="urn:microsoft.com/office/officeart/2005/8/layout/vList4"/>
    <dgm:cxn modelId="{78DD0C34-E1FF-4794-AC70-C2AE75873DC4}" type="presParOf" srcId="{C0FF111B-C9F4-44E5-B8AD-A7AA88803DDD}" destId="{F1899D22-CAAD-4518-B1AF-5972872C8AAC}" srcOrd="2" destOrd="0" presId="urn:microsoft.com/office/officeart/2005/8/layout/vList4"/>
    <dgm:cxn modelId="{BF79B979-6D5C-4CF8-A776-A33A07C2285C}" type="presParOf" srcId="{EACB83B1-F1A8-4231-B18C-F62B468179C9}" destId="{403CDC97-92D7-41FA-B09B-C5A22B8F231A}" srcOrd="3" destOrd="0" presId="urn:microsoft.com/office/officeart/2005/8/layout/vList4"/>
    <dgm:cxn modelId="{99CAAABC-3332-475B-9D61-C91D17C33594}" type="presParOf" srcId="{EACB83B1-F1A8-4231-B18C-F62B468179C9}" destId="{4BFAA432-DF09-4CBD-B69C-920FCF8CAA74}" srcOrd="4" destOrd="0" presId="urn:microsoft.com/office/officeart/2005/8/layout/vList4"/>
    <dgm:cxn modelId="{B2513F5F-1A2C-49C2-89DB-5B6B07CDBDCB}" type="presParOf" srcId="{4BFAA432-DF09-4CBD-B69C-920FCF8CAA74}" destId="{D764CA88-F798-42F5-B44C-9FED7FC46A09}" srcOrd="0" destOrd="0" presId="urn:microsoft.com/office/officeart/2005/8/layout/vList4"/>
    <dgm:cxn modelId="{CB7E07E1-98C2-4257-8E04-A9373573EB13}" type="presParOf" srcId="{4BFAA432-DF09-4CBD-B69C-920FCF8CAA74}" destId="{360E3846-597C-49EF-B66D-DCC6582ABF62}" srcOrd="1" destOrd="0" presId="urn:microsoft.com/office/officeart/2005/8/layout/vList4"/>
    <dgm:cxn modelId="{59E63BEB-A7C8-448A-B530-CAA3E86AAE4C}" type="presParOf" srcId="{4BFAA432-DF09-4CBD-B69C-920FCF8CAA74}" destId="{BA2452C0-A071-4507-9270-9D386B364019}" srcOrd="2" destOrd="0" presId="urn:microsoft.com/office/officeart/2005/8/layout/vList4"/>
    <dgm:cxn modelId="{C4E229E7-A35C-4AA3-BDED-76E2618BC855}" type="presParOf" srcId="{EACB83B1-F1A8-4231-B18C-F62B468179C9}" destId="{143DA8E5-0533-49D1-AAE3-29ADA7D966E6}" srcOrd="5" destOrd="0" presId="urn:microsoft.com/office/officeart/2005/8/layout/vList4"/>
    <dgm:cxn modelId="{6CE5A178-5C7B-4FA4-B0ED-0BBD8F8F03FE}" type="presParOf" srcId="{EACB83B1-F1A8-4231-B18C-F62B468179C9}" destId="{BC0476CD-0FDD-439C-9EC7-91F6EE814984}" srcOrd="6" destOrd="0" presId="urn:microsoft.com/office/officeart/2005/8/layout/vList4"/>
    <dgm:cxn modelId="{79E2CFFD-C181-45B8-84CD-A4B6043942B8}" type="presParOf" srcId="{BC0476CD-0FDD-439C-9EC7-91F6EE814984}" destId="{BA809216-D1ED-4265-916D-9E67D4271164}" srcOrd="0" destOrd="0" presId="urn:microsoft.com/office/officeart/2005/8/layout/vList4"/>
    <dgm:cxn modelId="{D7683E2F-2E7C-4929-A230-027D4007F157}" type="presParOf" srcId="{BC0476CD-0FDD-439C-9EC7-91F6EE814984}" destId="{9FB0ED95-F46D-4C0E-84CE-B84AB12CBC4D}" srcOrd="1" destOrd="0" presId="urn:microsoft.com/office/officeart/2005/8/layout/vList4"/>
    <dgm:cxn modelId="{011ACED7-76CD-4F74-87EC-A23F05F8792C}" type="presParOf" srcId="{BC0476CD-0FDD-439C-9EC7-91F6EE814984}" destId="{8A12F9B5-E6FF-463B-A576-BC7E3583AE92}" srcOrd="2" destOrd="0" presId="urn:microsoft.com/office/officeart/2005/8/layout/vList4"/>
    <dgm:cxn modelId="{259433A6-F863-4CEF-A5A2-595E2975F0B0}" type="presParOf" srcId="{EACB83B1-F1A8-4231-B18C-F62B468179C9}" destId="{9BBCD32D-90DE-4F3B-9222-A8C79B4A3E9F}" srcOrd="7" destOrd="0" presId="urn:microsoft.com/office/officeart/2005/8/layout/vList4"/>
    <dgm:cxn modelId="{9E999394-1F21-4E45-ACAA-A14015A80E5F}" type="presParOf" srcId="{EACB83B1-F1A8-4231-B18C-F62B468179C9}" destId="{3FE34B4E-2B9C-49E2-A476-DBB9DA2BD024}" srcOrd="8" destOrd="0" presId="urn:microsoft.com/office/officeart/2005/8/layout/vList4"/>
    <dgm:cxn modelId="{B004FB5B-15BB-4CAD-8A43-158658487139}" type="presParOf" srcId="{3FE34B4E-2B9C-49E2-A476-DBB9DA2BD024}" destId="{4BFCA64B-7BFD-4CA6-94F7-7EB9DF332F06}" srcOrd="0" destOrd="0" presId="urn:microsoft.com/office/officeart/2005/8/layout/vList4"/>
    <dgm:cxn modelId="{2E09F016-97D9-460A-BB7C-AF0F92C224D1}" type="presParOf" srcId="{3FE34B4E-2B9C-49E2-A476-DBB9DA2BD024}" destId="{4604AB56-03F8-46E3-A4F9-4215AF007588}" srcOrd="1" destOrd="0" presId="urn:microsoft.com/office/officeart/2005/8/layout/vList4"/>
    <dgm:cxn modelId="{71A94B56-596C-461D-A10B-C5F5AAA690DB}" type="presParOf" srcId="{3FE34B4E-2B9C-49E2-A476-DBB9DA2BD024}" destId="{45EE5276-32C8-436E-967F-88121E71902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942C5-DD6A-490B-AE29-08F40634676A}">
      <dsp:nvSpPr>
        <dsp:cNvPr id="0" name=""/>
        <dsp:cNvSpPr/>
      </dsp:nvSpPr>
      <dsp:spPr>
        <a:xfrm>
          <a:off x="1322164" y="665798"/>
          <a:ext cx="2644329" cy="26443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00881-0160-476B-936D-AB0DBBA7D253}">
      <dsp:nvSpPr>
        <dsp:cNvPr id="0" name=""/>
        <dsp:cNvSpPr/>
      </dsp:nvSpPr>
      <dsp:spPr>
        <a:xfrm>
          <a:off x="1798144" y="2069937"/>
          <a:ext cx="1692370" cy="8726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800" kern="1200" dirty="0"/>
        </a:p>
      </dsp:txBody>
      <dsp:txXfrm>
        <a:off x="1798144" y="2069937"/>
        <a:ext cx="1692370" cy="872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14460-AB33-49E3-843E-373681CD8149}">
      <dsp:nvSpPr>
        <dsp:cNvPr id="0" name=""/>
        <dsp:cNvSpPr/>
      </dsp:nvSpPr>
      <dsp:spPr>
        <a:xfrm>
          <a:off x="0" y="0"/>
          <a:ext cx="10515600" cy="1010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 dirty="0">
              <a:latin typeface="Posterama" panose="020B0504020200020000" pitchFamily="34" charset="0"/>
              <a:cs typeface="Posterama" panose="020B0504020200020000" pitchFamily="34" charset="0"/>
            </a:rPr>
            <a:t>Aufgabenstellung</a:t>
          </a:r>
        </a:p>
      </dsp:txBody>
      <dsp:txXfrm>
        <a:off x="2204122" y="0"/>
        <a:ext cx="8311477" cy="1010026"/>
      </dsp:txXfrm>
    </dsp:sp>
    <dsp:sp modelId="{16A13DDA-6E8D-47F6-A25A-1B1320993096}">
      <dsp:nvSpPr>
        <dsp:cNvPr id="0" name=""/>
        <dsp:cNvSpPr/>
      </dsp:nvSpPr>
      <dsp:spPr>
        <a:xfrm>
          <a:off x="1341170" y="92122"/>
          <a:ext cx="865686" cy="808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563972-3D20-4BCB-BD02-537EF307D32A}">
      <dsp:nvSpPr>
        <dsp:cNvPr id="0" name=""/>
        <dsp:cNvSpPr/>
      </dsp:nvSpPr>
      <dsp:spPr>
        <a:xfrm>
          <a:off x="0" y="1111028"/>
          <a:ext cx="10515600" cy="1010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 dirty="0">
              <a:latin typeface="Posterama" panose="020B0504020200020000" pitchFamily="34" charset="0"/>
              <a:cs typeface="Posterama" panose="020B0504020200020000" pitchFamily="34" charset="0"/>
            </a:rPr>
            <a:t>Design</a:t>
          </a:r>
        </a:p>
      </dsp:txBody>
      <dsp:txXfrm>
        <a:off x="2204122" y="1111028"/>
        <a:ext cx="8311477" cy="1010026"/>
      </dsp:txXfrm>
    </dsp:sp>
    <dsp:sp modelId="{A43A8FFA-5B2E-490C-9F66-B105F133C0A0}">
      <dsp:nvSpPr>
        <dsp:cNvPr id="0" name=""/>
        <dsp:cNvSpPr/>
      </dsp:nvSpPr>
      <dsp:spPr>
        <a:xfrm>
          <a:off x="1341170" y="1203151"/>
          <a:ext cx="865686" cy="808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764CA88-F798-42F5-B44C-9FED7FC46A09}">
      <dsp:nvSpPr>
        <dsp:cNvPr id="0" name=""/>
        <dsp:cNvSpPr/>
      </dsp:nvSpPr>
      <dsp:spPr>
        <a:xfrm>
          <a:off x="0" y="2204897"/>
          <a:ext cx="10515600" cy="1010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 dirty="0">
              <a:latin typeface="Posterama" panose="020B0504020200020000" pitchFamily="34" charset="0"/>
              <a:cs typeface="Posterama" panose="020B0504020200020000" pitchFamily="34" charset="0"/>
            </a:rPr>
            <a:t>Code</a:t>
          </a:r>
        </a:p>
      </dsp:txBody>
      <dsp:txXfrm>
        <a:off x="2204122" y="2204897"/>
        <a:ext cx="8311477" cy="1010026"/>
      </dsp:txXfrm>
    </dsp:sp>
    <dsp:sp modelId="{360E3846-597C-49EF-B66D-DCC6582ABF62}">
      <dsp:nvSpPr>
        <dsp:cNvPr id="0" name=""/>
        <dsp:cNvSpPr/>
      </dsp:nvSpPr>
      <dsp:spPr>
        <a:xfrm>
          <a:off x="1341170" y="2314179"/>
          <a:ext cx="865686" cy="808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809216-D1ED-4265-916D-9E67D4271164}">
      <dsp:nvSpPr>
        <dsp:cNvPr id="0" name=""/>
        <dsp:cNvSpPr/>
      </dsp:nvSpPr>
      <dsp:spPr>
        <a:xfrm>
          <a:off x="0" y="3333086"/>
          <a:ext cx="10515600" cy="1010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 dirty="0">
              <a:latin typeface="Posterama" panose="020B0504020200020000" pitchFamily="34" charset="0"/>
              <a:cs typeface="Posterama" panose="020B0504020200020000" pitchFamily="34" charset="0"/>
            </a:rPr>
            <a:t>Probleme</a:t>
          </a:r>
        </a:p>
      </dsp:txBody>
      <dsp:txXfrm>
        <a:off x="2204122" y="3333086"/>
        <a:ext cx="8311477" cy="1010026"/>
      </dsp:txXfrm>
    </dsp:sp>
    <dsp:sp modelId="{9FB0ED95-F46D-4C0E-84CE-B84AB12CBC4D}">
      <dsp:nvSpPr>
        <dsp:cNvPr id="0" name=""/>
        <dsp:cNvSpPr/>
      </dsp:nvSpPr>
      <dsp:spPr>
        <a:xfrm>
          <a:off x="1341170" y="3425208"/>
          <a:ext cx="865686" cy="808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FCA64B-7BFD-4CA6-94F7-7EB9DF332F06}">
      <dsp:nvSpPr>
        <dsp:cNvPr id="0" name=""/>
        <dsp:cNvSpPr/>
      </dsp:nvSpPr>
      <dsp:spPr>
        <a:xfrm>
          <a:off x="0" y="4444114"/>
          <a:ext cx="10515600" cy="1010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 dirty="0">
              <a:latin typeface="Posterama" panose="020B0504020200020000" pitchFamily="34" charset="0"/>
              <a:cs typeface="Posterama" panose="020B0504020200020000" pitchFamily="34" charset="0"/>
            </a:rPr>
            <a:t>Ergebnis</a:t>
          </a:r>
        </a:p>
      </dsp:txBody>
      <dsp:txXfrm>
        <a:off x="2204122" y="4444114"/>
        <a:ext cx="8311477" cy="1010026"/>
      </dsp:txXfrm>
    </dsp:sp>
    <dsp:sp modelId="{4604AB56-03F8-46E3-A4F9-4215AF007588}">
      <dsp:nvSpPr>
        <dsp:cNvPr id="0" name=""/>
        <dsp:cNvSpPr/>
      </dsp:nvSpPr>
      <dsp:spPr>
        <a:xfrm>
          <a:off x="1341170" y="4536237"/>
          <a:ext cx="865686" cy="808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4FD1F01-9596-99C6-D69E-B4EB1BCED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762689"/>
            <a:ext cx="6858000" cy="103833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D05C8-7064-30A9-073D-18E88E0F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F47E09-E6F0-AFC2-AB65-5A0D8D81A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D3FFE-2FFC-DC9A-D11D-B5B12317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B2301A-8030-F3C2-AA42-FFEF05C3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AE0B5-FD9B-7BDF-2ED3-D7C9B858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65E360-B19B-4345-176C-94FD44B019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18" y="301624"/>
            <a:ext cx="1995363" cy="9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70688-A205-6DCA-4C62-A9A2C4A2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2A2175-BEC8-E262-B6E3-D30A9395A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5A630-6DB5-1F36-F718-76E4659C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2CE983-63CA-D0AD-DB52-978B5E4F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62D78B-D0CC-ACB9-A32C-86B9CC0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429601-B7AC-5F88-5FA7-DC933C9D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F13868-01D7-D939-EE16-7D02E81A8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A8B6C-8E3E-C40D-0A17-1BE4212D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4CE64-0663-8FAF-2E40-2297B9A2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582D7-2F89-F647-1D24-1BAA52F4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30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B6653-2CFD-11A5-551F-7515E902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8F575-CAC9-54B3-570A-7247EBB4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ED30B-20CF-1606-F998-7264BAB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8C44E-3A50-A484-6BE9-DEDE4F0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EB522-C0BC-EF7F-A699-218B52F8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8733C0-46D2-5756-2AC0-1044021B5012}"/>
              </a:ext>
            </a:extLst>
          </p:cNvPr>
          <p:cNvCxnSpPr>
            <a:cxnSpLocks/>
          </p:cNvCxnSpPr>
          <p:nvPr userDrawn="1"/>
        </p:nvCxnSpPr>
        <p:spPr>
          <a:xfrm>
            <a:off x="1185863" y="1690690"/>
            <a:ext cx="979884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223A8-DE6B-0DD9-ADC5-CD5EA717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F4C715-A26A-452C-8E86-FABCDB677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AF55E-1464-FF19-1F91-A4F3E281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41155-7016-C975-85A6-BFA72154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093E2-FBA4-B06A-BBC7-0EF8D2B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946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35894-75FF-B329-7BE5-4439221D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73F18-0B45-0A09-F82F-522F2B29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FB694A-7CB9-C7E9-74A1-8E367E9D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A9158-55B2-7D5B-A74C-4B59B5D1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FC0DF-25E5-B42D-02B7-4DE27E0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F7D109-68F9-1399-B120-F08416D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685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D6DD4-3026-6497-1BE9-9D1ED73F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BD670-E562-AC79-B633-924260E5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942171-4D9A-CF73-E6BE-51F6736A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7F3AE5-EFE4-9971-5FDA-E10D21058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E90A41-18AB-0FAA-4A47-6ED6622E8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A80D17-78BB-8632-67E6-A6E90C62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B2BFF9-5577-782B-3EC0-E8E64A0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DB07B3-C4B1-CD58-19B7-F24507E5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0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B8F00-AA99-877F-CEB6-F7675BE1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6CFC17-9E0A-6636-7043-43FBA67D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5ADCC9-5D64-B6A3-D075-3E4E8EC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9202C6-0AF3-EA66-706C-64DBC116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2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5B8FAA-9022-77C7-6F60-E2B07651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6C1AE5-C908-BEC3-6376-84FB6B53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68511-A572-15E2-2E1E-B1D73107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3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A76BD-E39D-3F49-9E7E-5CF19AD9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15C45-F468-48BD-7EF6-65DF25CF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51326F-8F1F-817C-7C30-42053FE8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4F12D1-D386-0A8E-014A-44F58BD3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56F5A-91E6-C4FD-9671-3B0484B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2E0028-17AC-54A7-3CCE-492953E9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7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D00A1-18B1-7100-30FD-B4E6CE3E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93789E-0995-EDC5-E498-957A8834C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783238-3334-F947-BBE8-645D72E0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B206B2-E80B-63C2-2702-46B5421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1961D-5A13-9850-E811-4083457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CCE181-CA2E-FF12-9C23-46BEE0A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6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4559217-AC12-30D5-69FF-3C4454939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762689"/>
            <a:ext cx="6858000" cy="1038337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D1CD2A6F-1353-441B-AB86-D5A30D05FF78}"/>
              </a:ext>
            </a:extLst>
          </p:cNvPr>
          <p:cNvSpPr/>
          <p:nvPr userDrawn="1"/>
        </p:nvSpPr>
        <p:spPr>
          <a:xfrm>
            <a:off x="1222131" y="311150"/>
            <a:ext cx="9741878" cy="6227763"/>
          </a:xfrm>
          <a:prstGeom prst="rect">
            <a:avLst/>
          </a:prstGeom>
          <a:solidFill>
            <a:srgbClr val="00A000"/>
          </a:solidFill>
          <a:ln>
            <a:solidFill>
              <a:srgbClr val="00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784FEB-AB61-B7C7-CAD7-9F7D190C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365127"/>
            <a:ext cx="9741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53C1A-EE2F-D3F4-12D6-627D588E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131" y="1825625"/>
            <a:ext cx="9741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753B6-D951-30C6-208A-92AF67B0F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5EB8-0BC1-4145-8D92-2838C1DEC3E8}" type="datetimeFigureOut">
              <a:rPr lang="de-AT" smtClean="0"/>
              <a:t>22.11.2022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24166-00AE-806A-9741-DD4827140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91FC3-E92A-5ABE-FF33-3CFBCD033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BE8645-28E0-AE1D-C12F-11E8F979592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18" y="301624"/>
            <a:ext cx="1995363" cy="99768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5D92FE-9AEA-4DDD-74A8-235FB20E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6" b="17952"/>
          <a:stretch/>
        </p:blipFill>
        <p:spPr>
          <a:xfrm>
            <a:off x="1206259" y="301624"/>
            <a:ext cx="1995363" cy="9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strike="noStrike" kern="1200" cap="none" spc="0">
          <a:ln w="9525">
            <a:solidFill>
              <a:schemeClr val="bg1"/>
            </a:solidFill>
            <a:prstDash val="solid"/>
          </a:ln>
          <a:solidFill>
            <a:schemeClr val="tx1"/>
          </a:solidFill>
          <a:effectLst>
            <a:outerShdw blurRad="12700" dist="38100" dir="2700000" algn="tl" rotWithShape="0">
              <a:schemeClr val="bg1">
                <a:lumMod val="50000"/>
              </a:schemeClr>
            </a:outerShdw>
          </a:effectLst>
          <a:latin typeface="Posterama" panose="020B0504020200020000" pitchFamily="34" charset="0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Posterama" panose="020B0504020200020000" pitchFamily="34" charset="0"/>
          <a:ea typeface="+mn-ea"/>
          <a:cs typeface="Posterama" panose="020B0504020200020000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Posterama" panose="020B0504020200020000" pitchFamily="34" charset="0"/>
          <a:ea typeface="+mn-ea"/>
          <a:cs typeface="Posterama" panose="020B0504020200020000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Posterama" panose="020B0504020200020000" pitchFamily="34" charset="0"/>
          <a:ea typeface="+mn-ea"/>
          <a:cs typeface="Posterama" panose="020B0504020200020000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Posterama" panose="020B0504020200020000" pitchFamily="34" charset="0"/>
          <a:ea typeface="+mn-ea"/>
          <a:cs typeface="Posterama" panose="020B0504020200020000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Posterama" panose="020B0504020200020000" pitchFamily="34" charset="0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255231C2-8EF6-59C4-7671-2EDB231F3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975100"/>
              </p:ext>
            </p:extLst>
          </p:nvPr>
        </p:nvGraphicFramePr>
        <p:xfrm>
          <a:off x="3451670" y="1441036"/>
          <a:ext cx="5288659" cy="3975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6AF86FC9-A732-ECC5-C9F7-DF01C0736F11}"/>
              </a:ext>
            </a:extLst>
          </p:cNvPr>
          <p:cNvSpPr txBox="1"/>
          <p:nvPr/>
        </p:nvSpPr>
        <p:spPr>
          <a:xfrm>
            <a:off x="1329907" y="6052601"/>
            <a:ext cx="3987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 err="1">
                <a:solidFill>
                  <a:schemeClr val="bg1"/>
                </a:solidFill>
              </a:rPr>
              <a:t>Haunschmid</a:t>
            </a:r>
            <a:r>
              <a:rPr lang="de-AT" sz="2800" dirty="0">
                <a:solidFill>
                  <a:schemeClr val="bg1"/>
                </a:solidFill>
              </a:rPr>
              <a:t> Leon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2A8F7C-EC73-B555-1C94-455888E6F662}"/>
              </a:ext>
            </a:extLst>
          </p:cNvPr>
          <p:cNvSpPr txBox="1"/>
          <p:nvPr/>
        </p:nvSpPr>
        <p:spPr>
          <a:xfrm>
            <a:off x="7286612" y="6052601"/>
            <a:ext cx="35754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AT" sz="2800" dirty="0">
                <a:solidFill>
                  <a:schemeClr val="bg1"/>
                </a:solidFill>
              </a:rPr>
              <a:t>Hofer Stefan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22E9F1AB-A4E0-ABDA-1313-7EBA4F5EF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3019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4119BAD9-C9A8-E6E6-55B8-34879C8502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029" y="282178"/>
            <a:ext cx="1974657" cy="9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E61ED53-041E-B55B-65B0-A77757A6AD75}"/>
              </a:ext>
            </a:extLst>
          </p:cNvPr>
          <p:cNvSpPr/>
          <p:nvPr/>
        </p:nvSpPr>
        <p:spPr>
          <a:xfrm>
            <a:off x="114300" y="114300"/>
            <a:ext cx="11982450" cy="6638925"/>
          </a:xfrm>
          <a:prstGeom prst="rect">
            <a:avLst/>
          </a:prstGeom>
          <a:solidFill>
            <a:srgbClr val="00A000"/>
          </a:solidFill>
          <a:ln>
            <a:solidFill>
              <a:srgbClr val="00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FBDBE9E-4A15-2569-A6D7-B5F726D5D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757318"/>
              </p:ext>
            </p:extLst>
          </p:nvPr>
        </p:nvGraphicFramePr>
        <p:xfrm>
          <a:off x="838200" y="700064"/>
          <a:ext cx="10515600" cy="545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5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7C7F3-6C1D-9C1B-D756-EF10C8B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2EFE0-B299-BFB1-C18D-6B0497EA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47501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unk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Posterama</vt:lpstr>
      <vt:lpstr>Master Dunkel</vt:lpstr>
      <vt:lpstr>PowerPoint-Präsentation</vt:lpstr>
      <vt:lpstr>PowerPoint-Präsentation</vt:lpstr>
      <vt:lpstr>Aufgabenstellung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hofer.stefan</dc:creator>
  <cp:lastModifiedBy>hofer.stefan</cp:lastModifiedBy>
  <cp:revision>7</cp:revision>
  <dcterms:created xsi:type="dcterms:W3CDTF">2022-10-25T12:41:51Z</dcterms:created>
  <dcterms:modified xsi:type="dcterms:W3CDTF">2022-11-22T14:15:49Z</dcterms:modified>
</cp:coreProperties>
</file>