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71A"/>
    <a:srgbClr val="F0F0F0"/>
    <a:srgbClr val="6F4C13"/>
    <a:srgbClr val="E2AC56"/>
    <a:srgbClr val="FF0000"/>
    <a:srgbClr val="00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998D0-56A4-440C-AEEC-17FBC73C08B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D0D7BBBE-37FC-43F6-8B9E-03A0D0EC9447}">
      <dgm:prSet phldrT="[Text]" phldr="1"/>
      <dgm:spPr/>
      <dgm:t>
        <a:bodyPr/>
        <a:lstStyle/>
        <a:p>
          <a:endParaRPr lang="de-AT" dirty="0"/>
        </a:p>
      </dgm:t>
    </dgm:pt>
    <dgm:pt modelId="{9F8F2EC0-17AE-4769-A8FE-424E7F63F78F}" type="parTrans" cxnId="{8FEA2FC6-FA8B-46B0-9E43-D6B210901135}">
      <dgm:prSet/>
      <dgm:spPr/>
      <dgm:t>
        <a:bodyPr/>
        <a:lstStyle/>
        <a:p>
          <a:endParaRPr lang="de-AT"/>
        </a:p>
      </dgm:t>
    </dgm:pt>
    <dgm:pt modelId="{3D465739-61C6-481C-B899-FCE1450CB7C2}" type="sibTrans" cxnId="{8FEA2FC6-FA8B-46B0-9E43-D6B21090113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de-AT"/>
        </a:p>
      </dgm:t>
    </dgm:pt>
    <dgm:pt modelId="{70EE82DF-328C-4A4E-AA11-7AD6CF4180D5}" type="pres">
      <dgm:prSet presAssocID="{D52998D0-56A4-440C-AEEC-17FBC73C08B4}" presName="Name0" presStyleCnt="0">
        <dgm:presLayoutVars>
          <dgm:chMax val="7"/>
          <dgm:chPref val="7"/>
          <dgm:dir/>
        </dgm:presLayoutVars>
      </dgm:prSet>
      <dgm:spPr/>
    </dgm:pt>
    <dgm:pt modelId="{B204629D-D0B5-4504-A830-94C6EF801654}" type="pres">
      <dgm:prSet presAssocID="{D52998D0-56A4-440C-AEEC-17FBC73C08B4}" presName="Name1" presStyleCnt="0"/>
      <dgm:spPr/>
    </dgm:pt>
    <dgm:pt modelId="{42B1E2A0-1AF7-4C3E-B7EA-6A42DE01DCB2}" type="pres">
      <dgm:prSet presAssocID="{3D465739-61C6-481C-B899-FCE1450CB7C2}" presName="picture_1" presStyleCnt="0"/>
      <dgm:spPr/>
    </dgm:pt>
    <dgm:pt modelId="{921942C5-DD6A-490B-AE29-08F40634676A}" type="pres">
      <dgm:prSet presAssocID="{3D465739-61C6-481C-B899-FCE1450CB7C2}" presName="pictureRepeatNode" presStyleLbl="alignImgPlace1" presStyleIdx="0" presStyleCnt="1"/>
      <dgm:spPr/>
    </dgm:pt>
    <dgm:pt modelId="{81100881-0160-476B-936D-AB0DBBA7D253}" type="pres">
      <dgm:prSet presAssocID="{D0D7BBBE-37FC-43F6-8B9E-03A0D0EC9447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BAC354D-7B5F-49CC-939B-97F39A85AF4E}" type="presOf" srcId="{3D465739-61C6-481C-B899-FCE1450CB7C2}" destId="{921942C5-DD6A-490B-AE29-08F40634676A}" srcOrd="0" destOrd="0" presId="urn:microsoft.com/office/officeart/2008/layout/CircularPictureCallout"/>
    <dgm:cxn modelId="{C5BC2254-F614-4636-9533-4033892E7089}" type="presOf" srcId="{D0D7BBBE-37FC-43F6-8B9E-03A0D0EC9447}" destId="{81100881-0160-476B-936D-AB0DBBA7D253}" srcOrd="0" destOrd="0" presId="urn:microsoft.com/office/officeart/2008/layout/CircularPictureCallout"/>
    <dgm:cxn modelId="{8FEA2FC6-FA8B-46B0-9E43-D6B210901135}" srcId="{D52998D0-56A4-440C-AEEC-17FBC73C08B4}" destId="{D0D7BBBE-37FC-43F6-8B9E-03A0D0EC9447}" srcOrd="0" destOrd="0" parTransId="{9F8F2EC0-17AE-4769-A8FE-424E7F63F78F}" sibTransId="{3D465739-61C6-481C-B899-FCE1450CB7C2}"/>
    <dgm:cxn modelId="{28348AC6-7E58-4663-9D11-E741DB735BDF}" type="presOf" srcId="{D52998D0-56A4-440C-AEEC-17FBC73C08B4}" destId="{70EE82DF-328C-4A4E-AA11-7AD6CF4180D5}" srcOrd="0" destOrd="0" presId="urn:microsoft.com/office/officeart/2008/layout/CircularPictureCallout"/>
    <dgm:cxn modelId="{07CE9560-A8CE-4247-84C5-6D4050385D5D}" type="presParOf" srcId="{70EE82DF-328C-4A4E-AA11-7AD6CF4180D5}" destId="{B204629D-D0B5-4504-A830-94C6EF801654}" srcOrd="0" destOrd="0" presId="urn:microsoft.com/office/officeart/2008/layout/CircularPictureCallout"/>
    <dgm:cxn modelId="{6AF04534-1FBC-4CA5-93FD-22732E8E0E05}" type="presParOf" srcId="{B204629D-D0B5-4504-A830-94C6EF801654}" destId="{42B1E2A0-1AF7-4C3E-B7EA-6A42DE01DCB2}" srcOrd="0" destOrd="0" presId="urn:microsoft.com/office/officeart/2008/layout/CircularPictureCallout"/>
    <dgm:cxn modelId="{D5800ECB-AD93-4D0E-8240-30BF9F238736}" type="presParOf" srcId="{42B1E2A0-1AF7-4C3E-B7EA-6A42DE01DCB2}" destId="{921942C5-DD6A-490B-AE29-08F40634676A}" srcOrd="0" destOrd="0" presId="urn:microsoft.com/office/officeart/2008/layout/CircularPictureCallout"/>
    <dgm:cxn modelId="{6620D845-58A0-44D7-9B0E-B6F451F7611A}" type="presParOf" srcId="{B204629D-D0B5-4504-A830-94C6EF801654}" destId="{81100881-0160-476B-936D-AB0DBBA7D25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942C5-DD6A-490B-AE29-08F40634676A}">
      <dsp:nvSpPr>
        <dsp:cNvPr id="0" name=""/>
        <dsp:cNvSpPr/>
      </dsp:nvSpPr>
      <dsp:spPr>
        <a:xfrm>
          <a:off x="1322164" y="665798"/>
          <a:ext cx="2644329" cy="26443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00881-0160-476B-936D-AB0DBBA7D253}">
      <dsp:nvSpPr>
        <dsp:cNvPr id="0" name=""/>
        <dsp:cNvSpPr/>
      </dsp:nvSpPr>
      <dsp:spPr>
        <a:xfrm>
          <a:off x="1798144" y="2069937"/>
          <a:ext cx="1692370" cy="8726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5800" kern="1200" dirty="0"/>
        </a:p>
      </dsp:txBody>
      <dsp:txXfrm>
        <a:off x="1798144" y="2069937"/>
        <a:ext cx="1692370" cy="87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1278F3F-19C9-8CB4-E0AD-E5F46FF67B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762689"/>
            <a:ext cx="6858000" cy="1038337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8D05C8-7064-30A9-073D-18E88E0F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F47E09-E6F0-AFC2-AB65-5A0D8D81A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D3FFE-2FFC-DC9A-D11D-B5B12317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2301A-8030-F3C2-AA42-FFEF05C3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AE0B5-FD9B-7BDF-2ED3-D7C9B858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32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70688-A205-6DCA-4C62-A9A2C4A2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2A2175-BEC8-E262-B6E3-D30A9395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5A630-6DB5-1F36-F718-76E4659C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CE983-63CA-D0AD-DB52-978B5E4F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62D78B-D0CC-ACB9-A32C-86B9CC0F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4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429601-B7AC-5F88-5FA7-DC933C9D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F13868-01D7-D939-EE16-7D02E81A8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9A8B6C-8E3E-C40D-0A17-1BE4212D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4CE64-0663-8FAF-2E40-2297B9A2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582D7-2F89-F647-1D24-1BAA52F4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30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B6653-2CFD-11A5-551F-7515E90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C8F575-CAC9-54B3-570A-7247EBB4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ED30B-20CF-1606-F998-7264BAB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8C44E-3A50-A484-6BE9-DEDE4F0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EB522-C0BC-EF7F-A699-218B52F8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0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223A8-DE6B-0DD9-ADC5-CD5EA717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F4C715-A26A-452C-8E86-FABCDB677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AF55E-1464-FF19-1F91-A4F3E281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41155-7016-C975-85A6-BFA72154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093E2-FBA4-B06A-BBC7-0EF8D2B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46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35894-75FF-B329-7BE5-4439221D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273F18-0B45-0A09-F82F-522F2B29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FB694A-7CB9-C7E9-74A1-8E367E9D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A9158-55B2-7D5B-A74C-4B59B5D1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FC0DF-25E5-B42D-02B7-4DE27E0C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7D109-68F9-1399-B120-F08416D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685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D6DD4-3026-6497-1BE9-9D1ED73F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BD670-E562-AC79-B633-924260E5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42171-4D9A-CF73-E6BE-51F6736A9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7F3AE5-EFE4-9971-5FDA-E10D21058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E90A41-18AB-0FAA-4A47-6ED6622E8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A80D17-78BB-8632-67E6-A6E90C62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B2BFF9-5577-782B-3EC0-E8E64A0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DB07B3-C4B1-CD58-19B7-F24507E5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0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B8F00-AA99-877F-CEB6-F7675BE1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6CFC17-9E0A-6636-7043-43FBA67D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5ADCC9-5D64-B6A3-D075-3E4E8EC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9202C6-0AF3-EA66-706C-64DBC116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2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5B8FAA-9022-77C7-6F60-E2B07651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6C1AE5-C908-BEC3-6376-84FB6B53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68511-A572-15E2-2E1E-B1D73107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3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A76BD-E39D-3F49-9E7E-5CF19AD9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15C45-F468-48BD-7EF6-65DF25CF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51326F-8F1F-817C-7C30-42053FE8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4F12D1-D386-0A8E-014A-44F58BD3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56F5A-91E6-C4FD-9671-3B0484BB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2E0028-17AC-54A7-3CCE-492953E9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7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D00A1-18B1-7100-30FD-B4E6CE3E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93789E-0995-EDC5-E498-957A8834C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783238-3334-F947-BBE8-645D72E0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B206B2-E80B-63C2-2702-46B5421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1961D-5A13-9850-E811-40834572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CCE181-CA2E-FF12-9C23-46BEE0A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6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784FEB-AB61-B7C7-CAD7-9F7D190C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53C1A-EE2F-D3F4-12D6-627D588E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753B6-D951-30C6-208A-92AF67B0F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5EB8-0BC1-4145-8D92-2838C1DEC3E8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024166-00AE-806A-9741-DD4827140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91FC3-E92A-5ABE-FF33-3CFBCD033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8BF8-F0C6-4E57-89BC-A2F7DC493EE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7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strike="noStrike" kern="1200" cap="none" spc="0">
          <a:ln w="9525">
            <a:solidFill>
              <a:schemeClr val="bg1"/>
            </a:solidFill>
            <a:prstDash val="solid"/>
          </a:ln>
          <a:solidFill>
            <a:schemeClr val="tx1"/>
          </a:solidFill>
          <a:effectLst>
            <a:outerShdw blurRad="12700" dist="38100" dir="2700000" algn="tl" rotWithShape="0">
              <a:schemeClr val="bg1">
                <a:lumMod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0">
          <a:ln w="12700">
            <a:solidFill>
              <a:schemeClr val="tx1"/>
            </a:solidFill>
            <a:prstDash val="solid"/>
          </a:ln>
          <a:solidFill>
            <a:schemeClr val="bg1"/>
          </a:solidFill>
          <a:effectLst>
            <a:outerShdw dist="38100" dir="2700000" algn="bl" rotWithShape="0">
              <a:schemeClr val="accent5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255231C2-8EF6-59C4-7671-2EDB231F3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975100"/>
              </p:ext>
            </p:extLst>
          </p:nvPr>
        </p:nvGraphicFramePr>
        <p:xfrm>
          <a:off x="3451670" y="1441036"/>
          <a:ext cx="5288659" cy="3975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6AF86FC9-A732-ECC5-C9F7-DF01C0736F11}"/>
              </a:ext>
            </a:extLst>
          </p:cNvPr>
          <p:cNvSpPr txBox="1"/>
          <p:nvPr/>
        </p:nvSpPr>
        <p:spPr>
          <a:xfrm>
            <a:off x="1329907" y="6068146"/>
            <a:ext cx="2690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 err="1">
                <a:solidFill>
                  <a:schemeClr val="bg1"/>
                </a:solidFill>
              </a:rPr>
              <a:t>Haunschmid</a:t>
            </a:r>
            <a:r>
              <a:rPr lang="de-AT" sz="2000" dirty="0">
                <a:solidFill>
                  <a:schemeClr val="bg1"/>
                </a:solidFill>
              </a:rPr>
              <a:t> Leon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2A8F7C-EC73-B555-1C94-455888E6F662}"/>
              </a:ext>
            </a:extLst>
          </p:cNvPr>
          <p:cNvSpPr txBox="1"/>
          <p:nvPr/>
        </p:nvSpPr>
        <p:spPr>
          <a:xfrm>
            <a:off x="7286612" y="6068146"/>
            <a:ext cx="3575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AT" sz="2000" dirty="0">
                <a:solidFill>
                  <a:schemeClr val="bg1"/>
                </a:solidFill>
              </a:rPr>
              <a:t>Hofer Stefan</a:t>
            </a:r>
          </a:p>
        </p:txBody>
      </p:sp>
    </p:spTree>
    <p:extLst>
      <p:ext uri="{BB962C8B-B14F-4D97-AF65-F5344CB8AC3E}">
        <p14:creationId xmlns:p14="http://schemas.microsoft.com/office/powerpoint/2010/main" val="48302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91CDF-E75C-6DE1-6E8C-7F87AE97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5CB93-160E-F11D-65FB-DAF72029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905828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unk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Master Dunkel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hofer.stefan</dc:creator>
  <cp:lastModifiedBy>hofer.stefan</cp:lastModifiedBy>
  <cp:revision>2</cp:revision>
  <dcterms:created xsi:type="dcterms:W3CDTF">2022-10-25T12:41:51Z</dcterms:created>
  <dcterms:modified xsi:type="dcterms:W3CDTF">2022-11-08T14:01:10Z</dcterms:modified>
</cp:coreProperties>
</file>