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621E-01EE-3911-5E99-FF7049ACB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ACB26-D9EB-B8F8-08AD-CCE8CDABC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89697-8815-DFC1-A642-6AA046C7A05E}"/>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5" name="Footer Placeholder 4">
            <a:extLst>
              <a:ext uri="{FF2B5EF4-FFF2-40B4-BE49-F238E27FC236}">
                <a16:creationId xmlns:a16="http://schemas.microsoft.com/office/drawing/2014/main" id="{53B8516B-B239-7322-4CC5-5D90082E5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3E039-A79F-C9C9-6BA3-23FEDA2D7DD4}"/>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375072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4EF8-45AD-63B7-46A5-5C56666EA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1ADCB-08B6-6252-2263-7D423F5AF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8802D-A6CA-028E-F327-787F399FC387}"/>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5" name="Footer Placeholder 4">
            <a:extLst>
              <a:ext uri="{FF2B5EF4-FFF2-40B4-BE49-F238E27FC236}">
                <a16:creationId xmlns:a16="http://schemas.microsoft.com/office/drawing/2014/main" id="{96AE5B28-CA7B-B15B-A899-A49A608A5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9B70-7B71-3F51-8C8C-9B2DEA8A0A18}"/>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386739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03960-E39D-5B72-22E0-9FFB729253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E3711B-9B9C-72EF-97A8-F78F5B5EF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1C818-5C24-13B7-EC34-4D1DB8935C72}"/>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5" name="Footer Placeholder 4">
            <a:extLst>
              <a:ext uri="{FF2B5EF4-FFF2-40B4-BE49-F238E27FC236}">
                <a16:creationId xmlns:a16="http://schemas.microsoft.com/office/drawing/2014/main" id="{ECDA3090-BD5A-A317-744E-01063E52D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03615-EF5E-AEA3-4A0A-F88950750106}"/>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346624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3B2D-6808-D3F8-881C-2147E8C5E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69005-B226-B8F5-7E3A-1C79E4FEB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9BFD7-C55D-279C-D980-252639E2F969}"/>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5" name="Footer Placeholder 4">
            <a:extLst>
              <a:ext uri="{FF2B5EF4-FFF2-40B4-BE49-F238E27FC236}">
                <a16:creationId xmlns:a16="http://schemas.microsoft.com/office/drawing/2014/main" id="{EDD95864-0CCD-6918-569B-5C86C423D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A71A1-50DE-90A4-56D7-C21F302919AA}"/>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47228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6C9C-F596-C380-D3AE-30C135EE28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F22538-7B95-A2CD-F6EE-3483C22BC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F7398-51B8-87A2-1EC1-70C94FA5790F}"/>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5" name="Footer Placeholder 4">
            <a:extLst>
              <a:ext uri="{FF2B5EF4-FFF2-40B4-BE49-F238E27FC236}">
                <a16:creationId xmlns:a16="http://schemas.microsoft.com/office/drawing/2014/main" id="{5FA895C2-2FA4-6D3B-3A2C-288A4CC0B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B15D2-D69E-87EA-F848-33EC476BB8EA}"/>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407668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F30A-FB46-E40E-22AA-816BF5FA7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9BF6B-188C-A68B-2CB3-5B84E6344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C3654-8C1C-2F55-963E-AA359F6745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4E1E49-B44A-4ACB-5F37-D7353A730708}"/>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6" name="Footer Placeholder 5">
            <a:extLst>
              <a:ext uri="{FF2B5EF4-FFF2-40B4-BE49-F238E27FC236}">
                <a16:creationId xmlns:a16="http://schemas.microsoft.com/office/drawing/2014/main" id="{1FF79478-A290-AF73-C67B-2A1F1C1B0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C18BB-7EEC-8A17-CC6B-358B114C47F1}"/>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71345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AF4B-925F-4BC3-AD36-9752E122EE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1A4071-CC04-E16F-D01A-EAD679031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4FF1E-6F93-8A09-0A20-0F0655D6A8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6029B2-F3E4-245D-9D24-A61E55605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02B695-193B-C853-778C-357696C76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924F2A-E49B-0A9B-1329-346E8FC043E5}"/>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8" name="Footer Placeholder 7">
            <a:extLst>
              <a:ext uri="{FF2B5EF4-FFF2-40B4-BE49-F238E27FC236}">
                <a16:creationId xmlns:a16="http://schemas.microsoft.com/office/drawing/2014/main" id="{FA5F71C9-048A-E101-1866-A6EC0DF02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48D5A-D297-59A2-D878-CCE7D6F7AD87}"/>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146003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474A-BBB3-9D5B-BE28-4C998E7DAA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E9EC46-EB76-313C-923A-0330D3551CA3}"/>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4" name="Footer Placeholder 3">
            <a:extLst>
              <a:ext uri="{FF2B5EF4-FFF2-40B4-BE49-F238E27FC236}">
                <a16:creationId xmlns:a16="http://schemas.microsoft.com/office/drawing/2014/main" id="{342CABBD-9E8F-E346-187F-6FF3247D22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681554-D3CF-4863-D3B7-DC16A0274D6F}"/>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163448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BD5FD-679A-529D-5489-50665C759D9A}"/>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3" name="Footer Placeholder 2">
            <a:extLst>
              <a:ext uri="{FF2B5EF4-FFF2-40B4-BE49-F238E27FC236}">
                <a16:creationId xmlns:a16="http://schemas.microsoft.com/office/drawing/2014/main" id="{7C7CC87D-C215-958C-F550-0A95E315E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D3AC5-3B13-E58A-DCDC-752859DA13E4}"/>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304638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F1CA-E226-8729-5B5C-1A6377C7E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507EA3-55D8-7C4D-5409-86D065D4B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6265FD-43C2-6351-5F67-06E03CD89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F88D8-BC12-06F0-FA86-9D814BC07E15}"/>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6" name="Footer Placeholder 5">
            <a:extLst>
              <a:ext uri="{FF2B5EF4-FFF2-40B4-BE49-F238E27FC236}">
                <a16:creationId xmlns:a16="http://schemas.microsoft.com/office/drawing/2014/main" id="{57879F20-E8FC-4315-B936-843663C87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34812-E549-16CB-9D69-56E7FF41881D}"/>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400244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E1CF-7C6C-C6E2-06CA-53A77C504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6F007-CDD9-F475-ACAE-9F7C7CD83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5B4A2-1914-7C40-CBF3-3C6B6EAFA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A1A75-58E7-98A7-FF7D-0AC8809D9B6C}"/>
              </a:ext>
            </a:extLst>
          </p:cNvPr>
          <p:cNvSpPr>
            <a:spLocks noGrp="1"/>
          </p:cNvSpPr>
          <p:nvPr>
            <p:ph type="dt" sz="half" idx="10"/>
          </p:nvPr>
        </p:nvSpPr>
        <p:spPr/>
        <p:txBody>
          <a:bodyPr/>
          <a:lstStyle/>
          <a:p>
            <a:fld id="{8DEE7E1B-74BF-4A33-BDF8-91C7DF0C340A}" type="datetimeFigureOut">
              <a:rPr lang="en-US" smtClean="0"/>
              <a:t>4/5/2023</a:t>
            </a:fld>
            <a:endParaRPr lang="en-US"/>
          </a:p>
        </p:txBody>
      </p:sp>
      <p:sp>
        <p:nvSpPr>
          <p:cNvPr id="6" name="Footer Placeholder 5">
            <a:extLst>
              <a:ext uri="{FF2B5EF4-FFF2-40B4-BE49-F238E27FC236}">
                <a16:creationId xmlns:a16="http://schemas.microsoft.com/office/drawing/2014/main" id="{96D36174-7EBF-692C-6ECE-EB217D555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F7B83-6EA8-6ED8-6C5C-08A38C293E61}"/>
              </a:ext>
            </a:extLst>
          </p:cNvPr>
          <p:cNvSpPr>
            <a:spLocks noGrp="1"/>
          </p:cNvSpPr>
          <p:nvPr>
            <p:ph type="sldNum" sz="quarter" idx="12"/>
          </p:nvPr>
        </p:nvSpPr>
        <p:spPr/>
        <p:txBody>
          <a:bodyPr/>
          <a:lstStyle/>
          <a:p>
            <a:fld id="{E2BB792B-5AEB-4CFA-ADD2-5A465F9C073C}" type="slidenum">
              <a:rPr lang="en-US" smtClean="0"/>
              <a:t>‹#›</a:t>
            </a:fld>
            <a:endParaRPr lang="en-US"/>
          </a:p>
        </p:txBody>
      </p:sp>
    </p:spTree>
    <p:extLst>
      <p:ext uri="{BB962C8B-B14F-4D97-AF65-F5344CB8AC3E}">
        <p14:creationId xmlns:p14="http://schemas.microsoft.com/office/powerpoint/2010/main" val="423905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C9AE4-D6A8-E170-1594-EE90CB334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4B2EE2-5954-CE67-758F-B11D9CA1B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9072B-A7DF-AB51-CC2F-ECE22A239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E7E1B-74BF-4A33-BDF8-91C7DF0C340A}" type="datetimeFigureOut">
              <a:rPr lang="en-US" smtClean="0"/>
              <a:t>4/5/2023</a:t>
            </a:fld>
            <a:endParaRPr lang="en-US"/>
          </a:p>
        </p:txBody>
      </p:sp>
      <p:sp>
        <p:nvSpPr>
          <p:cNvPr id="5" name="Footer Placeholder 4">
            <a:extLst>
              <a:ext uri="{FF2B5EF4-FFF2-40B4-BE49-F238E27FC236}">
                <a16:creationId xmlns:a16="http://schemas.microsoft.com/office/drawing/2014/main" id="{B6621F01-63C3-9C61-F246-1B3870FA6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0197B8-B286-7083-4486-84DFA1702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B792B-5AEB-4CFA-ADD2-5A465F9C073C}" type="slidenum">
              <a:rPr lang="en-US" smtClean="0"/>
              <a:t>‹#›</a:t>
            </a:fld>
            <a:endParaRPr lang="en-US"/>
          </a:p>
        </p:txBody>
      </p:sp>
    </p:spTree>
    <p:extLst>
      <p:ext uri="{BB962C8B-B14F-4D97-AF65-F5344CB8AC3E}">
        <p14:creationId xmlns:p14="http://schemas.microsoft.com/office/powerpoint/2010/main" val="3564416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8" name="Picture 17" descr="Intersecting roads">
            <a:extLst>
              <a:ext uri="{FF2B5EF4-FFF2-40B4-BE49-F238E27FC236}">
                <a16:creationId xmlns:a16="http://schemas.microsoft.com/office/drawing/2014/main" id="{3052AC99-290B-1DA5-2A9A-9D4F4CCE285F}"/>
              </a:ext>
            </a:extLst>
          </p:cNvPr>
          <p:cNvPicPr>
            <a:picLocks noChangeAspect="1"/>
          </p:cNvPicPr>
          <p:nvPr/>
        </p:nvPicPr>
        <p:blipFill rotWithShape="1">
          <a:blip r:embed="rId2">
            <a:alphaModFix amt="20000"/>
          </a:blip>
          <a:srcRect t="4758" b="21229"/>
          <a:stretch/>
        </p:blipFill>
        <p:spPr>
          <a:xfrm>
            <a:off x="-1" y="10"/>
            <a:ext cx="12192001" cy="6857990"/>
          </a:xfrm>
          <a:prstGeom prst="rect">
            <a:avLst/>
          </a:prstGeom>
        </p:spPr>
      </p:pic>
      <p:sp>
        <p:nvSpPr>
          <p:cNvPr id="2" name="Title 1">
            <a:extLst>
              <a:ext uri="{FF2B5EF4-FFF2-40B4-BE49-F238E27FC236}">
                <a16:creationId xmlns:a16="http://schemas.microsoft.com/office/drawing/2014/main" id="{25526C8B-AD87-BD50-B5A2-D95DEA24C30C}"/>
              </a:ext>
            </a:extLst>
          </p:cNvPr>
          <p:cNvSpPr>
            <a:spLocks noGrp="1"/>
          </p:cNvSpPr>
          <p:nvPr>
            <p:ph type="ctrTitle"/>
          </p:nvPr>
        </p:nvSpPr>
        <p:spPr>
          <a:xfrm>
            <a:off x="1198181" y="1122363"/>
            <a:ext cx="9795637" cy="2220775"/>
          </a:xfrm>
        </p:spPr>
        <p:txBody>
          <a:bodyPr>
            <a:normAutofit/>
          </a:bodyPr>
          <a:lstStyle/>
          <a:p>
            <a:r>
              <a:rPr lang="en-US" sz="5200">
                <a:solidFill>
                  <a:srgbClr val="FFFFFF"/>
                </a:solidFill>
              </a:rPr>
              <a:t>Intersection of Two Arrays</a:t>
            </a:r>
          </a:p>
        </p:txBody>
      </p:sp>
      <p:sp>
        <p:nvSpPr>
          <p:cNvPr id="3" name="Subtitle 2">
            <a:extLst>
              <a:ext uri="{FF2B5EF4-FFF2-40B4-BE49-F238E27FC236}">
                <a16:creationId xmlns:a16="http://schemas.microsoft.com/office/drawing/2014/main" id="{75EBD298-AC5F-513A-3513-72578D530520}"/>
              </a:ext>
            </a:extLst>
          </p:cNvPr>
          <p:cNvSpPr>
            <a:spLocks noGrp="1"/>
          </p:cNvSpPr>
          <p:nvPr>
            <p:ph type="subTitle" idx="1"/>
          </p:nvPr>
        </p:nvSpPr>
        <p:spPr>
          <a:xfrm>
            <a:off x="1198181" y="3514853"/>
            <a:ext cx="9795637" cy="2057043"/>
          </a:xfrm>
        </p:spPr>
        <p:txBody>
          <a:bodyPr>
            <a:normAutofit/>
          </a:bodyPr>
          <a:lstStyle/>
          <a:p>
            <a:r>
              <a:rPr lang="en-US">
                <a:solidFill>
                  <a:srgbClr val="FFFFFF"/>
                </a:solidFill>
              </a:rPr>
              <a:t>Eunice Njeri</a:t>
            </a:r>
          </a:p>
          <a:p>
            <a:r>
              <a:rPr lang="en-US">
                <a:solidFill>
                  <a:srgbClr val="FFFFFF"/>
                </a:solidFill>
              </a:rPr>
              <a:t>Charity Kimani</a:t>
            </a:r>
          </a:p>
          <a:p>
            <a:r>
              <a:rPr lang="en-US">
                <a:solidFill>
                  <a:srgbClr val="FFFFFF"/>
                </a:solidFill>
              </a:rPr>
              <a:t>Lesley Bonyo</a:t>
            </a:r>
          </a:p>
        </p:txBody>
      </p:sp>
    </p:spTree>
    <p:extLst>
      <p:ext uri="{BB962C8B-B14F-4D97-AF65-F5344CB8AC3E}">
        <p14:creationId xmlns:p14="http://schemas.microsoft.com/office/powerpoint/2010/main" val="13042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DD22A-A4E8-DD10-DB91-8269E840A06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Problem</a:t>
            </a:r>
          </a:p>
        </p:txBody>
      </p:sp>
      <p:sp>
        <p:nvSpPr>
          <p:cNvPr id="6" name="Content Placeholder 2">
            <a:extLst>
              <a:ext uri="{FF2B5EF4-FFF2-40B4-BE49-F238E27FC236}">
                <a16:creationId xmlns:a16="http://schemas.microsoft.com/office/drawing/2014/main" id="{C7146F78-0C04-FB9C-296A-8C8C4F472CF5}"/>
              </a:ext>
            </a:extLst>
          </p:cNvPr>
          <p:cNvSpPr>
            <a:spLocks noGrp="1"/>
          </p:cNvSpPr>
          <p:nvPr>
            <p:ph idx="1"/>
          </p:nvPr>
        </p:nvSpPr>
        <p:spPr>
          <a:xfrm>
            <a:off x="838200" y="1560154"/>
            <a:ext cx="10515600" cy="4351338"/>
          </a:xfrm>
        </p:spPr>
        <p:txBody>
          <a:bodyPr>
            <a:normAutofit/>
          </a:bodyPr>
          <a:lstStyle/>
          <a:p>
            <a:pPr marL="0" indent="0">
              <a:buNone/>
            </a:pPr>
            <a:r>
              <a:rPr lang="en-US" dirty="0"/>
              <a:t>Given two integer arrays </a:t>
            </a:r>
            <a:r>
              <a:rPr lang="en-US" dirty="0">
                <a:solidFill>
                  <a:srgbClr val="FF0000"/>
                </a:solidFill>
              </a:rPr>
              <a:t>nums1</a:t>
            </a:r>
            <a:r>
              <a:rPr lang="en-US" dirty="0"/>
              <a:t> and </a:t>
            </a:r>
            <a:r>
              <a:rPr lang="en-US" dirty="0">
                <a:solidFill>
                  <a:srgbClr val="FF0000"/>
                </a:solidFill>
              </a:rPr>
              <a:t>nums2</a:t>
            </a:r>
            <a:r>
              <a:rPr lang="en-US" dirty="0"/>
              <a:t>, return an array of their intersection. Each element in the result must appear as many times as it shows in both arrays and you may return the result in any order.</a:t>
            </a:r>
          </a:p>
        </p:txBody>
      </p:sp>
      <p:pic>
        <p:nvPicPr>
          <p:cNvPr id="4" name="Picture 3">
            <a:extLst>
              <a:ext uri="{FF2B5EF4-FFF2-40B4-BE49-F238E27FC236}">
                <a16:creationId xmlns:a16="http://schemas.microsoft.com/office/drawing/2014/main" id="{0375F96F-581E-139F-5934-712895DA28AC}"/>
              </a:ext>
            </a:extLst>
          </p:cNvPr>
          <p:cNvPicPr>
            <a:picLocks noChangeAspect="1"/>
          </p:cNvPicPr>
          <p:nvPr/>
        </p:nvPicPr>
        <p:blipFill>
          <a:blip r:embed="rId2"/>
          <a:stretch>
            <a:fillRect/>
          </a:stretch>
        </p:blipFill>
        <p:spPr>
          <a:xfrm>
            <a:off x="1502183" y="2794358"/>
            <a:ext cx="9382021" cy="4063642"/>
          </a:xfrm>
          <a:prstGeom prst="rect">
            <a:avLst/>
          </a:prstGeom>
        </p:spPr>
      </p:pic>
    </p:spTree>
    <p:extLst>
      <p:ext uri="{BB962C8B-B14F-4D97-AF65-F5344CB8AC3E}">
        <p14:creationId xmlns:p14="http://schemas.microsoft.com/office/powerpoint/2010/main" val="227811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DD22A-A4E8-DD10-DB91-8269E840A06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Solution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6F401FC-1531-3346-09E6-6566387859F5}"/>
                  </a:ext>
                </a:extLst>
              </p:cNvPr>
              <p:cNvSpPr txBox="1"/>
              <p:nvPr/>
            </p:nvSpPr>
            <p:spPr>
              <a:xfrm rot="10800000" flipH="1" flipV="1">
                <a:off x="1697108" y="1562095"/>
                <a:ext cx="8929772" cy="5328831"/>
              </a:xfrm>
              <a:prstGeom prst="rect">
                <a:avLst/>
              </a:prstGeom>
              <a:noFill/>
            </p:spPr>
            <p:txBody>
              <a:bodyPr wrap="square" rtlCol="0">
                <a:spAutoFit/>
              </a:bodyPr>
              <a:lstStyle/>
              <a:p>
                <a:pPr marL="742950" indent="-742950">
                  <a:buAutoNum type="arabicPeriod"/>
                </a:pPr>
                <a:r>
                  <a:rPr lang="en-US" sz="2800" dirty="0"/>
                  <a:t>Create empty array that will store the </a:t>
                </a:r>
                <a:r>
                  <a:rPr lang="en-US" sz="2800" dirty="0">
                    <a:solidFill>
                      <a:srgbClr val="FF0000"/>
                    </a:solidFill>
                  </a:rPr>
                  <a:t>result(</a:t>
                </a:r>
                <a:r>
                  <a:rPr lang="en-US" sz="2800" dirty="0"/>
                  <a:t>intersection)</a:t>
                </a:r>
              </a:p>
              <a:p>
                <a:pPr marL="742950" indent="-742950">
                  <a:buAutoNum type="arabicPeriod"/>
                </a:pPr>
                <a:r>
                  <a:rPr lang="en-US" sz="2800" dirty="0"/>
                  <a:t>Check which array is the smallest in size and loop through it</a:t>
                </a:r>
              </a:p>
              <a:p>
                <a:pPr marL="742950" indent="-742950">
                  <a:buAutoNum type="arabicPeriod"/>
                </a:pPr>
                <a:r>
                  <a:rPr lang="en-US" sz="2800" dirty="0"/>
                  <a:t>If item in smaller array is in big array, </a:t>
                </a:r>
              </a:p>
              <a:p>
                <a:pPr lvl="1"/>
                <a:r>
                  <a:rPr lang="en-US" sz="2800" dirty="0"/>
                  <a:t>	add item to </a:t>
                </a:r>
                <a:r>
                  <a:rPr lang="en-US" sz="2800" dirty="0">
                    <a:solidFill>
                      <a:srgbClr val="FF0000"/>
                    </a:solidFill>
                  </a:rPr>
                  <a:t>result </a:t>
                </a:r>
                <a:r>
                  <a:rPr lang="en-US" sz="2800" dirty="0"/>
                  <a:t>and; </a:t>
                </a:r>
              </a:p>
              <a:p>
                <a:pPr lvl="1"/>
                <a:r>
                  <a:rPr lang="en-US" sz="2800" dirty="0"/>
                  <a:t>	remove item from the big array</a:t>
                </a:r>
              </a:p>
              <a:p>
                <a:pPr marL="742950" indent="-742950">
                  <a:buFont typeface="+mj-lt"/>
                  <a:buAutoNum type="arabicPeriod"/>
                </a:pPr>
                <a:r>
                  <a:rPr lang="en-US" sz="2800" dirty="0"/>
                  <a:t>If arrays are similar in size, loop through either. </a:t>
                </a:r>
              </a:p>
              <a:p>
                <a:pPr lvl="1"/>
                <a:r>
                  <a:rPr lang="en-US" sz="2800" dirty="0"/>
                  <a:t>	do </a:t>
                </a:r>
                <a:r>
                  <a:rPr lang="en-US" sz="2800" b="1" dirty="0"/>
                  <a:t>step 3</a:t>
                </a:r>
              </a:p>
              <a:p>
                <a:pPr marL="742950" indent="-742950">
                  <a:buFont typeface="+mj-lt"/>
                  <a:buAutoNum type="arabicPeriod"/>
                </a:pPr>
                <a:r>
                  <a:rPr lang="en-US" sz="2800" dirty="0"/>
                  <a:t>Return </a:t>
                </a:r>
                <a:r>
                  <a:rPr lang="en-US" sz="2800" dirty="0">
                    <a:solidFill>
                      <a:srgbClr val="FF0000"/>
                    </a:solidFill>
                  </a:rPr>
                  <a:t>result</a:t>
                </a:r>
              </a:p>
              <a:p>
                <a:endParaRPr lang="en-US" sz="2800" dirty="0"/>
              </a:p>
              <a:p>
                <a:r>
                  <a:rPr lang="en-US" sz="2800" dirty="0"/>
                  <a:t>Complexity O(</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2</m:t>
                        </m:r>
                      </m:sup>
                    </m:sSup>
                  </m:oMath>
                </a14:m>
                <a:r>
                  <a:rPr lang="en-US" sz="2800" dirty="0"/>
                  <a:t>)</a:t>
                </a:r>
              </a:p>
            </p:txBody>
          </p:sp>
        </mc:Choice>
        <mc:Fallback>
          <p:sp>
            <p:nvSpPr>
              <p:cNvPr id="8" name="TextBox 7">
                <a:extLst>
                  <a:ext uri="{FF2B5EF4-FFF2-40B4-BE49-F238E27FC236}">
                    <a16:creationId xmlns:a16="http://schemas.microsoft.com/office/drawing/2014/main" id="{A6F401FC-1531-3346-09E6-6566387859F5}"/>
                  </a:ext>
                </a:extLst>
              </p:cNvPr>
              <p:cNvSpPr txBox="1">
                <a:spLocks noRot="1" noChangeAspect="1" noMove="1" noResize="1" noEditPoints="1" noAdjustHandles="1" noChangeArrowheads="1" noChangeShapeType="1" noTextEdit="1"/>
              </p:cNvSpPr>
              <p:nvPr/>
            </p:nvSpPr>
            <p:spPr>
              <a:xfrm rot="10800000" flipH="1" flipV="1">
                <a:off x="1697108" y="1562095"/>
                <a:ext cx="8929772" cy="5328831"/>
              </a:xfrm>
              <a:prstGeom prst="rect">
                <a:avLst/>
              </a:prstGeom>
              <a:blipFill>
                <a:blip r:embed="rId2"/>
                <a:stretch>
                  <a:fillRect l="-1433" t="-1144" b="-1144"/>
                </a:stretch>
              </a:blipFill>
            </p:spPr>
            <p:txBody>
              <a:bodyPr/>
              <a:lstStyle/>
              <a:p>
                <a:r>
                  <a:rPr lang="en-US">
                    <a:noFill/>
                  </a:rPr>
                  <a:t> </a:t>
                </a:r>
              </a:p>
            </p:txBody>
          </p:sp>
        </mc:Fallback>
      </mc:AlternateContent>
    </p:spTree>
    <p:extLst>
      <p:ext uri="{BB962C8B-B14F-4D97-AF65-F5344CB8AC3E}">
        <p14:creationId xmlns:p14="http://schemas.microsoft.com/office/powerpoint/2010/main" val="206077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DD22A-A4E8-DD10-DB91-8269E840A06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Code</a:t>
            </a:r>
            <a:endParaRPr lang="en-US" sz="32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B89EAA98-3BE9-1C79-D1C8-FB29B4EFE054}"/>
              </a:ext>
            </a:extLst>
          </p:cNvPr>
          <p:cNvPicPr>
            <a:picLocks noChangeAspect="1"/>
          </p:cNvPicPr>
          <p:nvPr/>
        </p:nvPicPr>
        <p:blipFill>
          <a:blip r:embed="rId2"/>
          <a:stretch>
            <a:fillRect/>
          </a:stretch>
        </p:blipFill>
        <p:spPr>
          <a:xfrm>
            <a:off x="3100387" y="2867787"/>
            <a:ext cx="6391049" cy="4003410"/>
          </a:xfrm>
          <a:prstGeom prst="rect">
            <a:avLst/>
          </a:prstGeom>
        </p:spPr>
      </p:pic>
      <p:pic>
        <p:nvPicPr>
          <p:cNvPr id="8" name="Picture 7">
            <a:extLst>
              <a:ext uri="{FF2B5EF4-FFF2-40B4-BE49-F238E27FC236}">
                <a16:creationId xmlns:a16="http://schemas.microsoft.com/office/drawing/2014/main" id="{52C7EADF-5C54-63C8-54EA-4C1C8198205C}"/>
              </a:ext>
            </a:extLst>
          </p:cNvPr>
          <p:cNvPicPr>
            <a:picLocks noChangeAspect="1"/>
          </p:cNvPicPr>
          <p:nvPr/>
        </p:nvPicPr>
        <p:blipFill>
          <a:blip r:embed="rId3"/>
          <a:stretch>
            <a:fillRect/>
          </a:stretch>
        </p:blipFill>
        <p:spPr>
          <a:xfrm>
            <a:off x="3100387" y="1456644"/>
            <a:ext cx="6391049" cy="1411143"/>
          </a:xfrm>
          <a:prstGeom prst="rect">
            <a:avLst/>
          </a:prstGeom>
        </p:spPr>
      </p:pic>
    </p:spTree>
    <p:extLst>
      <p:ext uri="{BB962C8B-B14F-4D97-AF65-F5344CB8AC3E}">
        <p14:creationId xmlns:p14="http://schemas.microsoft.com/office/powerpoint/2010/main" val="114349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004531DB-D458-EB14-B8F6-A1DCACEE36F7}"/>
              </a:ext>
            </a:extLst>
          </p:cNvPr>
          <p:cNvSpPr>
            <a:spLocks noGrp="1"/>
          </p:cNvSpPr>
          <p:nvPr>
            <p:ph type="ctrTitle"/>
          </p:nvPr>
        </p:nvSpPr>
        <p:spPr>
          <a:xfrm>
            <a:off x="2585243" y="1949004"/>
            <a:ext cx="7021513" cy="2308324"/>
          </a:xfrm>
        </p:spPr>
        <p:txBody>
          <a:bodyPr>
            <a:normAutofit/>
          </a:bodyPr>
          <a:lstStyle/>
          <a:p>
            <a:r>
              <a:rPr lang="en-US" sz="7200" dirty="0">
                <a:solidFill>
                  <a:schemeClr val="bg1"/>
                </a:solidFill>
              </a:rPr>
              <a:t>Questions?</a:t>
            </a:r>
            <a:br>
              <a:rPr lang="en-US" sz="7200" dirty="0">
                <a:solidFill>
                  <a:schemeClr val="bg1"/>
                </a:solidFill>
              </a:rPr>
            </a:br>
            <a:r>
              <a:rPr lang="en-US" sz="7200" dirty="0">
                <a:solidFill>
                  <a:schemeClr val="bg1"/>
                </a:solidFill>
              </a:rPr>
              <a:t>The End</a:t>
            </a:r>
          </a:p>
        </p:txBody>
      </p:sp>
    </p:spTree>
    <p:extLst>
      <p:ext uri="{BB962C8B-B14F-4D97-AF65-F5344CB8AC3E}">
        <p14:creationId xmlns:p14="http://schemas.microsoft.com/office/powerpoint/2010/main" val="303023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128</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Intersection of Two Arrays</vt:lpstr>
      <vt:lpstr>Problem</vt:lpstr>
      <vt:lpstr>Solution</vt:lpstr>
      <vt:lpstr>Code</vt:lpstr>
      <vt:lpstr>Questions?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Sorted Array</dc:title>
  <dc:creator>Lesley</dc:creator>
  <cp:lastModifiedBy>Lesley</cp:lastModifiedBy>
  <cp:revision>3</cp:revision>
  <dcterms:created xsi:type="dcterms:W3CDTF">2023-04-05T08:13:21Z</dcterms:created>
  <dcterms:modified xsi:type="dcterms:W3CDTF">2023-04-05T13:10:44Z</dcterms:modified>
</cp:coreProperties>
</file>