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621E-01EE-3911-5E99-FF7049AC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CB26-D9EB-B8F8-08AD-CCE8CDAB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9697-8815-DFC1-A642-6AA046C7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516B-B239-7322-4CC5-5D90082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E039-A79F-C9C9-6BA3-23FEDA2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4EF8-45AD-63B7-46A5-5C56666E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1ADCB-08B6-6252-2263-7D423F5A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802D-A6CA-028E-F327-787F399F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5B28-CA7B-B15B-A899-A49A608A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9B70-7B71-3F51-8C8C-9B2DEA8A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03960-E39D-5B72-22E0-9FFB72925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3711B-9B9C-72EF-97A8-F78F5B5E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C818-5C24-13B7-EC34-4D1DB89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3090-BD5A-A317-744E-01063E52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3615-EF5E-AEA3-4A0A-F8895075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B2D-6808-D3F8-881C-2147E8C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9005-B226-B8F5-7E3A-1C79E4FE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BFD7-C55D-279C-D980-252639E2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5864-0CCD-6918-569B-5C86C42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71A1-50DE-90A4-56D7-C21F3029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C9C-F596-C380-D3AE-30C135EE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2538-7B95-A2CD-F6EE-3483C22B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7398-51B8-87A2-1EC1-70C94FA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95C2-2FA4-6D3B-3A2C-288A4CC0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15D2-D69E-87EA-F848-33EC476B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F30A-FB46-E40E-22AA-816BF5F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BF6B-188C-A68B-2CB3-5B84E6344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3654-8C1C-2F55-963E-AA359F67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1E49-B44A-4ACB-5F37-D7353A73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9478-A290-AF73-C67B-2A1F1C1B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18BB-7EEC-8A17-CC6B-358B114C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AF4B-925F-4BC3-AD36-9752E12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4071-CC04-E16F-D01A-EAD67903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4FF1E-6F93-8A09-0A20-0F0655D6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029B2-F3E4-245D-9D24-A61E55605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B695-193B-C853-778C-357696C76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24F2A-E49B-0A9B-1329-346E8FC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F71C9-048A-E101-1866-A6EC0DF0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48D5A-D297-59A2-D878-CCE7D6F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474A-BBB3-9D5B-BE28-4C998E7D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EC46-EB76-313C-923A-0330D355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CABBD-9E8F-E346-187F-6FF3247D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81554-D3CF-4863-D3B7-DC16A027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BD5FD-679A-529D-5489-50665C75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CC87D-C215-958C-F550-0A95E315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D3AC5-3B13-E58A-DCDC-752859DA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F1CA-E226-8729-5B5C-1A6377C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7EA3-55D8-7C4D-5409-86D065D4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65FD-43C2-6351-5F67-06E03CD8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F88D8-BC12-06F0-FA86-9D814BC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79F20-E8FC-4315-B936-843663C8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4812-E549-16CB-9D69-56E7FF41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1CF-7C6C-C6E2-06CA-53A77C5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6F007-CDD9-F475-ACAE-9F7C7CD8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B4A2-1914-7C40-CBF3-3C6B6EAF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1A75-58E7-98A7-FF7D-0AC8809D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6174-7EBF-692C-6ECE-EB217D55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F7B83-6EA8-6ED8-6C5C-08A38C29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C9AE4-D6A8-E170-1594-EE90CB33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B2EE2-5954-CE67-758F-B11D9CA1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072B-A7DF-AB51-CC2F-ECE22A239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7E1B-74BF-4A33-BDF8-91C7DF0C340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1F01-63C3-9C61-F246-1B3870FA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97B8-B286-7083-4486-84DFA170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792B-5AEB-4CFA-ADD2-5A465F9C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6C8B-AD87-BD50-B5A2-D95DEA24C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Sorted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BD298-AC5F-513A-3513-72578D530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Eunice </a:t>
            </a:r>
            <a:r>
              <a:rPr lang="en-US" dirty="0" err="1"/>
              <a:t>Njeri</a:t>
            </a:r>
            <a:endParaRPr lang="en-US" dirty="0"/>
          </a:p>
          <a:p>
            <a:r>
              <a:rPr lang="en-US" dirty="0"/>
              <a:t>Charity Kimani</a:t>
            </a:r>
          </a:p>
          <a:p>
            <a:r>
              <a:rPr lang="en-US" dirty="0"/>
              <a:t>Lesley Bonyo</a:t>
            </a:r>
          </a:p>
        </p:txBody>
      </p:sp>
    </p:spTree>
    <p:extLst>
      <p:ext uri="{BB962C8B-B14F-4D97-AF65-F5344CB8AC3E}">
        <p14:creationId xmlns:p14="http://schemas.microsoft.com/office/powerpoint/2010/main" val="1304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D22A-A4E8-DD10-DB91-8269E84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46F78-0C04-FB9C-296A-8C8C4F47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are given two integer arrays </a:t>
            </a:r>
            <a:r>
              <a:rPr lang="en-US" dirty="0">
                <a:solidFill>
                  <a:srgbClr val="FF0000"/>
                </a:solidFill>
              </a:rPr>
              <a:t>nums1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nums2</a:t>
            </a:r>
            <a:r>
              <a:rPr lang="en-US" dirty="0"/>
              <a:t>, sorted in non-decreasing order, and two integers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 representing the number of elements in </a:t>
            </a:r>
            <a:r>
              <a:rPr lang="en-US" dirty="0">
                <a:solidFill>
                  <a:srgbClr val="FF0000"/>
                </a:solidFill>
              </a:rPr>
              <a:t>nums1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nums2</a:t>
            </a:r>
            <a:r>
              <a:rPr lang="en-US" dirty="0"/>
              <a:t>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Merge nums1 and nums2 into a single array sorted in non-decreasing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final sorted array should not be returned by the function, but instead be stored inside the array </a:t>
            </a:r>
            <a:r>
              <a:rPr lang="en-US" dirty="0">
                <a:solidFill>
                  <a:srgbClr val="FF0000"/>
                </a:solidFill>
              </a:rPr>
              <a:t>nums1</a:t>
            </a:r>
            <a:r>
              <a:rPr lang="en-US" dirty="0"/>
              <a:t>. To accommodate this, </a:t>
            </a:r>
            <a:r>
              <a:rPr lang="en-US" dirty="0">
                <a:solidFill>
                  <a:srgbClr val="FF0000"/>
                </a:solidFill>
              </a:rPr>
              <a:t>nums1</a:t>
            </a:r>
            <a:r>
              <a:rPr lang="en-US" dirty="0"/>
              <a:t> has a length of m + n, where the first m elements denote the elements that should be merged, and the last n elements are set to 0 and should be ignored. </a:t>
            </a:r>
            <a:r>
              <a:rPr lang="en-US" dirty="0">
                <a:solidFill>
                  <a:srgbClr val="FF0000"/>
                </a:solidFill>
              </a:rPr>
              <a:t>nums2</a:t>
            </a:r>
            <a:r>
              <a:rPr lang="en-US" dirty="0"/>
              <a:t> has a length of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11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D22A-A4E8-DD10-DB91-8269E84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3567-E12E-E015-02A3-B5FFFE9F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914932" cy="48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D22A-A4E8-DD10-DB91-8269E84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BE81E-66C4-D2B5-5257-F23088AC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54778"/>
            <a:ext cx="10905066" cy="34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D22A-A4E8-DD10-DB91-8269E84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01FC-1531-3346-09E6-6566387859F5}"/>
              </a:ext>
            </a:extLst>
          </p:cNvPr>
          <p:cNvSpPr txBox="1"/>
          <p:nvPr/>
        </p:nvSpPr>
        <p:spPr>
          <a:xfrm rot="10800000" flipH="1" flipV="1">
            <a:off x="1851299" y="1408298"/>
            <a:ext cx="8929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Compare the elements of the two sorted arrays – starting from the greatest in each array </a:t>
            </a:r>
          </a:p>
          <a:p>
            <a:r>
              <a:rPr lang="en-US" sz="3600" dirty="0"/>
              <a:t>2. Place the greatest of the two at the end of the first array</a:t>
            </a:r>
          </a:p>
          <a:p>
            <a:r>
              <a:rPr lang="en-US" sz="3600" dirty="0"/>
              <a:t>Repeat</a:t>
            </a:r>
          </a:p>
          <a:p>
            <a:endParaRPr lang="en-US" sz="3600" dirty="0"/>
          </a:p>
          <a:p>
            <a:r>
              <a:rPr lang="en-US" sz="3600" dirty="0"/>
              <a:t>Complexity O(m + n)</a:t>
            </a:r>
          </a:p>
        </p:txBody>
      </p:sp>
    </p:spTree>
    <p:extLst>
      <p:ext uri="{BB962C8B-B14F-4D97-AF65-F5344CB8AC3E}">
        <p14:creationId xmlns:p14="http://schemas.microsoft.com/office/powerpoint/2010/main" val="206077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D22A-A4E8-DD10-DB91-8269E84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75602-BB1D-8D70-EFB8-D95D274C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56" y="3260607"/>
            <a:ext cx="6171085" cy="3544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99F8E-F9E8-B8EF-EFDE-4625BC10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756" y="1416375"/>
            <a:ext cx="6171085" cy="18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04531DB-D458-EB14-B8F6-A1DCACEE3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73" y="2141849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3023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Merge Sorted Array</vt:lpstr>
      <vt:lpstr>Problem</vt:lpstr>
      <vt:lpstr>Problem</vt:lpstr>
      <vt:lpstr>Problem</vt:lpstr>
      <vt:lpstr>Solution</vt:lpstr>
      <vt:lpstr>Code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Sorted Array</dc:title>
  <dc:creator>Lesley</dc:creator>
  <cp:lastModifiedBy>Lesley</cp:lastModifiedBy>
  <cp:revision>1</cp:revision>
  <dcterms:created xsi:type="dcterms:W3CDTF">2023-04-05T08:13:21Z</dcterms:created>
  <dcterms:modified xsi:type="dcterms:W3CDTF">2023-04-05T08:32:44Z</dcterms:modified>
</cp:coreProperties>
</file>