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2" r:id="rId11"/>
    <p:sldId id="269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3E"/>
    <a:srgbClr val="56A9F6"/>
    <a:srgbClr val="C62817"/>
    <a:srgbClr val="B26EDF"/>
    <a:srgbClr val="72BE49"/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56" autoAdjust="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97922" cy="42354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我們在建立一個物件的時候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會在記憶體的某處建立起一個物件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圖右側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變數指向新生成的物件。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5756549" y="5389144"/>
            <a:ext cx="588292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當宣告第二個變數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透過引用參考的方式來傳遞資料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兩個變數指向記憶體同一個實體位子。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B90854-CF4B-4B09-8BA0-FF377248D95C}"/>
              </a:ext>
            </a:extLst>
          </p:cNvPr>
          <p:cNvGrpSpPr/>
          <p:nvPr/>
        </p:nvGrpSpPr>
        <p:grpSpPr>
          <a:xfrm>
            <a:off x="6502120" y="3561813"/>
            <a:ext cx="894360" cy="878961"/>
            <a:chOff x="12568985" y="1268399"/>
            <a:chExt cx="894360" cy="87896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BBF17E8-A106-4335-B6FD-8A088E4E2312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3B6304-ACC0-4C4E-AC8E-EF5814DE1B38}"/>
                </a:ext>
              </a:extLst>
            </p:cNvPr>
            <p:cNvSpPr txBox="1"/>
            <p:nvPr/>
          </p:nvSpPr>
          <p:spPr>
            <a:xfrm>
              <a:off x="12609625" y="1513054"/>
              <a:ext cx="78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arrayB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F82516A-4D8A-4B4B-B7A3-5154787ED586}"/>
              </a:ext>
            </a:extLst>
          </p:cNvPr>
          <p:cNvCxnSpPr>
            <a:cxnSpLocks/>
          </p:cNvCxnSpPr>
          <p:nvPr/>
        </p:nvCxnSpPr>
        <p:spPr>
          <a:xfrm flipV="1">
            <a:off x="7559040" y="3248590"/>
            <a:ext cx="1849120" cy="703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D5DFAA-20B2-4702-951D-CF2B71F494E2}"/>
              </a:ext>
            </a:extLst>
          </p:cNvPr>
          <p:cNvSpPr txBox="1"/>
          <p:nvPr/>
        </p:nvSpPr>
        <p:spPr>
          <a:xfrm>
            <a:off x="5692140" y="5419981"/>
            <a:ext cx="59105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6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0301" cy="404975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所以接著當我們更新了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[0]=3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的內容也一起被更新了。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最後得到的答案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B74BF3-0B0B-4909-BE76-D645EEE983B6}"/>
              </a:ext>
            </a:extLst>
          </p:cNvPr>
          <p:cNvSpPr txBox="1"/>
          <p:nvPr/>
        </p:nvSpPr>
        <p:spPr>
          <a:xfrm>
            <a:off x="6233020" y="1895100"/>
            <a:ext cx="512078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 =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console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log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);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064E2AA-4246-4A78-8A82-A6CDFD098D59}"/>
              </a:ext>
            </a:extLst>
          </p:cNvPr>
          <p:cNvGrpSpPr/>
          <p:nvPr/>
        </p:nvGrpSpPr>
        <p:grpSpPr>
          <a:xfrm>
            <a:off x="6263500" y="3524249"/>
            <a:ext cx="5120780" cy="2351127"/>
            <a:chOff x="6233020" y="3158489"/>
            <a:chExt cx="5120780" cy="23511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83199D-A6A2-428E-98E9-EF7C768AA61B}"/>
                </a:ext>
              </a:extLst>
            </p:cNvPr>
            <p:cNvSpPr/>
            <p:nvPr/>
          </p:nvSpPr>
          <p:spPr>
            <a:xfrm>
              <a:off x="6233020" y="3158489"/>
              <a:ext cx="5120780" cy="235112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994E2C-9387-4F4D-AD81-3A6732EB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020" y="3158489"/>
              <a:ext cx="5120780" cy="235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59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1253837" y="1952941"/>
            <a:ext cx="9443236" cy="3431309"/>
            <a:chOff x="1410855" y="2008362"/>
            <a:chExt cx="9443236" cy="34313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55" y="3177311"/>
              <a:ext cx="1265382" cy="1265382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2798618" y="3694546"/>
              <a:ext cx="6253019" cy="3879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115" y="3030514"/>
              <a:ext cx="1558976" cy="1558976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3417455" y="2540987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檔案遺失</a:t>
              </a:r>
            </a:p>
          </p:txBody>
        </p:sp>
        <p:cxnSp>
          <p:nvCxnSpPr>
            <p:cNvPr id="13" name="直線單箭頭接點 12"/>
            <p:cNvCxnSpPr>
              <a:stCxn id="11" idx="2"/>
            </p:cNvCxnSpPr>
            <p:nvPr/>
          </p:nvCxnSpPr>
          <p:spPr>
            <a:xfrm flipH="1">
              <a:off x="3943927" y="3030514"/>
              <a:ext cx="180110" cy="73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4754417" y="4950144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檔案誤改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11371" y="2008362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需求變更</a:t>
              </a:r>
            </a:p>
          </p:txBody>
        </p:sp>
        <p:cxnSp>
          <p:nvCxnSpPr>
            <p:cNvPr id="19" name="直線單箭頭接點 18"/>
            <p:cNvCxnSpPr>
              <a:stCxn id="17" idx="2"/>
            </p:cNvCxnSpPr>
            <p:nvPr/>
          </p:nvCxnSpPr>
          <p:spPr>
            <a:xfrm>
              <a:off x="5642907" y="2497889"/>
              <a:ext cx="455401" cy="12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6" idx="0"/>
            </p:cNvCxnSpPr>
            <p:nvPr/>
          </p:nvCxnSpPr>
          <p:spPr>
            <a:xfrm flipH="1" flipV="1">
              <a:off x="4959607" y="3999345"/>
              <a:ext cx="501392" cy="95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>
              <a:off x="7025087" y="4950141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凍結</a:t>
              </a:r>
            </a:p>
          </p:txBody>
        </p:sp>
        <p:cxnSp>
          <p:nvCxnSpPr>
            <p:cNvPr id="25" name="直線單箭頭接點 24"/>
            <p:cNvCxnSpPr>
              <a:stCxn id="23" idx="0"/>
            </p:cNvCxnSpPr>
            <p:nvPr/>
          </p:nvCxnSpPr>
          <p:spPr>
            <a:xfrm flipH="1" flipV="1">
              <a:off x="7204042" y="3999345"/>
              <a:ext cx="452581" cy="95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7076721" y="2480789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檔案覆蓋</a:t>
              </a:r>
            </a:p>
          </p:txBody>
        </p:sp>
        <p:cxnSp>
          <p:nvCxnSpPr>
            <p:cNvPr id="34" name="直線單箭頭接點 33"/>
            <p:cNvCxnSpPr>
              <a:stCxn id="26" idx="2"/>
            </p:cNvCxnSpPr>
            <p:nvPr/>
          </p:nvCxnSpPr>
          <p:spPr>
            <a:xfrm flipH="1">
              <a:off x="7287491" y="2970316"/>
              <a:ext cx="495812" cy="798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2414223" y="196370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復原檔案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23398" y="5403705"/>
            <a:ext cx="23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保留修改歷程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134100" y="1800808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版本復原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7851999" y="539348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持續開發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4A1E9E-CAA4-49A5-924C-F587447A6B15}"/>
              </a:ext>
            </a:extLst>
          </p:cNvPr>
          <p:cNvSpPr/>
          <p:nvPr/>
        </p:nvSpPr>
        <p:spPr>
          <a:xfrm>
            <a:off x="3314700" y="5234119"/>
            <a:ext cx="1533525" cy="323850"/>
          </a:xfrm>
          <a:prstGeom prst="rect">
            <a:avLst/>
          </a:prstGeom>
          <a:solidFill>
            <a:srgbClr val="72BE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專案管理系統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C98E62-9EE0-4B62-8F7B-601A75BA2823}"/>
              </a:ext>
            </a:extLst>
          </p:cNvPr>
          <p:cNvSpPr/>
          <p:nvPr/>
        </p:nvSpPr>
        <p:spPr>
          <a:xfrm>
            <a:off x="2819402" y="2206363"/>
            <a:ext cx="1533524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專案新增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470DEC-6EBD-4715-BBAD-343BD62EA72C}"/>
              </a:ext>
            </a:extLst>
          </p:cNvPr>
          <p:cNvSpPr/>
          <p:nvPr/>
        </p:nvSpPr>
        <p:spPr>
          <a:xfrm>
            <a:off x="2790827" y="1472078"/>
            <a:ext cx="2266948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新增專案細部功能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18F253-EF03-48EE-B9E7-A7E916810A2E}"/>
              </a:ext>
            </a:extLst>
          </p:cNvPr>
          <p:cNvSpPr/>
          <p:nvPr/>
        </p:nvSpPr>
        <p:spPr>
          <a:xfrm>
            <a:off x="8239126" y="4500694"/>
            <a:ext cx="1724024" cy="323850"/>
          </a:xfrm>
          <a:prstGeom prst="rect">
            <a:avLst/>
          </a:prstGeom>
          <a:solidFill>
            <a:srgbClr val="C6281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修正某功能</a:t>
            </a:r>
            <a:r>
              <a:rPr lang="en-US" altLang="zh-TW" sz="1600" dirty="0"/>
              <a:t>BUG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103DF-B825-4D08-922D-C6A3993F14B0}"/>
              </a:ext>
            </a:extLst>
          </p:cNvPr>
          <p:cNvSpPr/>
          <p:nvPr/>
        </p:nvSpPr>
        <p:spPr>
          <a:xfrm>
            <a:off x="7783765" y="2914716"/>
            <a:ext cx="2989010" cy="323850"/>
          </a:xfrm>
          <a:prstGeom prst="rect">
            <a:avLst/>
          </a:prstGeom>
          <a:solidFill>
            <a:srgbClr val="56A9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整合不同即將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release </a:t>
            </a:r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的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feature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13B50A-F391-4138-BFD6-E0D29A7EAEE3}"/>
              </a:ext>
            </a:extLst>
          </p:cNvPr>
          <p:cNvSpPr/>
          <p:nvPr/>
        </p:nvSpPr>
        <p:spPr>
          <a:xfrm>
            <a:off x="5288216" y="4367344"/>
            <a:ext cx="664910" cy="323850"/>
          </a:xfrm>
          <a:prstGeom prst="rect">
            <a:avLst/>
          </a:prstGeom>
          <a:solidFill>
            <a:srgbClr val="F4D23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4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DC330-37AD-4044-B90E-A9343D32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B113A-D713-413F-A465-FE7A725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Console.log </a:t>
            </a:r>
            <a:r>
              <a:rPr lang="zh-TW" altLang="en-US" dirty="0"/>
              <a:t>的結果會相等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 </a:t>
            </a:r>
            <a:r>
              <a:rPr lang="zh-TW" altLang="en-US" dirty="0"/>
              <a:t>雖然變數 </a:t>
            </a:r>
            <a:r>
              <a:rPr lang="en-US" altLang="zh-TW" dirty="0"/>
              <a:t>b</a:t>
            </a:r>
            <a:r>
              <a:rPr lang="zh-TW" altLang="en-US" dirty="0"/>
              <a:t> 是宣告在 </a:t>
            </a:r>
            <a:r>
              <a:rPr lang="en-US" altLang="zh-TW" dirty="0"/>
              <a:t>if </a:t>
            </a:r>
            <a:r>
              <a:rPr lang="zh-TW" altLang="en-US" dirty="0"/>
              <a:t>這個區段內</a:t>
            </a:r>
            <a:r>
              <a:rPr lang="en-US" altLang="zh-TW" dirty="0"/>
              <a:t>,</a:t>
            </a:r>
            <a:r>
              <a:rPr lang="zh-TW" altLang="en-US" dirty="0"/>
              <a:t>但是在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中變數的有效範圍最小單位是 </a:t>
            </a:r>
            <a:r>
              <a:rPr lang="en-US" altLang="zh-TW" dirty="0"/>
              <a:t>function,</a:t>
            </a:r>
            <a:r>
              <a:rPr lang="zh-TW" altLang="en-US" dirty="0"/>
              <a:t> 所以變數 </a:t>
            </a:r>
            <a:r>
              <a:rPr lang="en-US" altLang="zh-TW" dirty="0"/>
              <a:t>b</a:t>
            </a:r>
            <a:r>
              <a:rPr lang="zh-TW" altLang="en-US" dirty="0"/>
              <a:t> 的作用範圍並不會因為離開 </a:t>
            </a:r>
            <a:r>
              <a:rPr lang="en-US" altLang="zh-TW" dirty="0"/>
              <a:t>if</a:t>
            </a:r>
            <a:r>
              <a:rPr lang="zh-TW" altLang="en-US" dirty="0"/>
              <a:t> 這個區段就消失</a:t>
            </a:r>
            <a:r>
              <a:rPr lang="en-US" altLang="zh-TW" dirty="0"/>
              <a:t>, </a:t>
            </a:r>
            <a:r>
              <a:rPr lang="zh-TW" altLang="en-US" dirty="0"/>
              <a:t>因此我們在區段外 </a:t>
            </a:r>
            <a:r>
              <a:rPr lang="en-US" altLang="zh-TW" dirty="0"/>
              <a:t>console.log(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r>
              <a:rPr lang="zh-TW" altLang="en-US" dirty="0"/>
              <a:t> 時也能讀的到變數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647</Words>
  <Application>Microsoft Office PowerPoint</Application>
  <PresentationFormat>寬螢幕</PresentationFormat>
  <Paragraphs>94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-apple-system</vt:lpstr>
      <vt:lpstr>Fira Code</vt:lpstr>
      <vt:lpstr>微軟正黑體</vt:lpstr>
      <vt:lpstr>新細明體</vt:lpstr>
      <vt:lpstr>Arial</vt:lpstr>
      <vt:lpstr>Calibri</vt:lpstr>
      <vt:lpstr>Calibri Light</vt:lpstr>
      <vt:lpstr>Office 佈景主題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JavaScript</vt:lpstr>
      <vt:lpstr>JavaScript</vt:lpstr>
      <vt:lpstr>陣列</vt:lpstr>
      <vt:lpstr>陣列</vt:lpstr>
      <vt:lpstr>陣列</vt:lpstr>
      <vt:lpstr>陣列</vt:lpstr>
      <vt:lpstr>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TEST</cp:lastModifiedBy>
  <cp:revision>29</cp:revision>
  <dcterms:created xsi:type="dcterms:W3CDTF">2018-12-14T04:45:18Z</dcterms:created>
  <dcterms:modified xsi:type="dcterms:W3CDTF">2018-12-17T15:35:24Z</dcterms:modified>
</cp:coreProperties>
</file>