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23E"/>
    <a:srgbClr val="56A9F6"/>
    <a:srgbClr val="C62817"/>
    <a:srgbClr val="B26EDF"/>
    <a:srgbClr val="72BE49"/>
    <a:srgbClr val="4FC4AC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156" autoAdjust="0"/>
  </p:normalViewPr>
  <p:slideViewPr>
    <p:cSldViewPr snapToGrid="0">
      <p:cViewPr varScale="1"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D6DC-D9C2-4A7D-8BC0-934D327ECAC8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74AD3-1E12-408E-AA20-C865D7646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27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如何實作版本控制</a:t>
            </a:r>
            <a:r>
              <a:rPr lang="en-US" altLang="zh-TW" dirty="0"/>
              <a:t>?</a:t>
            </a:r>
            <a:r>
              <a:rPr lang="zh-TW" altLang="en-US" dirty="0"/>
              <a:t> 團隊訂定流程與規範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74AD3-1E12-408E-AA20-C865D764657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15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6853C-130E-4165-9042-0BD0A7357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C50C63-AB49-40F9-BBD9-5FF5AA6ED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708CDC-6E85-4DE5-B429-2170CC2D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535ED7-B976-4488-802C-E8ABD3B5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B5BA4F-5ABD-4B58-8DCC-ED8D5C01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50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55619-238E-4C78-8876-1A09BC83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042A9-65EC-4F68-B68B-F8362DA6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14F32A-9601-400E-AC77-AE944880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E8C9E9-CD92-4D63-B7C8-7084281B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B7BEC-8F99-41D9-AAE1-C36F7B2D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0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7BF511-70F9-4732-91CB-71AC3B0CA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F83237-63AE-4F2C-89C6-D49797D10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E61E19-283C-43A7-8BD3-9C10662C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BC3FFE-EC7C-4D07-8837-F89C74BF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09DD3-53D9-4A5B-92C5-D83436E3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98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14D0-9424-448F-BCFB-05145436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9D10E0-76B1-4A8A-B9BF-99D2334F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16736E-204A-42D5-9341-ADC7CB02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0ECD8B-51D3-4A3C-B93E-30D65CE8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A4193-B4F8-4CB4-9F34-5D70692E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25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D573A-11A4-4CA4-8FE4-08899124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266AE8-7369-461F-AF9F-726EEDA2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C47C08-B9E6-46FA-8774-FBEED901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511C4-777E-4B03-8B1C-AA90DA71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50BCC9-9259-4D87-8C1C-A7FBEF81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93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C4CA5-DED2-4A7A-81A9-9B806BF9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39F27E-2B97-4D4E-AE5E-23E80B3B3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5D494B-77C9-41EF-8E39-C36D5E33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9A93DD-61C1-4DB7-B551-D3E738C6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960759-3898-4765-9A12-1EB986B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14D5E8-F69C-4D2A-8A27-2687B560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54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0BACB-F5F7-4F19-A102-1A4731E8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8E1511-C10C-4CAB-A257-E1CD1BB5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7DE07-630A-4E32-A69E-E4EF7FE2C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B948FA-87FC-4D4F-A5A3-0373B610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E702DC-487A-4BED-873A-515B85127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DD764A-C539-4FA6-AF36-05082A03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77441A-5079-4853-96BA-68ADE2D2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3009D8-2FBE-4EAF-BAEE-3CACC2D0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81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B0627-00AA-462E-BF78-05142AD2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826C1F-299B-4B26-BF53-CEEFFB8B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5B0339-6C9D-4401-8FCE-AFF969E8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DF6405-DB5B-47F3-B6D3-85018A18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B3AA76-2625-4C36-9E3C-8B965796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3249-61AA-4DF7-92BC-7712E137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8A1A0A-A786-4DED-8CCD-50185543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0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F197C-FA6A-4FA7-95A0-975D96B2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00879C-3368-4A89-A40B-27CC4DEA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AA370F-3D00-4BAA-B4D7-99E631CD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29A6A3-255A-47FE-A0BA-4730AB42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40CC4B-7096-4770-9074-1179FEE0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987330-6D9D-42D5-A080-EFD74D76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1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D036E-6B44-4290-8482-C56C32EB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22D13C-F94B-48C7-9638-7CC05A825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A07429-CB9D-42FF-8A82-8E5FA531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1C1C3A-C675-4E1E-8A1A-AE77B313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51DFA4-D611-4802-89B4-027C4ACA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B1ED1E-43CC-4D22-BA83-E6FD1657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17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722C9B-1B43-481A-91E2-E674C81B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59B06A-5EB3-44C2-A4BF-89FE991D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3778C-576D-438B-AD9E-7CE33E467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10FAE1-757A-48AD-9A41-515DDE0A3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FF71DB-E40B-4075-9991-4419C47C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8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ED047-BEBA-4EDB-ABA4-52F916572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測驗題</a:t>
            </a:r>
          </a:p>
        </p:txBody>
      </p:sp>
    </p:spTree>
    <p:extLst>
      <p:ext uri="{BB962C8B-B14F-4D97-AF65-F5344CB8AC3E}">
        <p14:creationId xmlns:p14="http://schemas.microsoft.com/office/powerpoint/2010/main" val="112553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F7E8A-05DC-41DF-93FA-C3C7AAA9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C5CEA-E55B-458C-AB31-A3058C5F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以專案中的工作項目管理為例，如何設計資料庫欄位以儲存樹狀結構的任務？搜尋時以何種方式產生任務的樹狀結構？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57F57D-7241-4599-BD21-BE0996056E75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張家瑄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1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B687E-C77F-4EE3-8D60-D4FEA7AE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93990-CA3E-47C0-AF5F-F3A968D5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請說明股票搓合機制中，何謂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逐筆交易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集合競價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假設撮合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傳入交易參數為一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solidFill>
                  <a:srgbClr val="4FC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StockOrder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，請寫出逐筆交易與集合競價的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>
                <a:solidFill>
                  <a:srgbClr val="4FC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StockOrder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屬性如下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FECD32-D9E6-42F9-9884-76F12961EA23}"/>
              </a:ext>
            </a:extLst>
          </p:cNvPr>
          <p:cNvSpPr txBox="1"/>
          <p:nvPr/>
        </p:nvSpPr>
        <p:spPr>
          <a:xfrm>
            <a:off x="6258187" y="1690688"/>
            <a:ext cx="5095613" cy="43704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class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4FC4AC"/>
                </a:solidFill>
                <a:latin typeface="Fira Code"/>
              </a:rPr>
              <a:t>StockOrder</a:t>
            </a:r>
            <a:endParaRPr lang="en-US" altLang="zh-TW" sz="2000" b="1" dirty="0">
              <a:solidFill>
                <a:srgbClr val="4FC4AC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{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使用者帳號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string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userId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買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賣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("buy"/"sell")</a:t>
            </a:r>
            <a:endParaRPr lang="en-US" altLang="zh-TW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string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orderType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目標價格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decimal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targetPrice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數量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int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9CDCFE"/>
                </a:solidFill>
                <a:latin typeface="Fira Code"/>
              </a:rPr>
              <a:t>amount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下單時間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4EC9B0"/>
                </a:solidFill>
                <a:latin typeface="Fira Code"/>
              </a:rPr>
              <a:t>DateTime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orderTime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}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74F81F-F55A-4BDB-BD1D-8236AA12837B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郭庭彰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8737B2B-5781-471F-87B2-0885C4B8DE62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28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CFF81-0EE9-4A4E-B9B9-DF26736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418AFB-3AD6-437E-8EE0-EA1F5C19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以目前專案舉例如何套用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5AF720-7B10-49B5-BED4-DD02E663C91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曹鈞堯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E896B8-06FE-4F0B-90A9-ABB99B3E1A2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2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10345-2BDA-47C5-94E0-9528739A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請說明版本控制的用途及目的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解釋如何使用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flow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的方式進行專案開發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F1415E-D705-4B8C-8601-A01B3AE852C9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張家豪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/>
          <p:cNvGrpSpPr/>
          <p:nvPr/>
        </p:nvGrpSpPr>
        <p:grpSpPr>
          <a:xfrm>
            <a:off x="1253837" y="1952941"/>
            <a:ext cx="9443236" cy="3431309"/>
            <a:chOff x="1410855" y="2008362"/>
            <a:chExt cx="9443236" cy="34313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55" y="3177311"/>
              <a:ext cx="1265382" cy="1265382"/>
            </a:xfrm>
            <a:prstGeom prst="rect">
              <a:avLst/>
            </a:prstGeom>
          </p:spPr>
        </p:pic>
        <p:sp>
          <p:nvSpPr>
            <p:cNvPr id="7" name="向右箭號 6"/>
            <p:cNvSpPr/>
            <p:nvPr/>
          </p:nvSpPr>
          <p:spPr>
            <a:xfrm>
              <a:off x="2798618" y="3694546"/>
              <a:ext cx="6253019" cy="38792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5115" y="3030514"/>
              <a:ext cx="1558976" cy="1558976"/>
            </a:xfrm>
            <a:prstGeom prst="rect">
              <a:avLst/>
            </a:prstGeom>
          </p:spPr>
        </p:pic>
        <p:sp>
          <p:nvSpPr>
            <p:cNvPr id="11" name="圓角矩形 10"/>
            <p:cNvSpPr/>
            <p:nvPr/>
          </p:nvSpPr>
          <p:spPr>
            <a:xfrm>
              <a:off x="3417455" y="2540987"/>
              <a:ext cx="1413163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檔案遺失</a:t>
              </a:r>
            </a:p>
          </p:txBody>
        </p:sp>
        <p:cxnSp>
          <p:nvCxnSpPr>
            <p:cNvPr id="13" name="直線單箭頭接點 12"/>
            <p:cNvCxnSpPr>
              <a:stCxn id="11" idx="2"/>
            </p:cNvCxnSpPr>
            <p:nvPr/>
          </p:nvCxnSpPr>
          <p:spPr>
            <a:xfrm flipH="1">
              <a:off x="3943927" y="3030514"/>
              <a:ext cx="180110" cy="737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圓角矩形 15"/>
            <p:cNvSpPr/>
            <p:nvPr/>
          </p:nvSpPr>
          <p:spPr>
            <a:xfrm>
              <a:off x="4754417" y="4950144"/>
              <a:ext cx="1413163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檔案誤改</a:t>
              </a: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011371" y="2008362"/>
              <a:ext cx="1263071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需求變更</a:t>
              </a:r>
            </a:p>
          </p:txBody>
        </p:sp>
        <p:cxnSp>
          <p:nvCxnSpPr>
            <p:cNvPr id="19" name="直線單箭頭接點 18"/>
            <p:cNvCxnSpPr>
              <a:stCxn id="17" idx="2"/>
            </p:cNvCxnSpPr>
            <p:nvPr/>
          </p:nvCxnSpPr>
          <p:spPr>
            <a:xfrm>
              <a:off x="5642907" y="2497889"/>
              <a:ext cx="455401" cy="127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16" idx="0"/>
            </p:cNvCxnSpPr>
            <p:nvPr/>
          </p:nvCxnSpPr>
          <p:spPr>
            <a:xfrm flipH="1" flipV="1">
              <a:off x="4959607" y="3999345"/>
              <a:ext cx="501392" cy="95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圓角矩形 22"/>
            <p:cNvSpPr/>
            <p:nvPr/>
          </p:nvSpPr>
          <p:spPr>
            <a:xfrm>
              <a:off x="7025087" y="4950141"/>
              <a:ext cx="1263071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凍結</a:t>
              </a:r>
            </a:p>
          </p:txBody>
        </p:sp>
        <p:cxnSp>
          <p:nvCxnSpPr>
            <p:cNvPr id="25" name="直線單箭頭接點 24"/>
            <p:cNvCxnSpPr>
              <a:stCxn id="23" idx="0"/>
            </p:cNvCxnSpPr>
            <p:nvPr/>
          </p:nvCxnSpPr>
          <p:spPr>
            <a:xfrm flipH="1" flipV="1">
              <a:off x="7204042" y="3999345"/>
              <a:ext cx="452581" cy="95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圓角矩形 25"/>
            <p:cNvSpPr/>
            <p:nvPr/>
          </p:nvSpPr>
          <p:spPr>
            <a:xfrm>
              <a:off x="7076721" y="2480789"/>
              <a:ext cx="1413163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檔案覆蓋</a:t>
              </a:r>
            </a:p>
          </p:txBody>
        </p:sp>
        <p:cxnSp>
          <p:nvCxnSpPr>
            <p:cNvPr id="34" name="直線單箭頭接點 33"/>
            <p:cNvCxnSpPr>
              <a:stCxn id="26" idx="2"/>
            </p:cNvCxnSpPr>
            <p:nvPr/>
          </p:nvCxnSpPr>
          <p:spPr>
            <a:xfrm flipH="1">
              <a:off x="7287491" y="2970316"/>
              <a:ext cx="495812" cy="798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字方塊 36"/>
          <p:cNvSpPr txBox="1"/>
          <p:nvPr/>
        </p:nvSpPr>
        <p:spPr>
          <a:xfrm>
            <a:off x="2414223" y="1963703"/>
            <a:ext cx="18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復原檔案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623398" y="5403705"/>
            <a:ext cx="235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保留修改歷程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6134100" y="1800808"/>
            <a:ext cx="18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版本復原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7851999" y="5393483"/>
            <a:ext cx="18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持續開發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053285" y="6145263"/>
            <a:ext cx="697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供團隊存放開發原始碼及文件，以便達成集中控管</a:t>
            </a:r>
          </a:p>
        </p:txBody>
      </p:sp>
      <p:sp>
        <p:nvSpPr>
          <p:cNvPr id="43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(3/2) -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用途及目的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(3/3) -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flow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專案開發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2906"/>
            <a:ext cx="10495917" cy="506811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B4A1E9E-CAA4-49A5-924C-F587447A6B15}"/>
              </a:ext>
            </a:extLst>
          </p:cNvPr>
          <p:cNvSpPr/>
          <p:nvPr/>
        </p:nvSpPr>
        <p:spPr>
          <a:xfrm>
            <a:off x="3314700" y="5234119"/>
            <a:ext cx="1533525" cy="323850"/>
          </a:xfrm>
          <a:prstGeom prst="rect">
            <a:avLst/>
          </a:prstGeom>
          <a:solidFill>
            <a:srgbClr val="72BE4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專案管理系統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C98E62-9EE0-4B62-8F7B-601A75BA2823}"/>
              </a:ext>
            </a:extLst>
          </p:cNvPr>
          <p:cNvSpPr/>
          <p:nvPr/>
        </p:nvSpPr>
        <p:spPr>
          <a:xfrm>
            <a:off x="2819402" y="2206363"/>
            <a:ext cx="1533524" cy="323850"/>
          </a:xfrm>
          <a:prstGeom prst="rect">
            <a:avLst/>
          </a:prstGeom>
          <a:solidFill>
            <a:srgbClr val="B26ED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專案新增</a:t>
            </a:r>
            <a:r>
              <a:rPr lang="en-US" altLang="zh-TW" sz="1600" dirty="0"/>
              <a:t>v1.0</a:t>
            </a:r>
            <a:endParaRPr lang="zh-TW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470DEC-6EBD-4715-BBAD-343BD62EA72C}"/>
              </a:ext>
            </a:extLst>
          </p:cNvPr>
          <p:cNvSpPr/>
          <p:nvPr/>
        </p:nvSpPr>
        <p:spPr>
          <a:xfrm>
            <a:off x="2790827" y="1472078"/>
            <a:ext cx="2266948" cy="323850"/>
          </a:xfrm>
          <a:prstGeom prst="rect">
            <a:avLst/>
          </a:prstGeom>
          <a:solidFill>
            <a:srgbClr val="B26ED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新增專案細部功能</a:t>
            </a:r>
            <a:r>
              <a:rPr lang="en-US" altLang="zh-TW" sz="1600" dirty="0"/>
              <a:t>v1.0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18F253-EF03-48EE-B9E7-A7E916810A2E}"/>
              </a:ext>
            </a:extLst>
          </p:cNvPr>
          <p:cNvSpPr/>
          <p:nvPr/>
        </p:nvSpPr>
        <p:spPr>
          <a:xfrm>
            <a:off x="8239126" y="4500694"/>
            <a:ext cx="1724024" cy="323850"/>
          </a:xfrm>
          <a:prstGeom prst="rect">
            <a:avLst/>
          </a:prstGeom>
          <a:solidFill>
            <a:srgbClr val="C6281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修正某功能</a:t>
            </a:r>
            <a:r>
              <a:rPr lang="en-US" altLang="zh-TW" sz="1600" dirty="0"/>
              <a:t>BUG</a:t>
            </a:r>
            <a:endParaRPr lang="zh-TW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8103DF-B825-4D08-922D-C6A3993F14B0}"/>
              </a:ext>
            </a:extLst>
          </p:cNvPr>
          <p:cNvSpPr/>
          <p:nvPr/>
        </p:nvSpPr>
        <p:spPr>
          <a:xfrm>
            <a:off x="7783765" y="2914716"/>
            <a:ext cx="2989010" cy="323850"/>
          </a:xfrm>
          <a:prstGeom prst="rect">
            <a:avLst/>
          </a:prstGeom>
          <a:solidFill>
            <a:srgbClr val="56A9F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bg1"/>
                </a:solidFill>
                <a:latin typeface="-apple-system"/>
              </a:rPr>
              <a:t>整合不同即將 </a:t>
            </a:r>
            <a:r>
              <a:rPr lang="en-US" altLang="zh-TW" sz="1600" dirty="0">
                <a:solidFill>
                  <a:schemeClr val="bg1"/>
                </a:solidFill>
                <a:latin typeface="-apple-system"/>
              </a:rPr>
              <a:t>release </a:t>
            </a:r>
            <a:r>
              <a:rPr lang="zh-TW" altLang="en-US" sz="1600" dirty="0">
                <a:solidFill>
                  <a:schemeClr val="bg1"/>
                </a:solidFill>
                <a:latin typeface="-apple-system"/>
              </a:rPr>
              <a:t>的 </a:t>
            </a:r>
            <a:r>
              <a:rPr lang="en-US" altLang="zh-TW" sz="1600" dirty="0">
                <a:solidFill>
                  <a:schemeClr val="bg1"/>
                </a:solidFill>
                <a:latin typeface="-apple-system"/>
              </a:rPr>
              <a:t>feature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13B50A-F391-4138-BFD6-E0D29A7EAEE3}"/>
              </a:ext>
            </a:extLst>
          </p:cNvPr>
          <p:cNvSpPr/>
          <p:nvPr/>
        </p:nvSpPr>
        <p:spPr>
          <a:xfrm>
            <a:off x="5288216" y="4367344"/>
            <a:ext cx="664910" cy="323850"/>
          </a:xfrm>
          <a:prstGeom prst="rect">
            <a:avLst/>
          </a:prstGeom>
          <a:solidFill>
            <a:srgbClr val="F4D23E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測試</a:t>
            </a:r>
          </a:p>
        </p:txBody>
      </p:sp>
    </p:spTree>
    <p:extLst>
      <p:ext uri="{BB962C8B-B14F-4D97-AF65-F5344CB8AC3E}">
        <p14:creationId xmlns:p14="http://schemas.microsoft.com/office/powerpoint/2010/main" val="299524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61AEC-93ED-4749-92E8-233C653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4AB57-809D-4BC0-A730-AF847BFD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以目前專案為例，說明如何分層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95F02E-BB1E-4520-BE38-1755C8BE485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黃添賜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D387A0C-327B-40BE-8558-F5A9192F6F39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4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DBE28-E031-4E5E-A542-CEF66405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3235437-B192-47B7-AF02-7D8BB109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下列程式使用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，請問兩次的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的結果是否會相等？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請說明相等或是不相等的原因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409D85-F07A-4BFF-B748-EDE3F38CC32C}"/>
              </a:ext>
            </a:extLst>
          </p:cNvPr>
          <p:cNvSpPr txBox="1"/>
          <p:nvPr/>
        </p:nvSpPr>
        <p:spPr>
          <a:xfrm>
            <a:off x="6216242" y="1892024"/>
            <a:ext cx="5137558" cy="2308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C586C0"/>
                </a:solidFill>
                <a:latin typeface="Fira Code"/>
              </a:rPr>
              <a:t>if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===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 {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  </a:t>
            </a:r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2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}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  <a:endParaRPr lang="zh-TW" altLang="en-US" sz="24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14D757-4735-41FB-AD77-5DB89377D52D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楊芷綺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4E7A93B-DFE9-4064-A1FA-D50BDB48880A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90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下列程式使用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，請問兩個陣列在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時是否會相等？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請說明相等或是不相等的原因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60F5A9-CCFF-4648-BDFF-957B64002AB2}"/>
              </a:ext>
            </a:extLst>
          </p:cNvPr>
          <p:cNvSpPr txBox="1"/>
          <p:nvPr/>
        </p:nvSpPr>
        <p:spPr>
          <a:xfrm>
            <a:off x="6233020" y="1925580"/>
            <a:ext cx="512078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2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];</a:t>
            </a:r>
          </a:p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0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4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457</Words>
  <Application>Microsoft Office PowerPoint</Application>
  <PresentationFormat>寬螢幕</PresentationFormat>
  <Paragraphs>71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-apple-system</vt:lpstr>
      <vt:lpstr>Fira Code</vt:lpstr>
      <vt:lpstr>微軟正黑體</vt:lpstr>
      <vt:lpstr>Arial</vt:lpstr>
      <vt:lpstr>Calibri</vt:lpstr>
      <vt:lpstr>Calibri Light</vt:lpstr>
      <vt:lpstr>Office 佈景主題</vt:lpstr>
      <vt:lpstr>測驗題</vt:lpstr>
      <vt:lpstr>交易</vt:lpstr>
      <vt:lpstr>網路</vt:lpstr>
      <vt:lpstr>版本控制(3/1)</vt:lpstr>
      <vt:lpstr>版本控制(3/2) - 用途及目的</vt:lpstr>
      <vt:lpstr>版本控制(3/3) - git flow專案開發</vt:lpstr>
      <vt:lpstr>MVC架構</vt:lpstr>
      <vt:lpstr>JavaScript</vt:lpstr>
      <vt:lpstr>陣列</vt:lpstr>
      <vt:lpstr>資料庫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III</dc:creator>
  <cp:lastModifiedBy>III</cp:lastModifiedBy>
  <cp:revision>26</cp:revision>
  <dcterms:created xsi:type="dcterms:W3CDTF">2018-12-14T04:45:18Z</dcterms:created>
  <dcterms:modified xsi:type="dcterms:W3CDTF">2018-12-17T09:05:03Z</dcterms:modified>
</cp:coreProperties>
</file>