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4AC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56" autoAdjust="0"/>
  </p:normalViewPr>
  <p:slideViewPr>
    <p:cSldViewPr snapToGrid="0">
      <p:cViewPr varScale="1">
        <p:scale>
          <a:sx n="60" d="100"/>
          <a:sy n="60" d="100"/>
        </p:scale>
        <p:origin x="8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D6DC-D9C2-4A7D-8BC0-934D327ECAC8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4AD3-1E12-408E-AA20-C865D7646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如何實作版本控制</a:t>
            </a:r>
            <a:r>
              <a:rPr lang="en-US" altLang="zh-TW" dirty="0" smtClean="0"/>
              <a:t>?</a:t>
            </a:r>
            <a:r>
              <a:rPr lang="zh-TW" altLang="en-US" dirty="0" smtClean="0"/>
              <a:t> 團隊訂定流程</a:t>
            </a:r>
            <a:r>
              <a:rPr lang="zh-TW" altLang="en-US" smtClean="0"/>
              <a:t>與規範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74AD3-1E12-408E-AA20-C865D76465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853C-130E-4165-9042-0BD0A735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50C63-AB49-40F9-BBD9-5FF5AA6E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08CDC-6E85-4DE5-B429-2170CC2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35ED7-B976-4488-802C-E8ABD3B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5BA4F-5ABD-4B58-8DCC-ED8D5C0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5619-238E-4C78-8876-1A09BC83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042A9-65EC-4F68-B68B-F8362DA6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4F32A-9601-400E-AC77-AE94488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C9E9-CD92-4D63-B7C8-7084281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B7BEC-8F99-41D9-AAE1-C36F7B2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7BF511-70F9-4732-91CB-71AC3B0C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83237-63AE-4F2C-89C6-D49797D1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1E19-283C-43A7-8BD3-9C10662C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C3FFE-EC7C-4D07-8837-F89C74B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09DD3-53D9-4A5B-92C5-D83436E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14D0-9424-448F-BCFB-0514543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D10E0-76B1-4A8A-B9BF-99D2334F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6736E-204A-42D5-9341-ADC7CB0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ECD8B-51D3-4A3C-B93E-30D65CE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A4193-B4F8-4CB4-9F34-5D70692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5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D573A-11A4-4CA4-8FE4-0889912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66AE8-7369-461F-AF9F-726EEDA2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47C08-B9E6-46FA-8774-FBEED90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11C4-777E-4B03-8B1C-AA90DA7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0BCC9-9259-4D87-8C1C-A7FBEF8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4CA5-DED2-4A7A-81A9-9B806BF9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9F27E-2B97-4D4E-AE5E-23E80B3B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D494B-77C9-41EF-8E39-C36D5E3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A93DD-61C1-4DB7-B551-D3E738C6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60759-3898-4765-9A12-1EB986B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4D5E8-F69C-4D2A-8A27-2687B560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0BACB-F5F7-4F19-A102-1A4731E8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8E1511-C10C-4CAB-A257-E1CD1BB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7DE07-630A-4E32-A69E-E4EF7FE2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B948FA-87FC-4D4F-A5A3-0373B61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702DC-487A-4BED-873A-515B8512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DD764A-C539-4FA6-AF36-05082A0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77441A-5079-4853-96BA-68ADE2D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3009D8-2FBE-4EAF-BAEE-3CACC2D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0627-00AA-462E-BF78-05142AD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26C1F-299B-4B26-BF53-CEEFFB8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5B0339-6C9D-4401-8FCE-AFF969E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DF6405-DB5B-47F3-B6D3-85018A18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AA76-2625-4C36-9E3C-8B96579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3249-61AA-4DF7-92BC-7712E137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8A1A0A-A786-4DED-8CCD-501855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F197C-FA6A-4FA7-95A0-975D96B2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0879C-3368-4A89-A40B-27CC4DEA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A370F-3D00-4BAA-B4D7-99E631C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29A6A3-255A-47FE-A0BA-4730AB4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0CC4B-7096-4770-9074-1179FEE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987330-6D9D-42D5-A080-EFD74D7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D036E-6B44-4290-8482-C56C32EB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22D13C-F94B-48C7-9638-7CC05A82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A07429-CB9D-42FF-8A82-8E5FA531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C3A-C675-4E1E-8A1A-AE77B31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51DFA4-D611-4802-89B4-027C4AC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1ED1E-43CC-4D22-BA83-E6FD165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722C9B-1B43-481A-91E2-E674C81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9B06A-5EB3-44C2-A4BF-89FE991D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778C-576D-438B-AD9E-7CE33E46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E22E-594A-4D53-9912-33D1DC08756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0FAE1-757A-48AD-9A41-515DDE0A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F71DB-E40B-4075-9991-4419C47C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D047-BEBA-4EDB-ABA4-52F916572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測驗題</a:t>
            </a:r>
          </a:p>
        </p:txBody>
      </p:sp>
    </p:spTree>
    <p:extLst>
      <p:ext uri="{BB962C8B-B14F-4D97-AF65-F5344CB8AC3E}">
        <p14:creationId xmlns:p14="http://schemas.microsoft.com/office/powerpoint/2010/main" val="112553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F7E8A-05DC-41DF-93FA-C3C7AAA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C5CEA-E55B-458C-AB31-A3058C5F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以專案中的工作項目管理為例，如何設計資料庫欄位以儲存樹狀結構的任務？搜尋時以何種方式產生任務的樹狀結構？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57F57D-7241-4599-BD21-BE0996056E75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687E-C77F-4EE3-8D60-D4FEA7AE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93990-CA3E-47C0-AF5F-F3A968D5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請說明股票搓合機制中，何謂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逐筆交易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集合競價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假設撮合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傳入交易參數為一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，請寫出逐筆交易與集合競價的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FECD32-D9E6-42F9-9884-76F12961EA23}"/>
              </a:ext>
            </a:extLst>
          </p:cNvPr>
          <p:cNvSpPr txBox="1"/>
          <p:nvPr/>
        </p:nvSpPr>
        <p:spPr>
          <a:xfrm>
            <a:off x="6258187" y="1690688"/>
            <a:ext cx="5095613" cy="4370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class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FC4AC"/>
                </a:solidFill>
                <a:latin typeface="Fira Code"/>
              </a:rPr>
              <a:t>StockOrder</a:t>
            </a:r>
            <a:endParaRPr lang="en-US" altLang="zh-TW" sz="2000" b="1" dirty="0">
              <a:solidFill>
                <a:srgbClr val="4FC4AC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{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使用者帳號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userId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買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賣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("buy"/"sell")</a:t>
            </a:r>
            <a:endParaRPr lang="en-US" altLang="zh-TW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orderType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目標價格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decimal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targetPrice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數量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int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9CDCFE"/>
                </a:solidFill>
                <a:latin typeface="Fira Code"/>
              </a:rPr>
              <a:t>amount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下單時間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EC9B0"/>
                </a:solidFill>
                <a:latin typeface="Fira Code"/>
              </a:rPr>
              <a:t>DateTime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74F81F-F55A-4BDB-BD1D-8236AA12837B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郭庭彰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8737B2B-5781-471F-87B2-0885C4B8DE62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10345-2BDA-47C5-94E0-9528739A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請說明版本控制的用途及目的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解釋如何使用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flow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的方式進行專案開發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F1415E-D705-4B8C-8601-A01B3AE852C9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張家豪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/>
          <p:cNvGrpSpPr/>
          <p:nvPr/>
        </p:nvGrpSpPr>
        <p:grpSpPr>
          <a:xfrm>
            <a:off x="1253837" y="1800808"/>
            <a:ext cx="9443236" cy="4064562"/>
            <a:chOff x="1253837" y="1800808"/>
            <a:chExt cx="9443236" cy="4064562"/>
          </a:xfrm>
        </p:grpSpPr>
        <p:grpSp>
          <p:nvGrpSpPr>
            <p:cNvPr id="35" name="群組 34"/>
            <p:cNvGrpSpPr/>
            <p:nvPr/>
          </p:nvGrpSpPr>
          <p:grpSpPr>
            <a:xfrm>
              <a:off x="1253837" y="1952941"/>
              <a:ext cx="9443236" cy="3431309"/>
              <a:chOff x="1410855" y="2008362"/>
              <a:chExt cx="9443236" cy="3431309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855" y="3177311"/>
                <a:ext cx="1265382" cy="1265382"/>
              </a:xfrm>
              <a:prstGeom prst="rect">
                <a:avLst/>
              </a:prstGeom>
            </p:spPr>
          </p:pic>
          <p:sp>
            <p:nvSpPr>
              <p:cNvPr id="7" name="向右箭號 6"/>
              <p:cNvSpPr/>
              <p:nvPr/>
            </p:nvSpPr>
            <p:spPr>
              <a:xfrm>
                <a:off x="2798618" y="3694546"/>
                <a:ext cx="6253019" cy="38792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5115" y="3030514"/>
                <a:ext cx="1558976" cy="1558976"/>
              </a:xfrm>
              <a:prstGeom prst="rect">
                <a:avLst/>
              </a:prstGeom>
            </p:spPr>
          </p:pic>
          <p:sp>
            <p:nvSpPr>
              <p:cNvPr id="11" name="圓角矩形 10"/>
              <p:cNvSpPr/>
              <p:nvPr/>
            </p:nvSpPr>
            <p:spPr>
              <a:xfrm>
                <a:off x="3417455" y="2540987"/>
                <a:ext cx="1413163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遺失</a:t>
                </a:r>
              </a:p>
            </p:txBody>
          </p:sp>
          <p:cxnSp>
            <p:nvCxnSpPr>
              <p:cNvPr id="13" name="直線單箭頭接點 12"/>
              <p:cNvCxnSpPr>
                <a:stCxn id="11" idx="2"/>
              </p:cNvCxnSpPr>
              <p:nvPr/>
            </p:nvCxnSpPr>
            <p:spPr>
              <a:xfrm flipH="1">
                <a:off x="3943927" y="3030514"/>
                <a:ext cx="180110" cy="73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圓角矩形 15"/>
              <p:cNvSpPr/>
              <p:nvPr/>
            </p:nvSpPr>
            <p:spPr>
              <a:xfrm>
                <a:off x="4754417" y="4950144"/>
                <a:ext cx="1413163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誤改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5011371" y="2008362"/>
                <a:ext cx="1263071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需求變更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單箭頭接點 18"/>
              <p:cNvCxnSpPr>
                <a:stCxn id="17" idx="2"/>
              </p:cNvCxnSpPr>
              <p:nvPr/>
            </p:nvCxnSpPr>
            <p:spPr>
              <a:xfrm>
                <a:off x="5642907" y="2497889"/>
                <a:ext cx="455401" cy="12705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16" idx="0"/>
              </p:cNvCxnSpPr>
              <p:nvPr/>
            </p:nvCxnSpPr>
            <p:spPr>
              <a:xfrm flipH="1" flipV="1">
                <a:off x="4959607" y="3999345"/>
                <a:ext cx="501392" cy="950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圓角矩形 22"/>
              <p:cNvSpPr/>
              <p:nvPr/>
            </p:nvSpPr>
            <p:spPr>
              <a:xfrm>
                <a:off x="7025087" y="4950141"/>
                <a:ext cx="1263071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凍結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5" name="直線單箭頭接點 24"/>
              <p:cNvCxnSpPr>
                <a:stCxn id="23" idx="0"/>
              </p:cNvCxnSpPr>
              <p:nvPr/>
            </p:nvCxnSpPr>
            <p:spPr>
              <a:xfrm flipH="1" flipV="1">
                <a:off x="7204042" y="3999345"/>
                <a:ext cx="452581" cy="950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圓角矩形 25"/>
              <p:cNvSpPr/>
              <p:nvPr/>
            </p:nvSpPr>
            <p:spPr>
              <a:xfrm>
                <a:off x="7076721" y="2480789"/>
                <a:ext cx="1413163" cy="48952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檔案覆蓋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4" name="直線單箭頭接點 33"/>
              <p:cNvCxnSpPr>
                <a:stCxn id="26" idx="2"/>
              </p:cNvCxnSpPr>
              <p:nvPr/>
            </p:nvCxnSpPr>
            <p:spPr>
              <a:xfrm flipH="1">
                <a:off x="7287491" y="2970316"/>
                <a:ext cx="495812" cy="798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字方塊 36"/>
            <p:cNvSpPr txBox="1"/>
            <p:nvPr/>
          </p:nvSpPr>
          <p:spPr>
            <a:xfrm>
              <a:off x="2414223" y="1963703"/>
              <a:ext cx="18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復原檔案</a:t>
              </a:r>
              <a:endPara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623398" y="5403705"/>
              <a:ext cx="2358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保留修改歷程</a:t>
              </a:r>
              <a:endPara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134100" y="1800808"/>
              <a:ext cx="18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版本復原</a:t>
              </a:r>
              <a:endPara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851999" y="5393483"/>
              <a:ext cx="18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持續開發</a:t>
              </a:r>
              <a:endPara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5053285" y="6145263"/>
            <a:ext cx="697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供團隊存放開發原始碼及文件，以便達成集中控管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3/2) -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用途及目的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 -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2906"/>
            <a:ext cx="10495917" cy="5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4AB57-809D-4BC0-A730-AF847BFD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以目前專案為例，說明如何分層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DBE28-E031-4E5E-A542-CEF6640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3235437-B192-47B7-AF02-7D8BB109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，請問兩次的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409D85-F07A-4BFF-B748-EDE3F38CC32C}"/>
              </a:ext>
            </a:extLst>
          </p:cNvPr>
          <p:cNvSpPr txBox="1"/>
          <p:nvPr/>
        </p:nvSpPr>
        <p:spPr>
          <a:xfrm>
            <a:off x="6216242" y="1892024"/>
            <a:ext cx="513755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C586C0"/>
                </a:solidFill>
                <a:latin typeface="Fira Code"/>
              </a:rPr>
              <a:t>if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===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 {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}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  <a:endParaRPr lang="zh-TW" altLang="en-US" sz="2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14D757-4735-41FB-AD77-5DB89377D52D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楊芷綺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E7A93B-DFE9-4064-A1FA-D50BDB48880A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0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，請問兩個陣列在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6233020" y="1925580"/>
            <a:ext cx="512078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];</a:t>
            </a:r>
          </a:p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0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4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415</Words>
  <Application>Microsoft Office PowerPoint</Application>
  <PresentationFormat>寬螢幕</PresentationFormat>
  <Paragraphs>65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Fira Code</vt:lpstr>
      <vt:lpstr>微軟正黑體</vt:lpstr>
      <vt:lpstr>新細明體</vt:lpstr>
      <vt:lpstr>Arial</vt:lpstr>
      <vt:lpstr>Calibri</vt:lpstr>
      <vt:lpstr>Calibri Light</vt:lpstr>
      <vt:lpstr>Office 佈景主題</vt:lpstr>
      <vt:lpstr>測驗題</vt:lpstr>
      <vt:lpstr>交易</vt:lpstr>
      <vt:lpstr>網路</vt:lpstr>
      <vt:lpstr>版本控制(3/1)</vt:lpstr>
      <vt:lpstr>版本控制(3/2) - 用途及目的</vt:lpstr>
      <vt:lpstr>版本控制(3/3) - git flow專案開發</vt:lpstr>
      <vt:lpstr>MVC架構</vt:lpstr>
      <vt:lpstr>JavaScript</vt:lpstr>
      <vt:lpstr>陣列</vt:lpstr>
      <vt:lpstr>資料庫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III</dc:creator>
  <cp:lastModifiedBy>家豪 張</cp:lastModifiedBy>
  <cp:revision>18</cp:revision>
  <dcterms:created xsi:type="dcterms:W3CDTF">2018-12-14T04:45:18Z</dcterms:created>
  <dcterms:modified xsi:type="dcterms:W3CDTF">2018-12-15T15:06:21Z</dcterms:modified>
</cp:coreProperties>
</file>