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0" name="Подзаголовок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7E5C8D-557A-4D9B-871B-C31C798A5971}" type="datetimeFigureOut">
              <a:rPr lang="ru-RU" smtClean="0"/>
              <a:t>09.09.2023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75DC32-9122-4F7E-B131-D6DC48FDC3E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7E5C8D-557A-4D9B-871B-C31C798A5971}" type="datetimeFigureOut">
              <a:rPr lang="ru-RU" smtClean="0"/>
              <a:t>09.09.2023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75DC32-9122-4F7E-B131-D6DC48FDC3E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7E5C8D-557A-4D9B-871B-C31C798A5971}" type="datetimeFigureOut">
              <a:rPr lang="ru-RU" smtClean="0"/>
              <a:t>09.09.2023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75DC32-9122-4F7E-B131-D6DC48FDC3E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7E5C8D-557A-4D9B-871B-C31C798A5971}" type="datetimeFigureOut">
              <a:rPr lang="ru-RU" smtClean="0"/>
              <a:t>09.09.2023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75DC32-9122-4F7E-B131-D6DC48FDC3E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7E5C8D-557A-4D9B-871B-C31C798A5971}" type="datetimeFigureOut">
              <a:rPr lang="ru-RU" smtClean="0"/>
              <a:t>09.09.2023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75DC32-9122-4F7E-B131-D6DC48FDC3E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7E5C8D-557A-4D9B-871B-C31C798A5971}" type="datetimeFigureOut">
              <a:rPr lang="ru-RU" smtClean="0"/>
              <a:t>09.09.2023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75DC32-9122-4F7E-B131-D6DC48FDC3E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7E5C8D-557A-4D9B-871B-C31C798A5971}" type="datetimeFigureOut">
              <a:rPr lang="ru-RU" smtClean="0"/>
              <a:t>09.09.2023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75DC32-9122-4F7E-B131-D6DC48FDC3E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7E5C8D-557A-4D9B-871B-C31C798A5971}" type="datetimeFigureOut">
              <a:rPr lang="ru-RU" smtClean="0"/>
              <a:t>09.09.2023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75DC32-9122-4F7E-B131-D6DC48FDC3E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7E5C8D-557A-4D9B-871B-C31C798A5971}" type="datetimeFigureOut">
              <a:rPr lang="ru-RU" smtClean="0"/>
              <a:t>09.09.2023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75DC32-9122-4F7E-B131-D6DC48FDC3E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7E5C8D-557A-4D9B-871B-C31C798A5971}" type="datetimeFigureOut">
              <a:rPr lang="ru-RU" smtClean="0"/>
              <a:t>09.09.2023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75DC32-9122-4F7E-B131-D6DC48FDC3E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с одним скругленным углом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7E5C8D-557A-4D9B-871B-C31C798A5971}" type="datetimeFigureOut">
              <a:rPr lang="ru-RU" smtClean="0"/>
              <a:t>09.09.2023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75DC32-9122-4F7E-B131-D6DC48FDC3E2}" type="slidenum">
              <a:rPr lang="ru-RU" smtClean="0"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EE7E5C8D-557A-4D9B-871B-C31C798A5971}" type="datetimeFigureOut">
              <a:rPr lang="ru-RU" smtClean="0"/>
              <a:t>09.09.2023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E875DC32-9122-4F7E-B131-D6DC48FDC3E2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8280920" cy="259227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Приготовление Салата с Курицей и Рисом</a:t>
            </a:r>
            <a:br>
              <a:rPr lang="ru-RU" dirty="0" smtClean="0"/>
            </a:br>
            <a:r>
              <a:rPr lang="ru-RU" dirty="0" smtClean="0"/>
              <a:t>Сделал Шувалов И.А. ИКБО-12-21 </a:t>
            </a:r>
            <a:endParaRPr lang="ru-RU" dirty="0"/>
          </a:p>
        </p:txBody>
      </p:sp>
      <p:pic>
        <p:nvPicPr>
          <p:cNvPr id="1026" name="Picture 2" descr="Салат с курицей и рисом готов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416" y="3573016"/>
            <a:ext cx="5184576" cy="2814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914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5696" y="476672"/>
            <a:ext cx="8229600" cy="54750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Процесс Приготовления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352" y="1268760"/>
            <a:ext cx="6264696" cy="4454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785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590968"/>
            <a:ext cx="8229600" cy="77727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Однако чем является процесс приготовления состоит?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385352"/>
            <a:ext cx="6393202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46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548680"/>
            <a:ext cx="8229600" cy="43204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Предварительные Приготовления</a:t>
            </a:r>
            <a:endParaRPr lang="ru-R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040" y="1052736"/>
            <a:ext cx="6660762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673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60" y="353224"/>
            <a:ext cx="5888688" cy="63895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Нарезка Продуктов</a:t>
            </a:r>
            <a:endParaRPr lang="ru-RU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052737"/>
            <a:ext cx="6825610" cy="4715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984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7240" y="60583"/>
            <a:ext cx="8229600" cy="1040104"/>
          </a:xfrm>
        </p:spPr>
        <p:txBody>
          <a:bodyPr>
            <a:normAutofit/>
          </a:bodyPr>
          <a:lstStyle/>
          <a:p>
            <a:r>
              <a:rPr lang="ru-RU" dirty="0" smtClean="0"/>
              <a:t>Завершение Приготовления</a:t>
            </a:r>
            <a:endParaRPr lang="ru-RU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196752"/>
            <a:ext cx="6480720" cy="4493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453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35896" y="476672"/>
            <a:ext cx="2376264" cy="691520"/>
          </a:xfrm>
        </p:spPr>
        <p:txBody>
          <a:bodyPr>
            <a:noAutofit/>
          </a:bodyPr>
          <a:lstStyle/>
          <a:p>
            <a:pPr algn="ctr"/>
            <a:r>
              <a:rPr lang="ru-RU" sz="4000" dirty="0" smtClean="0"/>
              <a:t>Вывод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2204864"/>
            <a:ext cx="8183880" cy="2304256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По итогу выполнения была создана структурно-функциональная диаграмма, текстовое описание и презентация процесса приготовления салата с курицей и рисом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117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1412776"/>
            <a:ext cx="7920880" cy="1728192"/>
          </a:xfrm>
        </p:spPr>
        <p:txBody>
          <a:bodyPr>
            <a:normAutofit fontScale="90000"/>
          </a:bodyPr>
          <a:lstStyle/>
          <a:p>
            <a:r>
              <a:rPr lang="ru-RU" sz="6600" dirty="0" smtClean="0"/>
              <a:t>     Спасибо 	за       	</a:t>
            </a:r>
            <a:r>
              <a:rPr lang="ru-RU" sz="6600" dirty="0"/>
              <a:t>	</a:t>
            </a:r>
            <a:r>
              <a:rPr lang="ru-RU" sz="6600" dirty="0" smtClean="0"/>
              <a:t>внимание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291353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Аспект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62</TotalTime>
  <Words>43</Words>
  <Application>Microsoft Office PowerPoint</Application>
  <PresentationFormat>Экран (4:3)</PresentationFormat>
  <Paragraphs>9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Аспект</vt:lpstr>
      <vt:lpstr>Приготовление Салата с Курицей и Рисом Сделал Шувалов И.А. ИКБО-12-21 </vt:lpstr>
      <vt:lpstr>Процесс Приготовления</vt:lpstr>
      <vt:lpstr>Однако чем является процесс приготовления состоит?</vt:lpstr>
      <vt:lpstr>Предварительные Приготовления</vt:lpstr>
      <vt:lpstr>Нарезка Продуктов</vt:lpstr>
      <vt:lpstr>Завершение Приготовления</vt:lpstr>
      <vt:lpstr>Вывод</vt:lpstr>
      <vt:lpstr>     Спасибо  за        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Приготовление Салата с Курицей и Рисом</dc:title>
  <dc:creator>shuva</dc:creator>
  <cp:lastModifiedBy>shuva</cp:lastModifiedBy>
  <cp:revision>7</cp:revision>
  <dcterms:created xsi:type="dcterms:W3CDTF">2023-09-09T09:33:58Z</dcterms:created>
  <dcterms:modified xsi:type="dcterms:W3CDTF">2023-09-09T10:36:44Z</dcterms:modified>
</cp:coreProperties>
</file>