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>
      <p:cViewPr varScale="1">
        <p:scale>
          <a:sx n="88" d="100"/>
          <a:sy n="88" d="100"/>
        </p:scale>
        <p:origin x="-116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52C1-2370-4371-81B4-C2246592DD0B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06EC-5416-46E1-9156-3927DB620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748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9E06EC-5416-46E1-9156-3927DB62095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32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B5AEDF-3243-415B-BE82-72DFFD07B6C8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F10A14C-F8D7-4D37-8B38-57D0AB8E14C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Шкала </a:t>
            </a:r>
            <a:r>
              <a:rPr lang="ru-RU" dirty="0" err="1" smtClean="0"/>
              <a:t>Измерения.ю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44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шкала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Шкала – это последовательность </a:t>
            </a:r>
            <a:r>
              <a:rPr lang="ru-RU" dirty="0"/>
              <a:t>чисел, служащая для измерения или количественной оценки каких-либо величин.</a:t>
            </a:r>
          </a:p>
        </p:txBody>
      </p:sp>
    </p:spTree>
    <p:extLst>
      <p:ext uri="{BB962C8B-B14F-4D97-AF65-F5344CB8AC3E}">
        <p14:creationId xmlns:p14="http://schemas.microsoft.com/office/powerpoint/2010/main" val="17916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Шкал в системном анализе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Шкала номинального типа</a:t>
            </a:r>
          </a:p>
          <a:p>
            <a:pPr marL="514350" indent="-514350">
              <a:buAutoNum type="arabicPeriod"/>
            </a:pPr>
            <a:r>
              <a:rPr lang="ru-RU" dirty="0" smtClean="0"/>
              <a:t>Шкала порядка</a:t>
            </a:r>
          </a:p>
          <a:p>
            <a:pPr marL="514350" indent="-514350">
              <a:buAutoNum type="arabicPeriod"/>
            </a:pPr>
            <a:r>
              <a:rPr lang="ru-RU" dirty="0" smtClean="0"/>
              <a:t>Шкала интервалов</a:t>
            </a:r>
          </a:p>
          <a:p>
            <a:pPr marL="514350" indent="-514350">
              <a:buAutoNum type="arabicPeriod"/>
            </a:pPr>
            <a:r>
              <a:rPr lang="ru-RU" dirty="0" smtClean="0"/>
              <a:t>Шкала Отношений</a:t>
            </a:r>
          </a:p>
          <a:p>
            <a:pPr marL="514350" indent="-514350">
              <a:buAutoNum type="arabicPeriod"/>
            </a:pPr>
            <a:r>
              <a:rPr lang="ru-RU" dirty="0" smtClean="0"/>
              <a:t>Шкала Разностей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28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160" y="328205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Шкала Номинального вида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11560" y="198884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028" name="Picture 4" descr="https://story-fr.ru/wp-content/uploads/1/3/7/1378244cfe69c1db2d28ea8da642d5c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60" y="1970910"/>
            <a:ext cx="5400600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69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Шкала порядка</a:t>
            </a:r>
          </a:p>
        </p:txBody>
      </p:sp>
      <p:pic>
        <p:nvPicPr>
          <p:cNvPr id="4" name="Picture 2" descr="https://myslide.ru/documents_2/d2b990d018ff38394e1f0916c9388018/img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09748"/>
            <a:ext cx="5400600" cy="405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54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Шкала интервалов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pic>
        <p:nvPicPr>
          <p:cNvPr id="2050" name="Picture 2" descr="https://catchsuccess.ru/wp-content/uploads/9/1/a/91a315991205be07ef10b26e62fb90f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76" y="1700808"/>
            <a:ext cx="6768752" cy="473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66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ru-RU" dirty="0" smtClean="0"/>
              <a:t>Шкала Отношений</a:t>
            </a:r>
          </a:p>
        </p:txBody>
      </p:sp>
      <p:pic>
        <p:nvPicPr>
          <p:cNvPr id="3074" name="Picture 2" descr="https://otvet.imgsmail.ru/download/27cedee2018c63d586e8eb8659f9cc2f_i-14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562" y="1844824"/>
            <a:ext cx="5184576" cy="47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3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Шкала Разностей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5122" name="Picture 2" descr="https://com-business.ru/wp-content/uploads/3/2/8/328db883f1d8649ad47c89f00159756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217" y="1772816"/>
            <a:ext cx="6768752" cy="47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3728" y="1700808"/>
            <a:ext cx="5040560" cy="720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sz="3200" dirty="0" smtClean="0"/>
              <a:t>Спасибо за внимание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54490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108</TotalTime>
  <Words>52</Words>
  <Application>Microsoft Office PowerPoint</Application>
  <PresentationFormat>Экран (4:3)</PresentationFormat>
  <Paragraphs>17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Аптека</vt:lpstr>
      <vt:lpstr>Шкала Измерения.ю</vt:lpstr>
      <vt:lpstr>Что такое шкала</vt:lpstr>
      <vt:lpstr>Виды Шкал в системном анализе</vt:lpstr>
      <vt:lpstr>Шкала Номинального вида</vt:lpstr>
      <vt:lpstr>Шкала порядка</vt:lpstr>
      <vt:lpstr>Шкала интервалов</vt:lpstr>
      <vt:lpstr>Шкала Отношений</vt:lpstr>
      <vt:lpstr>Шкала Разностей </vt:lpstr>
      <vt:lpstr>Конец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Шкала Измерения</dc:title>
  <dc:creator>shuva</dc:creator>
  <cp:lastModifiedBy>shuva</cp:lastModifiedBy>
  <cp:revision>6</cp:revision>
  <dcterms:created xsi:type="dcterms:W3CDTF">2023-06-07T05:38:37Z</dcterms:created>
  <dcterms:modified xsi:type="dcterms:W3CDTF">2023-06-07T07:28:22Z</dcterms:modified>
</cp:coreProperties>
</file>