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D6CE-913D-4F68-9E4B-3A5C5D32C2F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41640457-DE17-48C0-A810-5991AA0E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D6CE-913D-4F68-9E4B-3A5C5D32C2F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457-DE17-48C0-A810-5991AA0E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D6CE-913D-4F68-9E4B-3A5C5D32C2F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457-DE17-48C0-A810-5991AA0E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8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D6CE-913D-4F68-9E4B-3A5C5D32C2F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457-DE17-48C0-A810-5991AA0E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1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D6CE-913D-4F68-9E4B-3A5C5D32C2F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457-DE17-48C0-A810-5991AA0E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D6CE-913D-4F68-9E4B-3A5C5D32C2F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457-DE17-48C0-A810-5991AA0E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7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D6CE-913D-4F68-9E4B-3A5C5D32C2F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457-DE17-48C0-A810-5991AA0E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D6CE-913D-4F68-9E4B-3A5C5D32C2F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457-DE17-48C0-A810-5991AA0E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7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D6CE-913D-4F68-9E4B-3A5C5D32C2F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457-DE17-48C0-A810-5991AA0E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8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D6CE-913D-4F68-9E4B-3A5C5D32C2F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457-DE17-48C0-A810-5991AA0E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2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95FD6CE-913D-4F68-9E4B-3A5C5D32C2F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457-DE17-48C0-A810-5991AA0E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8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D6CE-913D-4F68-9E4B-3A5C5D32C2F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640457-DE17-48C0-A810-5991AA0EB3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21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6857-099A-41BE-9787-C302E7D9E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Assignment</a:t>
            </a:r>
          </a:p>
        </p:txBody>
      </p:sp>
    </p:spTree>
    <p:extLst>
      <p:ext uri="{BB962C8B-B14F-4D97-AF65-F5344CB8AC3E}">
        <p14:creationId xmlns:p14="http://schemas.microsoft.com/office/powerpoint/2010/main" val="268231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993F6-D018-454F-B6E4-CC1C02D2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Pseudocode for question 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3376-F34D-440F-A151-5136E996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Input n</a:t>
            </a:r>
          </a:p>
          <a:p>
            <a:r>
              <a:rPr lang="en-US" dirty="0"/>
              <a:t>Let z = list(range(1,(n+1)))</a:t>
            </a:r>
          </a:p>
          <a:p>
            <a:r>
              <a:rPr lang="en-US" dirty="0"/>
              <a:t>Factorial = 1</a:t>
            </a:r>
          </a:p>
          <a:p>
            <a:r>
              <a:rPr lang="en-US" dirty="0"/>
              <a:t>Compute for </a:t>
            </a:r>
            <a:r>
              <a:rPr lang="en-US" dirty="0" err="1"/>
              <a:t>i</a:t>
            </a:r>
            <a:r>
              <a:rPr lang="en-US" dirty="0"/>
              <a:t> in z:</a:t>
            </a:r>
          </a:p>
          <a:p>
            <a:r>
              <a:rPr lang="en-US" dirty="0"/>
              <a:t>Compute factorial* 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Print(factorial)</a:t>
            </a:r>
          </a:p>
          <a:p>
            <a:r>
              <a:rPr lang="en-US" dirty="0"/>
              <a:t>Stop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8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8237-F8D2-4832-9611-F2994ED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41139"/>
            <a:ext cx="9150160" cy="977678"/>
          </a:xfrm>
        </p:spPr>
        <p:txBody>
          <a:bodyPr/>
          <a:lstStyle/>
          <a:p>
            <a:r>
              <a:rPr lang="en-US" dirty="0"/>
              <a:t>Flowchart for 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14E9-315D-4123-A7E8-CC40FF49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0F117C-70A4-41F6-952C-204CE209F100}"/>
              </a:ext>
            </a:extLst>
          </p:cNvPr>
          <p:cNvSpPr/>
          <p:nvPr/>
        </p:nvSpPr>
        <p:spPr>
          <a:xfrm>
            <a:off x="1736033" y="1528626"/>
            <a:ext cx="98066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B9B162A-EEFC-47AC-A343-72186E157297}"/>
              </a:ext>
            </a:extLst>
          </p:cNvPr>
          <p:cNvSpPr/>
          <p:nvPr/>
        </p:nvSpPr>
        <p:spPr>
          <a:xfrm>
            <a:off x="1590259" y="2826026"/>
            <a:ext cx="1272209" cy="62616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5AF9D-B56B-46F2-8EEF-F38814CAC2A7}"/>
              </a:ext>
            </a:extLst>
          </p:cNvPr>
          <p:cNvSpPr/>
          <p:nvPr/>
        </p:nvSpPr>
        <p:spPr>
          <a:xfrm>
            <a:off x="1113180" y="3936023"/>
            <a:ext cx="2226365" cy="62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 = list(range(1,(n+1)))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D0717-ED5D-43F8-A578-27C4B05C17D7}"/>
              </a:ext>
            </a:extLst>
          </p:cNvPr>
          <p:cNvSpPr/>
          <p:nvPr/>
        </p:nvSpPr>
        <p:spPr>
          <a:xfrm>
            <a:off x="1335389" y="5091195"/>
            <a:ext cx="2027583" cy="75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583E8-67FB-4BDF-97D5-9FF324086C3F}"/>
              </a:ext>
            </a:extLst>
          </p:cNvPr>
          <p:cNvSpPr/>
          <p:nvPr/>
        </p:nvSpPr>
        <p:spPr>
          <a:xfrm>
            <a:off x="3975653" y="5091194"/>
            <a:ext cx="1828799" cy="75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for I in 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3E7E2-2C8A-4758-84BB-47FC49327B8F}"/>
              </a:ext>
            </a:extLst>
          </p:cNvPr>
          <p:cNvSpPr/>
          <p:nvPr/>
        </p:nvSpPr>
        <p:spPr>
          <a:xfrm>
            <a:off x="6676737" y="5091193"/>
            <a:ext cx="1828799" cy="75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factorial* =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79F1B90-487B-4A50-8831-64EF54B97CE0}"/>
              </a:ext>
            </a:extLst>
          </p:cNvPr>
          <p:cNvSpPr/>
          <p:nvPr/>
        </p:nvSpPr>
        <p:spPr>
          <a:xfrm>
            <a:off x="6676737" y="3887041"/>
            <a:ext cx="2332382" cy="6261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Print(factorial)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4BADDA-79A2-4762-BB49-415C8650B8EB}"/>
              </a:ext>
            </a:extLst>
          </p:cNvPr>
          <p:cNvSpPr/>
          <p:nvPr/>
        </p:nvSpPr>
        <p:spPr>
          <a:xfrm>
            <a:off x="7292963" y="2592011"/>
            <a:ext cx="1099930" cy="718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59CC3A-2B3C-4E18-9FF1-E09AFCA459FC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226364" y="2443026"/>
            <a:ext cx="1" cy="38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FCF327-D324-4F61-A960-5F7ADCEF955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226363" y="3452191"/>
            <a:ext cx="1" cy="48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E0B198-FFE2-4704-9375-DBAEF45C62C8}"/>
              </a:ext>
            </a:extLst>
          </p:cNvPr>
          <p:cNvCxnSpPr>
            <a:cxnSpLocks/>
          </p:cNvCxnSpPr>
          <p:nvPr/>
        </p:nvCxnSpPr>
        <p:spPr>
          <a:xfrm>
            <a:off x="2286464" y="4513207"/>
            <a:ext cx="1" cy="58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642E1E-123F-4F3C-9126-B4D36FFC6825}"/>
              </a:ext>
            </a:extLst>
          </p:cNvPr>
          <p:cNvCxnSpPr>
            <a:stCxn id="7" idx="3"/>
          </p:cNvCxnSpPr>
          <p:nvPr/>
        </p:nvCxnSpPr>
        <p:spPr>
          <a:xfrm flipV="1">
            <a:off x="3362972" y="5466344"/>
            <a:ext cx="612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C2B2DF-98FE-48E7-B033-CC8827800179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804452" y="5466343"/>
            <a:ext cx="8722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AAE4F6-39DE-4312-B604-50D38FDEF288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7591136" y="4562189"/>
            <a:ext cx="1" cy="5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C2A520-F15C-4C89-9F8A-9F776BF26582}"/>
              </a:ext>
            </a:extLst>
          </p:cNvPr>
          <p:cNvCxnSpPr>
            <a:stCxn id="10" idx="0"/>
          </p:cNvCxnSpPr>
          <p:nvPr/>
        </p:nvCxnSpPr>
        <p:spPr>
          <a:xfrm flipV="1">
            <a:off x="7842928" y="3313043"/>
            <a:ext cx="0" cy="57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73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45CA0-2CD6-419B-BE71-DF087828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Pseudocode for Number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541F-F145-46AF-8E6A-4F5197E6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7164917" cy="486476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Start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Input the coefficient of x^2 “A”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Input the coefficient of x “B”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Input the last constant “C”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Let D = B^2 – (4*A*C)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Let E = 2*A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Let F = D**0.5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Let X1 = (-B + F)/E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Let X2 = (-B – F)/E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Print X1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Print X 2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6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3FEC-FA26-4834-8BB9-B68289AD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9563424" cy="886169"/>
          </a:xfrm>
        </p:spPr>
        <p:txBody>
          <a:bodyPr/>
          <a:lstStyle/>
          <a:p>
            <a:r>
              <a:rPr lang="en-US" dirty="0"/>
              <a:t>Flowchart for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61B2-A1AE-418E-BB8B-C01A85B9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1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96049C-E042-4116-8919-389A0CBE2C3A}"/>
              </a:ext>
            </a:extLst>
          </p:cNvPr>
          <p:cNvSpPr/>
          <p:nvPr/>
        </p:nvSpPr>
        <p:spPr>
          <a:xfrm>
            <a:off x="1322363" y="2053883"/>
            <a:ext cx="1139483" cy="647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3D6705-FC9F-437D-82C2-B24CAD9E1772}"/>
              </a:ext>
            </a:extLst>
          </p:cNvPr>
          <p:cNvCxnSpPr/>
          <p:nvPr/>
        </p:nvCxnSpPr>
        <p:spPr>
          <a:xfrm>
            <a:off x="1908313" y="2700997"/>
            <a:ext cx="0" cy="45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4A30852-2E14-451F-8BA5-64A50E0A9756}"/>
              </a:ext>
            </a:extLst>
          </p:cNvPr>
          <p:cNvSpPr/>
          <p:nvPr/>
        </p:nvSpPr>
        <p:spPr>
          <a:xfrm>
            <a:off x="1338573" y="3151188"/>
            <a:ext cx="1139479" cy="555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835352-D14A-4570-9902-9116FD4946B3}"/>
              </a:ext>
            </a:extLst>
          </p:cNvPr>
          <p:cNvCxnSpPr>
            <a:cxnSpLocks/>
          </p:cNvCxnSpPr>
          <p:nvPr/>
        </p:nvCxnSpPr>
        <p:spPr>
          <a:xfrm>
            <a:off x="1908312" y="3706813"/>
            <a:ext cx="0" cy="56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80CA3E9-ADF7-4CDA-999A-ACA9091EEA40}"/>
              </a:ext>
            </a:extLst>
          </p:cNvPr>
          <p:cNvSpPr/>
          <p:nvPr/>
        </p:nvSpPr>
        <p:spPr>
          <a:xfrm>
            <a:off x="1338573" y="4262438"/>
            <a:ext cx="1139482" cy="555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8CF8B8-2B84-433F-9BA9-FA63D946070F}"/>
              </a:ext>
            </a:extLst>
          </p:cNvPr>
          <p:cNvCxnSpPr>
            <a:stCxn id="11" idx="4"/>
          </p:cNvCxnSpPr>
          <p:nvPr/>
        </p:nvCxnSpPr>
        <p:spPr>
          <a:xfrm flipH="1">
            <a:off x="1908312" y="4818063"/>
            <a:ext cx="2" cy="52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3FD3197-6585-4DFA-9004-8A235724B557}"/>
              </a:ext>
            </a:extLst>
          </p:cNvPr>
          <p:cNvSpPr/>
          <p:nvPr/>
        </p:nvSpPr>
        <p:spPr>
          <a:xfrm>
            <a:off x="1322368" y="5335864"/>
            <a:ext cx="1139478" cy="555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8956AA-4784-47CF-A5E0-6A07196D7A76}"/>
              </a:ext>
            </a:extLst>
          </p:cNvPr>
          <p:cNvCxnSpPr>
            <a:stCxn id="14" idx="2"/>
          </p:cNvCxnSpPr>
          <p:nvPr/>
        </p:nvCxnSpPr>
        <p:spPr>
          <a:xfrm flipV="1">
            <a:off x="2392393" y="5613676"/>
            <a:ext cx="5628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EE090-45E3-4473-B697-D5541A134DE6}"/>
              </a:ext>
            </a:extLst>
          </p:cNvPr>
          <p:cNvSpPr/>
          <p:nvPr/>
        </p:nvSpPr>
        <p:spPr>
          <a:xfrm>
            <a:off x="2955235" y="5335864"/>
            <a:ext cx="848139" cy="5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 = B**2 –(4*A*C)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E0267D-B403-4071-B10C-450903FA91A8}"/>
              </a:ext>
            </a:extLst>
          </p:cNvPr>
          <p:cNvCxnSpPr>
            <a:stCxn id="17" idx="3"/>
          </p:cNvCxnSpPr>
          <p:nvPr/>
        </p:nvCxnSpPr>
        <p:spPr>
          <a:xfrm flipV="1">
            <a:off x="3803374" y="5613676"/>
            <a:ext cx="503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B42373-5E8F-478A-8072-4638DF2CD70F}"/>
              </a:ext>
            </a:extLst>
          </p:cNvPr>
          <p:cNvSpPr/>
          <p:nvPr/>
        </p:nvSpPr>
        <p:spPr>
          <a:xfrm>
            <a:off x="4306958" y="5335864"/>
            <a:ext cx="993912" cy="5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 = 2*A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A35D8A-6867-41D0-A3A2-4D4EC24843D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300870" y="5613676"/>
            <a:ext cx="689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C079059-8485-4949-B3FF-B99C6711C407}"/>
              </a:ext>
            </a:extLst>
          </p:cNvPr>
          <p:cNvSpPr/>
          <p:nvPr/>
        </p:nvSpPr>
        <p:spPr>
          <a:xfrm>
            <a:off x="5989983" y="5335864"/>
            <a:ext cx="993912" cy="55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 = D**0.5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939B4-9B14-4ADC-8837-7A29CA1C5843}"/>
              </a:ext>
            </a:extLst>
          </p:cNvPr>
          <p:cNvCxnSpPr>
            <a:stCxn id="24" idx="3"/>
          </p:cNvCxnSpPr>
          <p:nvPr/>
        </p:nvCxnSpPr>
        <p:spPr>
          <a:xfrm flipV="1">
            <a:off x="6983895" y="5613674"/>
            <a:ext cx="477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B81CD42-75E9-44E0-B0BB-DFEB985EB8B4}"/>
              </a:ext>
            </a:extLst>
          </p:cNvPr>
          <p:cNvSpPr/>
          <p:nvPr/>
        </p:nvSpPr>
        <p:spPr>
          <a:xfrm>
            <a:off x="7460974" y="5335843"/>
            <a:ext cx="993910" cy="5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X1 =(-B +F)/E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292EDE-CB3A-4D5C-88FC-1D277671BF6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454884" y="5613656"/>
            <a:ext cx="503586" cy="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9F4F1B0-2E2D-4F05-8D56-FADBDCE9B5F6}"/>
              </a:ext>
            </a:extLst>
          </p:cNvPr>
          <p:cNvSpPr/>
          <p:nvPr/>
        </p:nvSpPr>
        <p:spPr>
          <a:xfrm>
            <a:off x="8971722" y="5255229"/>
            <a:ext cx="1126230" cy="6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X2= (-B-F)/E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369058-8900-4099-98E8-71AEF1CB61EA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9534837" y="4818009"/>
            <a:ext cx="0" cy="43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1BAFD40A-13D9-4303-919C-088161154687}"/>
              </a:ext>
            </a:extLst>
          </p:cNvPr>
          <p:cNvSpPr/>
          <p:nvPr/>
        </p:nvSpPr>
        <p:spPr>
          <a:xfrm>
            <a:off x="8845723" y="4104198"/>
            <a:ext cx="1311749" cy="65188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651089-7DCF-4DBA-B050-B10A77BFF32B}"/>
              </a:ext>
            </a:extLst>
          </p:cNvPr>
          <p:cNvCxnSpPr>
            <a:cxnSpLocks/>
          </p:cNvCxnSpPr>
          <p:nvPr/>
        </p:nvCxnSpPr>
        <p:spPr>
          <a:xfrm flipH="1" flipV="1">
            <a:off x="9433462" y="3620653"/>
            <a:ext cx="1" cy="56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C41DFB6B-0503-436E-8DD6-E4634FA5BCAC}"/>
              </a:ext>
            </a:extLst>
          </p:cNvPr>
          <p:cNvSpPr/>
          <p:nvPr/>
        </p:nvSpPr>
        <p:spPr>
          <a:xfrm>
            <a:off x="8852451" y="2987658"/>
            <a:ext cx="1431227" cy="6173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897081-BE6E-41A7-B858-C72935D04CB2}"/>
              </a:ext>
            </a:extLst>
          </p:cNvPr>
          <p:cNvCxnSpPr>
            <a:cxnSpLocks/>
          </p:cNvCxnSpPr>
          <p:nvPr/>
        </p:nvCxnSpPr>
        <p:spPr>
          <a:xfrm flipV="1">
            <a:off x="9417149" y="2515949"/>
            <a:ext cx="0" cy="43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A40750E-2C91-45DD-913A-AB646B152745}"/>
              </a:ext>
            </a:extLst>
          </p:cNvPr>
          <p:cNvSpPr/>
          <p:nvPr/>
        </p:nvSpPr>
        <p:spPr>
          <a:xfrm>
            <a:off x="8852452" y="1864068"/>
            <a:ext cx="1073222" cy="65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4306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E98AC-83E4-4374-BD0F-3E69C072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PSEUDOCODE FOR NUMBER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02C6-24A8-4833-98DB-A901C61E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289" y="-1"/>
            <a:ext cx="6323258" cy="5393635"/>
          </a:xfrm>
        </p:spPr>
        <p:txBody>
          <a:bodyPr anchor="ctr">
            <a:normAutofit fontScale="70000" lnSpcReduction="20000"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Input the coefficient of x^2 “a1”</a:t>
            </a:r>
          </a:p>
          <a:p>
            <a:r>
              <a:rPr lang="en-US" dirty="0"/>
              <a:t>Input the coefficient of x “a2”</a:t>
            </a:r>
          </a:p>
          <a:p>
            <a:r>
              <a:rPr lang="en-US" dirty="0"/>
              <a:t>Input the last constant “a3”</a:t>
            </a:r>
          </a:p>
          <a:p>
            <a:r>
              <a:rPr lang="en-US" dirty="0"/>
              <a:t>Let Q = (3*a2 – a1**2)\9</a:t>
            </a:r>
          </a:p>
          <a:p>
            <a:r>
              <a:rPr lang="en-US" dirty="0"/>
              <a:t>Let R = (9*a1*a2 – 27*a3 – 2*a1**3)\54</a:t>
            </a:r>
          </a:p>
          <a:p>
            <a:r>
              <a:rPr lang="en-US" dirty="0"/>
              <a:t>Let S = (R + ( Q**3 + R**2)**0.5)**(1/3)</a:t>
            </a:r>
          </a:p>
          <a:p>
            <a:r>
              <a:rPr lang="en-US" dirty="0"/>
              <a:t>Let T = (R – (Q**3 + R**2)**0.5)**(1/3)</a:t>
            </a:r>
          </a:p>
          <a:p>
            <a:r>
              <a:rPr lang="en-US" dirty="0"/>
              <a:t>Let X1 = S + T –(1/3)*a1</a:t>
            </a:r>
          </a:p>
          <a:p>
            <a:r>
              <a:rPr lang="en-US" dirty="0"/>
              <a:t>Let X2 = -1/2*(S + T) – 1/3*a1 + 1/2*</a:t>
            </a:r>
            <a:r>
              <a:rPr lang="en-US" dirty="0" err="1"/>
              <a:t>i</a:t>
            </a:r>
            <a:r>
              <a:rPr lang="en-US" dirty="0"/>
              <a:t>*(3**0.5)*(S – T)</a:t>
            </a:r>
          </a:p>
          <a:p>
            <a:r>
              <a:rPr lang="en-US" dirty="0"/>
              <a:t>Let X3 = -1/2*(S + T) – 1/3*a1 + 1/2*</a:t>
            </a:r>
            <a:r>
              <a:rPr lang="en-US" dirty="0" err="1"/>
              <a:t>i</a:t>
            </a:r>
            <a:r>
              <a:rPr lang="en-US" dirty="0"/>
              <a:t>*(3**0.5)*(S – T)</a:t>
            </a:r>
          </a:p>
          <a:p>
            <a:r>
              <a:rPr lang="en-US" dirty="0"/>
              <a:t>Print X1</a:t>
            </a:r>
          </a:p>
          <a:p>
            <a:r>
              <a:rPr lang="en-US" dirty="0"/>
              <a:t>Print X2</a:t>
            </a:r>
          </a:p>
          <a:p>
            <a:r>
              <a:rPr lang="en-US" dirty="0"/>
              <a:t>Print X3</a:t>
            </a:r>
          </a:p>
          <a:p>
            <a:r>
              <a:rPr lang="en-US" dirty="0"/>
              <a:t>STOP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0507-CE35-4C19-ADA3-A98B714E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860" y="0"/>
            <a:ext cx="9291215" cy="1049235"/>
          </a:xfrm>
        </p:spPr>
        <p:txBody>
          <a:bodyPr/>
          <a:lstStyle/>
          <a:p>
            <a:r>
              <a:rPr lang="en-US" dirty="0"/>
              <a:t>FLOWCHART FOR NUMBER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3DBC-2473-438E-9E0F-8F5B8770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860" y="1078053"/>
            <a:ext cx="9592201" cy="47552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D3304D-4101-4A40-8484-291DE07F1463}"/>
              </a:ext>
            </a:extLst>
          </p:cNvPr>
          <p:cNvSpPr/>
          <p:nvPr/>
        </p:nvSpPr>
        <p:spPr>
          <a:xfrm>
            <a:off x="1749286" y="1373176"/>
            <a:ext cx="980659" cy="788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190717-FE7C-4E85-B9C0-768B510AC9D9}"/>
              </a:ext>
            </a:extLst>
          </p:cNvPr>
          <p:cNvCxnSpPr>
            <a:cxnSpLocks/>
          </p:cNvCxnSpPr>
          <p:nvPr/>
        </p:nvCxnSpPr>
        <p:spPr>
          <a:xfrm>
            <a:off x="2239616" y="2175144"/>
            <a:ext cx="0" cy="4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E1ABA31-DE95-4FC1-B662-2F2AAE02453C}"/>
              </a:ext>
            </a:extLst>
          </p:cNvPr>
          <p:cNvSpPr/>
          <p:nvPr/>
        </p:nvSpPr>
        <p:spPr>
          <a:xfrm>
            <a:off x="1285460" y="2647278"/>
            <a:ext cx="1709528" cy="8083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a1, a2, a3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F69CF-E48F-442E-9E07-8302D56006E5}"/>
              </a:ext>
            </a:extLst>
          </p:cNvPr>
          <p:cNvSpPr/>
          <p:nvPr/>
        </p:nvSpPr>
        <p:spPr>
          <a:xfrm>
            <a:off x="737869" y="3900136"/>
            <a:ext cx="2464905" cy="80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 = (3*a2 – a1**2)\9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279D-1D7B-47BA-BD43-3176A77E0A06}"/>
              </a:ext>
            </a:extLst>
          </p:cNvPr>
          <p:cNvSpPr/>
          <p:nvPr/>
        </p:nvSpPr>
        <p:spPr>
          <a:xfrm>
            <a:off x="479453" y="5247544"/>
            <a:ext cx="2981739" cy="80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 = (9*a1*a2 – 27*a3 – 2*a1**3)\54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92C7-22E2-46D4-9E04-882E3F61840C}"/>
              </a:ext>
            </a:extLst>
          </p:cNvPr>
          <p:cNvSpPr/>
          <p:nvPr/>
        </p:nvSpPr>
        <p:spPr>
          <a:xfrm>
            <a:off x="3881012" y="5053389"/>
            <a:ext cx="2078216" cy="101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 = (R + ( Q**3 + R**2)**0.5)**(1/3)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3258D9-37ED-44C6-B1D4-354F0CB4FEEE}"/>
              </a:ext>
            </a:extLst>
          </p:cNvPr>
          <p:cNvSpPr/>
          <p:nvPr/>
        </p:nvSpPr>
        <p:spPr>
          <a:xfrm>
            <a:off x="6276086" y="5053388"/>
            <a:ext cx="1982138" cy="101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= (R – (Q**3 + R**2)**0.5)**(1/3)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4ABB67-7278-4301-AC88-A4BE3FB8D0BF}"/>
              </a:ext>
            </a:extLst>
          </p:cNvPr>
          <p:cNvSpPr/>
          <p:nvPr/>
        </p:nvSpPr>
        <p:spPr>
          <a:xfrm>
            <a:off x="8726556" y="5136215"/>
            <a:ext cx="1340846" cy="80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 = S + T –(1/3)*a1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C8E426-DBC5-4C8D-A6FF-6016697295C7}"/>
              </a:ext>
            </a:extLst>
          </p:cNvPr>
          <p:cNvSpPr/>
          <p:nvPr/>
        </p:nvSpPr>
        <p:spPr>
          <a:xfrm>
            <a:off x="8559717" y="3909862"/>
            <a:ext cx="2679316" cy="81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X2 = -1/2*(S + T) – 1/3*a1 + 1/2*i*(3**0.5)*(S – T)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3FAAA6-5882-4D86-AB75-5776BCD560E7}"/>
              </a:ext>
            </a:extLst>
          </p:cNvPr>
          <p:cNvSpPr/>
          <p:nvPr/>
        </p:nvSpPr>
        <p:spPr>
          <a:xfrm>
            <a:off x="8687988" y="2596005"/>
            <a:ext cx="2593176" cy="81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 = -1/2*(S + T) – 1/3*a1 + 1/2*</a:t>
            </a:r>
            <a:r>
              <a:rPr lang="en-US" dirty="0" err="1"/>
              <a:t>i</a:t>
            </a:r>
            <a:r>
              <a:rPr lang="en-US" dirty="0"/>
              <a:t>*(3**0.5)*(S – T)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29E4B9FB-F8D0-4311-B20B-466170E861BF}"/>
              </a:ext>
            </a:extLst>
          </p:cNvPr>
          <p:cNvSpPr/>
          <p:nvPr/>
        </p:nvSpPr>
        <p:spPr>
          <a:xfrm>
            <a:off x="6539946" y="2596005"/>
            <a:ext cx="1709528" cy="81832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X1, X2 and X3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F7EA34-1CFF-4818-AB7E-3074586768D4}"/>
              </a:ext>
            </a:extLst>
          </p:cNvPr>
          <p:cNvSpPr/>
          <p:nvPr/>
        </p:nvSpPr>
        <p:spPr>
          <a:xfrm>
            <a:off x="7043530" y="1258035"/>
            <a:ext cx="980660" cy="808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2D93C0-96B2-40BF-AC1A-96E0A68B4C47}"/>
              </a:ext>
            </a:extLst>
          </p:cNvPr>
          <p:cNvCxnSpPr>
            <a:stCxn id="8" idx="4"/>
          </p:cNvCxnSpPr>
          <p:nvPr/>
        </p:nvCxnSpPr>
        <p:spPr>
          <a:xfrm>
            <a:off x="2140224" y="3455661"/>
            <a:ext cx="0" cy="44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34A5D4-6848-4E28-A002-E64623449601}"/>
              </a:ext>
            </a:extLst>
          </p:cNvPr>
          <p:cNvCxnSpPr/>
          <p:nvPr/>
        </p:nvCxnSpPr>
        <p:spPr>
          <a:xfrm>
            <a:off x="2140224" y="4708519"/>
            <a:ext cx="0" cy="53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F32D2-7CFC-4F32-BC45-9FC15D563209}"/>
              </a:ext>
            </a:extLst>
          </p:cNvPr>
          <p:cNvCxnSpPr>
            <a:stCxn id="10" idx="3"/>
          </p:cNvCxnSpPr>
          <p:nvPr/>
        </p:nvCxnSpPr>
        <p:spPr>
          <a:xfrm>
            <a:off x="3461192" y="5651736"/>
            <a:ext cx="419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521886-7A8F-4E1B-B7A9-0B58A43E384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959228" y="5562441"/>
            <a:ext cx="273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CB4FF7-BDAF-477A-8930-32E85326408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258224" y="5562440"/>
            <a:ext cx="429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602551-FD71-4AE7-8523-B9802360FB38}"/>
              </a:ext>
            </a:extLst>
          </p:cNvPr>
          <p:cNvCxnSpPr>
            <a:cxnSpLocks/>
          </p:cNvCxnSpPr>
          <p:nvPr/>
        </p:nvCxnSpPr>
        <p:spPr>
          <a:xfrm flipV="1">
            <a:off x="9655395" y="4741120"/>
            <a:ext cx="0" cy="39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A82D7B-1641-4857-80F1-407EB08E0459}"/>
              </a:ext>
            </a:extLst>
          </p:cNvPr>
          <p:cNvCxnSpPr>
            <a:stCxn id="14" idx="0"/>
          </p:cNvCxnSpPr>
          <p:nvPr/>
        </p:nvCxnSpPr>
        <p:spPr>
          <a:xfrm flipV="1">
            <a:off x="9899375" y="3455661"/>
            <a:ext cx="0" cy="45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BD5023-15DC-432B-8307-00C48D493984}"/>
              </a:ext>
            </a:extLst>
          </p:cNvPr>
          <p:cNvCxnSpPr>
            <a:stCxn id="15" idx="1"/>
            <a:endCxn id="16" idx="2"/>
          </p:cNvCxnSpPr>
          <p:nvPr/>
        </p:nvCxnSpPr>
        <p:spPr>
          <a:xfrm flipH="1">
            <a:off x="8147184" y="3005166"/>
            <a:ext cx="540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964155-483A-45B9-A8BA-5CC4FDD088BC}"/>
              </a:ext>
            </a:extLst>
          </p:cNvPr>
          <p:cNvCxnSpPr>
            <a:cxnSpLocks/>
          </p:cNvCxnSpPr>
          <p:nvPr/>
        </p:nvCxnSpPr>
        <p:spPr>
          <a:xfrm flipV="1">
            <a:off x="7533860" y="2076357"/>
            <a:ext cx="0" cy="51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5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D3F60-07DC-43EC-A3F0-83C4A06D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Pseudocode for Number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6AE8-740E-463C-A2FB-FCD13AAC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Input the three number A, B and C</a:t>
            </a:r>
          </a:p>
          <a:p>
            <a:r>
              <a:rPr lang="en-US" dirty="0"/>
              <a:t>Let D = max(A, B, C)</a:t>
            </a:r>
          </a:p>
          <a:p>
            <a:r>
              <a:rPr lang="en-US" dirty="0"/>
              <a:t>Print D</a:t>
            </a:r>
          </a:p>
          <a:p>
            <a:r>
              <a:rPr lang="en-US" dirty="0"/>
              <a:t>End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52F5-A823-4CCB-A944-DB164608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4687" cy="1039605"/>
          </a:xfrm>
        </p:spPr>
        <p:txBody>
          <a:bodyPr/>
          <a:lstStyle/>
          <a:p>
            <a:r>
              <a:rPr lang="en-US" dirty="0"/>
              <a:t>Flowchart FOR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1CDE-EF40-484B-A33C-ADAB16F8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1449"/>
            <a:ext cx="10515601" cy="45255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70E204-7A4E-4867-B990-A6F33FF342E9}"/>
              </a:ext>
            </a:extLst>
          </p:cNvPr>
          <p:cNvSpPr/>
          <p:nvPr/>
        </p:nvSpPr>
        <p:spPr>
          <a:xfrm>
            <a:off x="2027582" y="1690687"/>
            <a:ext cx="1126435" cy="1039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59D5B6-5A27-40A9-9F48-52380DB66CB1}"/>
              </a:ext>
            </a:extLst>
          </p:cNvPr>
          <p:cNvCxnSpPr/>
          <p:nvPr/>
        </p:nvCxnSpPr>
        <p:spPr>
          <a:xfrm>
            <a:off x="2597425" y="2730292"/>
            <a:ext cx="0" cy="43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C675541-1AEE-4023-AEA5-EB16A766D4C2}"/>
              </a:ext>
            </a:extLst>
          </p:cNvPr>
          <p:cNvSpPr/>
          <p:nvPr/>
        </p:nvSpPr>
        <p:spPr>
          <a:xfrm>
            <a:off x="1858615" y="3074161"/>
            <a:ext cx="1421298" cy="79844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A, B and 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E2CE5-FCDE-45F1-A25A-B5C953A9BC0E}"/>
              </a:ext>
            </a:extLst>
          </p:cNvPr>
          <p:cNvCxnSpPr/>
          <p:nvPr/>
        </p:nvCxnSpPr>
        <p:spPr>
          <a:xfrm>
            <a:off x="2590799" y="3872606"/>
            <a:ext cx="0" cy="52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742E07-1B08-47DD-BF9C-F10385148A1A}"/>
              </a:ext>
            </a:extLst>
          </p:cNvPr>
          <p:cNvSpPr/>
          <p:nvPr/>
        </p:nvSpPr>
        <p:spPr>
          <a:xfrm>
            <a:off x="1858614" y="4399723"/>
            <a:ext cx="1714576" cy="7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 = max(A, B, C)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3862B6-6511-4590-BDAA-BEA2800043A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73190" y="4783518"/>
            <a:ext cx="428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E603665-3C8F-4274-9BE9-435657AF7ECA}"/>
              </a:ext>
            </a:extLst>
          </p:cNvPr>
          <p:cNvSpPr/>
          <p:nvPr/>
        </p:nvSpPr>
        <p:spPr>
          <a:xfrm>
            <a:off x="3889515" y="4399722"/>
            <a:ext cx="1590261" cy="76759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646426-C4D6-40CA-8C07-93DFF1704CF4}"/>
              </a:ext>
            </a:extLst>
          </p:cNvPr>
          <p:cNvCxnSpPr>
            <a:stCxn id="13" idx="2"/>
          </p:cNvCxnSpPr>
          <p:nvPr/>
        </p:nvCxnSpPr>
        <p:spPr>
          <a:xfrm>
            <a:off x="5383827" y="4783517"/>
            <a:ext cx="71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AF24C6C-22C0-45D0-A6FE-438876E65676}"/>
              </a:ext>
            </a:extLst>
          </p:cNvPr>
          <p:cNvSpPr/>
          <p:nvPr/>
        </p:nvSpPr>
        <p:spPr>
          <a:xfrm>
            <a:off x="6096000" y="4331910"/>
            <a:ext cx="1307128" cy="874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49944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04B2-99B4-4493-97DB-D910E154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Pseudocode for question 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FAC4-6571-4E42-A975-B91F1100C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Define the function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en-US" dirty="0"/>
              <a:t>If a == 0 then return b else return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b%a</a:t>
            </a:r>
            <a:r>
              <a:rPr lang="en-US" dirty="0"/>
              <a:t>, a)</a:t>
            </a:r>
          </a:p>
          <a:p>
            <a:r>
              <a:rPr lang="en-US" dirty="0"/>
              <a:t>Input a and b</a:t>
            </a:r>
          </a:p>
          <a:p>
            <a:r>
              <a:rPr lang="en-US" dirty="0"/>
              <a:t>Let c = </a:t>
            </a:r>
            <a:r>
              <a:rPr lang="en-US" dirty="0" err="1"/>
              <a:t>gcd</a:t>
            </a:r>
            <a:r>
              <a:rPr lang="en-US" dirty="0"/>
              <a:t>(a, b)</a:t>
            </a:r>
          </a:p>
          <a:p>
            <a:r>
              <a:rPr lang="en-US" dirty="0"/>
              <a:t>Print c </a:t>
            </a:r>
          </a:p>
          <a:p>
            <a:r>
              <a:rPr lang="en-US" dirty="0"/>
              <a:t>End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9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54E8-0025-4CAC-94A6-583EABDD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3" y="342421"/>
            <a:ext cx="9244112" cy="770762"/>
          </a:xfrm>
        </p:spPr>
        <p:txBody>
          <a:bodyPr/>
          <a:lstStyle/>
          <a:p>
            <a:r>
              <a:rPr lang="en-US" dirty="0"/>
              <a:t>FLOWCHART FOR QUESTION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18AC7-1865-46EE-B321-4B2A1037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2" y="1152939"/>
            <a:ext cx="11701668" cy="4837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EB853C-3B94-41F2-8BAC-95CA7467400F}"/>
              </a:ext>
            </a:extLst>
          </p:cNvPr>
          <p:cNvSpPr/>
          <p:nvPr/>
        </p:nvSpPr>
        <p:spPr>
          <a:xfrm>
            <a:off x="6095999" y="1152939"/>
            <a:ext cx="940905" cy="649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C1C69-2E40-46DD-B6F1-AEB471034274}"/>
              </a:ext>
            </a:extLst>
          </p:cNvPr>
          <p:cNvCxnSpPr/>
          <p:nvPr/>
        </p:nvCxnSpPr>
        <p:spPr>
          <a:xfrm>
            <a:off x="6559826" y="1828800"/>
            <a:ext cx="0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782F1C8-A2EC-4191-A723-300269CA853B}"/>
              </a:ext>
            </a:extLst>
          </p:cNvPr>
          <p:cNvSpPr/>
          <p:nvPr/>
        </p:nvSpPr>
        <p:spPr>
          <a:xfrm>
            <a:off x="6095998" y="2319130"/>
            <a:ext cx="1073425" cy="77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Def </a:t>
            </a:r>
            <a:r>
              <a:rPr lang="en-US" sz="1600" dirty="0" err="1"/>
              <a:t>gcd</a:t>
            </a:r>
            <a:r>
              <a:rPr lang="en-US" sz="1600" dirty="0"/>
              <a:t>(</a:t>
            </a:r>
            <a:r>
              <a:rPr lang="en-US" sz="1600" dirty="0" err="1"/>
              <a:t>a,b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364B4C-FA37-4F90-AE0B-A0D729B4FCAE}"/>
              </a:ext>
            </a:extLst>
          </p:cNvPr>
          <p:cNvCxnSpPr/>
          <p:nvPr/>
        </p:nvCxnSpPr>
        <p:spPr>
          <a:xfrm>
            <a:off x="6606202" y="3089891"/>
            <a:ext cx="0" cy="44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B4DE8303-C75A-4DDF-BDDB-6F45D8771CF3}"/>
              </a:ext>
            </a:extLst>
          </p:cNvPr>
          <p:cNvSpPr/>
          <p:nvPr/>
        </p:nvSpPr>
        <p:spPr>
          <a:xfrm>
            <a:off x="6069489" y="3531702"/>
            <a:ext cx="1073425" cy="10492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 ==0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F7E721-C0F8-443F-B5ED-6E1CCFE0EFB1}"/>
              </a:ext>
            </a:extLst>
          </p:cNvPr>
          <p:cNvCxnSpPr>
            <a:stCxn id="10" idx="3"/>
          </p:cNvCxnSpPr>
          <p:nvPr/>
        </p:nvCxnSpPr>
        <p:spPr>
          <a:xfrm>
            <a:off x="7142914" y="4056319"/>
            <a:ext cx="755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778804-5CFA-4EC6-8407-BEF562C1BEEA}"/>
              </a:ext>
            </a:extLst>
          </p:cNvPr>
          <p:cNvCxnSpPr/>
          <p:nvPr/>
        </p:nvCxnSpPr>
        <p:spPr>
          <a:xfrm flipH="1">
            <a:off x="5380383" y="4056319"/>
            <a:ext cx="689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EC786F0-2955-48CF-8F4D-A18494195EAC}"/>
              </a:ext>
            </a:extLst>
          </p:cNvPr>
          <p:cNvSpPr/>
          <p:nvPr/>
        </p:nvSpPr>
        <p:spPr>
          <a:xfrm>
            <a:off x="3975652" y="3794413"/>
            <a:ext cx="1404731" cy="671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</a:t>
            </a:r>
            <a:r>
              <a:rPr lang="en-US" sz="1600" dirty="0" err="1"/>
              <a:t>gcd</a:t>
            </a:r>
            <a:r>
              <a:rPr lang="en-US" sz="1600" dirty="0"/>
              <a:t>(</a:t>
            </a:r>
            <a:r>
              <a:rPr lang="en-US" sz="1600" dirty="0" err="1"/>
              <a:t>b%a</a:t>
            </a:r>
            <a:r>
              <a:rPr lang="en-US" sz="1600" dirty="0"/>
              <a:t>, 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F7F5E2-3A70-45F1-AE06-0D9953968C14}"/>
              </a:ext>
            </a:extLst>
          </p:cNvPr>
          <p:cNvSpPr/>
          <p:nvPr/>
        </p:nvSpPr>
        <p:spPr>
          <a:xfrm>
            <a:off x="7898296" y="3794413"/>
            <a:ext cx="1205947" cy="67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630ED4-7F2B-4E0F-B922-BF8EB4CBA63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564835" y="4130198"/>
            <a:ext cx="410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62132CA1-8E31-40DF-A325-05B66BF878B8}"/>
              </a:ext>
            </a:extLst>
          </p:cNvPr>
          <p:cNvSpPr/>
          <p:nvPr/>
        </p:nvSpPr>
        <p:spPr>
          <a:xfrm>
            <a:off x="2358888" y="3766343"/>
            <a:ext cx="1272211" cy="7277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 and 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2A3663-5DE3-4447-B70B-5902B6458978}"/>
              </a:ext>
            </a:extLst>
          </p:cNvPr>
          <p:cNvCxnSpPr>
            <a:cxnSpLocks/>
            <a:stCxn id="21" idx="1"/>
          </p:cNvCxnSpPr>
          <p:nvPr/>
        </p:nvCxnSpPr>
        <p:spPr>
          <a:xfrm flipV="1">
            <a:off x="3085957" y="3324532"/>
            <a:ext cx="1" cy="44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1DEE6-59FF-4986-ABB3-27AF2E8009BB}"/>
              </a:ext>
            </a:extLst>
          </p:cNvPr>
          <p:cNvSpPr/>
          <p:nvPr/>
        </p:nvSpPr>
        <p:spPr>
          <a:xfrm>
            <a:off x="2403470" y="2596822"/>
            <a:ext cx="1364973" cy="72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D8AA45-8CC3-4A8F-9845-BB9B36F94D87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3085956" y="2319130"/>
            <a:ext cx="1" cy="27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EF0116B0-7461-4F27-93A3-EA58CD097777}"/>
              </a:ext>
            </a:extLst>
          </p:cNvPr>
          <p:cNvSpPr/>
          <p:nvPr/>
        </p:nvSpPr>
        <p:spPr>
          <a:xfrm>
            <a:off x="2496232" y="1630369"/>
            <a:ext cx="1272211" cy="6497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EF9EAB-D711-45F4-93C6-E54CA85ABD95}"/>
              </a:ext>
            </a:extLst>
          </p:cNvPr>
          <p:cNvCxnSpPr>
            <a:cxnSpLocks/>
            <a:stCxn id="28" idx="5"/>
          </p:cNvCxnSpPr>
          <p:nvPr/>
        </p:nvCxnSpPr>
        <p:spPr>
          <a:xfrm flipH="1">
            <a:off x="1974575" y="1955261"/>
            <a:ext cx="602880" cy="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384ABE5-8D54-443A-82F6-88DA9D4D5E4B}"/>
              </a:ext>
            </a:extLst>
          </p:cNvPr>
          <p:cNvSpPr/>
          <p:nvPr/>
        </p:nvSpPr>
        <p:spPr>
          <a:xfrm>
            <a:off x="1020424" y="1550019"/>
            <a:ext cx="940905" cy="810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4323289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1562</TotalTime>
  <Words>676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Rockwell</vt:lpstr>
      <vt:lpstr>Gallery</vt:lpstr>
      <vt:lpstr>Computer Assignment</vt:lpstr>
      <vt:lpstr>Pseudocode for Number 1</vt:lpstr>
      <vt:lpstr>Flowchart for question 1</vt:lpstr>
      <vt:lpstr>PSEUDOCODE FOR NUMBER 2</vt:lpstr>
      <vt:lpstr>FLOWCHART FOR NUMBER 2</vt:lpstr>
      <vt:lpstr>Pseudocode for Number 3</vt:lpstr>
      <vt:lpstr>Flowchart FOR QUESTION 3</vt:lpstr>
      <vt:lpstr>Pseudocode for question 4</vt:lpstr>
      <vt:lpstr>FLOWCHART FOR QUESTION 4 </vt:lpstr>
      <vt:lpstr>Pseudocode for question 5</vt:lpstr>
      <vt:lpstr>Flowchart for question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Adjeroh</dc:creator>
  <cp:lastModifiedBy>Leslie Adjeroh</cp:lastModifiedBy>
  <cp:revision>20</cp:revision>
  <dcterms:created xsi:type="dcterms:W3CDTF">2021-04-25T15:01:16Z</dcterms:created>
  <dcterms:modified xsi:type="dcterms:W3CDTF">2021-04-26T23:22:59Z</dcterms:modified>
</cp:coreProperties>
</file>