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286A-E75E-4CD1-B65C-E39C2A1E5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FAC74-0AB7-4A95-8A6E-34B783960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B0E6-256C-4674-8B56-FDC54A31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68D9-E29D-4718-9553-471C4EBE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CFCA-9410-4BBD-9EFA-6A8527C6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C404-EC8A-481F-AE37-5FE09A5A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92B65-11B0-4C9E-A3C6-AA1C4D604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69EE-30F4-4AC9-95F6-888AA84E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B019-5651-4224-9887-CD52A7EF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7FA8-1977-4648-AA67-40DFC0D3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FDC83-01B7-40CA-9B19-E561DA373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F9125-6F6B-44FA-868A-9F5099BDF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A428F-56F8-4E46-B304-D30C74F3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E1D3-8B27-40B8-9759-B1FD469A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FB78-3FF7-4D9D-9B31-6F020A76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3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B146-14B8-4D0F-801E-7DD9DD92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F899-FCA9-405E-940E-23E188303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5B6C8-4B83-4C17-92F6-65B02118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AED5-8808-4C0A-8C49-8DD785F4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1A68-BC41-45BB-806C-4821A3C1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58E6-1FAD-428E-9115-96E23853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18EF-8765-4CFE-97A5-648A0478D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A679-9296-4A86-9A47-A40EC0D5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D46C-1E88-44BB-8F5C-DF17879F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4767-F6AB-47E3-8AF9-17FF95EB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B119-33E8-460D-ADEC-962B7CD9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A1B96-A2F9-40D2-8273-F0BF00996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8DD72-DC23-403E-B277-5A518E691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2629-2B92-40F3-9292-7CF976D8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3DF95-4CAF-45BE-973F-A3D7B758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D74F3-F2FE-4BAA-93C6-0C11C0E8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C0BF-F087-4052-8F31-A2DA26BF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96636-08E0-41A4-942F-5CFA604F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5FB67-ECB0-434F-9B6A-94FB7204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C1028-DD22-40FC-81AF-427AC4232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18EBE-FE71-4443-8422-3EBE0976E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3D8B5-D745-4B58-B830-170F4DFF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79D23-40E2-450C-B7FE-AD61283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6EA71-4E1A-4228-852B-2C7929C3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1A4-EEC4-4D1D-A30C-668136A0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FD5BD-BD63-4804-A928-85433DE7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48D86-F888-4CF0-8671-17803AEB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18B6F-DC26-4282-8338-41BD5592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5508A-56FB-45EE-A95F-8C3CCC22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E4326-9B14-45F4-9B05-8DEB8644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D78E9-C7E4-46AB-B96C-E67A0019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5BAF-508B-4E60-A46B-FDCC447E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26E0-FB83-4A6C-B1E2-ABF7289C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05714-1D38-4B00-A8B4-8E164945D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919CC-D34D-42DD-AE01-112AB634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9293B-9FE8-4DA7-BA9C-BF4ED50D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67708-EC77-43D5-901C-55A5A33A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4347-3225-47AB-A292-F1A58553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DB5EB-CA95-4CF2-879A-77DF49236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402A7-EA0A-4603-9C4B-63B044DA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BBD6-A881-424D-97A4-1D67C0CC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0D23A-50C6-42B8-B49A-F881C9B0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4293-AA8A-4545-82FD-8313FFF1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9C95E-EBD7-4B85-B0B8-E24F9AEF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FAA9-DF4B-4540-BED8-4BBF92542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5C09-E0C7-4316-97CE-DC520B52B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8C27-70FD-4127-8480-827447914BC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A554-1D1A-4B5E-BA73-6D0B960AA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AD56-3918-4DBB-B9D4-521DD6AEB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BD75-C2A0-44E9-8400-3F01AB5BA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7A25-3D24-445C-A3DE-3DFE7D3D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NAME: LESLIE EDDIE-ADJEROH SOWECHI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8BBC-BA58-4C26-85A8-68E5BF9F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CSC 102 ASSIGNMENT</a:t>
            </a:r>
          </a:p>
        </p:txBody>
      </p:sp>
    </p:spTree>
    <p:extLst>
      <p:ext uri="{BB962C8B-B14F-4D97-AF65-F5344CB8AC3E}">
        <p14:creationId xmlns:p14="http://schemas.microsoft.com/office/powerpoint/2010/main" val="6694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F8D0CD-001F-4D5E-80FF-EC9D5134B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970" y="715618"/>
            <a:ext cx="10638187" cy="5936974"/>
          </a:xfrm>
        </p:spPr>
        <p:txBody>
          <a:bodyPr/>
          <a:lstStyle/>
          <a:p>
            <a:pPr algn="l"/>
            <a:r>
              <a:rPr lang="en-US" dirty="0"/>
              <a:t>    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7B0D72-34A0-4B2C-AD0E-C6DD267D30C7}"/>
              </a:ext>
            </a:extLst>
          </p:cNvPr>
          <p:cNvSpPr/>
          <p:nvPr/>
        </p:nvSpPr>
        <p:spPr>
          <a:xfrm>
            <a:off x="1179445" y="715618"/>
            <a:ext cx="2206489" cy="8083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71973-3C1A-4AF4-A2D8-CE732661713B}"/>
              </a:ext>
            </a:extLst>
          </p:cNvPr>
          <p:cNvCxnSpPr/>
          <p:nvPr/>
        </p:nvCxnSpPr>
        <p:spPr>
          <a:xfrm>
            <a:off x="2282689" y="152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CB462AF-22C1-475D-B936-98A0DFDDD3D1}"/>
              </a:ext>
            </a:extLst>
          </p:cNvPr>
          <p:cNvSpPr/>
          <p:nvPr/>
        </p:nvSpPr>
        <p:spPr>
          <a:xfrm>
            <a:off x="1179445" y="2458278"/>
            <a:ext cx="2279373" cy="91440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BD1C0B-9158-488F-85D9-B69A0038F675}"/>
              </a:ext>
            </a:extLst>
          </p:cNvPr>
          <p:cNvCxnSpPr/>
          <p:nvPr/>
        </p:nvCxnSpPr>
        <p:spPr>
          <a:xfrm>
            <a:off x="2319131" y="3372679"/>
            <a:ext cx="0" cy="9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8174C3B-597C-4B60-9FCD-166A9C8607A3}"/>
              </a:ext>
            </a:extLst>
          </p:cNvPr>
          <p:cNvSpPr/>
          <p:nvPr/>
        </p:nvSpPr>
        <p:spPr>
          <a:xfrm>
            <a:off x="1451123" y="4340088"/>
            <a:ext cx="1736015" cy="927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 =X - 17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79E34B-6A2B-4AC5-A27F-EF627F55A19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87138" y="4803915"/>
            <a:ext cx="1172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2B115333-DF1A-4458-94C5-C9FAF63E74D0}"/>
              </a:ext>
            </a:extLst>
          </p:cNvPr>
          <p:cNvSpPr/>
          <p:nvPr/>
        </p:nvSpPr>
        <p:spPr>
          <a:xfrm>
            <a:off x="4306956" y="3965731"/>
            <a:ext cx="1755913" cy="167636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X greater than 17?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E0A7CC-7BBD-480F-9B54-EB951D2B9E4B}"/>
              </a:ext>
            </a:extLst>
          </p:cNvPr>
          <p:cNvCxnSpPr/>
          <p:nvPr/>
        </p:nvCxnSpPr>
        <p:spPr>
          <a:xfrm>
            <a:off x="6062869" y="4810525"/>
            <a:ext cx="1046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4242FE-465D-40EB-9178-7ECCD1D01613}"/>
              </a:ext>
            </a:extLst>
          </p:cNvPr>
          <p:cNvCxnSpPr>
            <a:cxnSpLocks/>
          </p:cNvCxnSpPr>
          <p:nvPr/>
        </p:nvCxnSpPr>
        <p:spPr>
          <a:xfrm flipV="1">
            <a:off x="5184912" y="2978462"/>
            <a:ext cx="0" cy="98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436EF-602B-4DF3-9A33-2BE6A6D53EDE}"/>
              </a:ext>
            </a:extLst>
          </p:cNvPr>
          <p:cNvSpPr/>
          <p:nvPr/>
        </p:nvSpPr>
        <p:spPr>
          <a:xfrm>
            <a:off x="7109790" y="4326820"/>
            <a:ext cx="1364974" cy="1113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=2*Abs(D)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D4D697-4096-4E47-880B-697A68474154}"/>
              </a:ext>
            </a:extLst>
          </p:cNvPr>
          <p:cNvCxnSpPr/>
          <p:nvPr/>
        </p:nvCxnSpPr>
        <p:spPr>
          <a:xfrm>
            <a:off x="8488018" y="480391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E84EF854-4BA6-41CC-9CB8-8D170E651642}"/>
              </a:ext>
            </a:extLst>
          </p:cNvPr>
          <p:cNvSpPr/>
          <p:nvPr/>
        </p:nvSpPr>
        <p:spPr>
          <a:xfrm>
            <a:off x="9312969" y="4396426"/>
            <a:ext cx="1895061" cy="81497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751234-7161-4139-98E9-216FC71892CD}"/>
              </a:ext>
            </a:extLst>
          </p:cNvPr>
          <p:cNvCxnSpPr>
            <a:cxnSpLocks/>
          </p:cNvCxnSpPr>
          <p:nvPr/>
        </p:nvCxnSpPr>
        <p:spPr>
          <a:xfrm flipH="1" flipV="1">
            <a:off x="10267126" y="3707279"/>
            <a:ext cx="1" cy="68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B1AE467-DA57-49E1-8DEF-0BC8DCE64EBA}"/>
              </a:ext>
            </a:extLst>
          </p:cNvPr>
          <p:cNvSpPr/>
          <p:nvPr/>
        </p:nvSpPr>
        <p:spPr>
          <a:xfrm>
            <a:off x="9485252" y="2792878"/>
            <a:ext cx="1563748" cy="914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CC984E-9748-4568-B1E8-E3EED7439DEB}"/>
              </a:ext>
            </a:extLst>
          </p:cNvPr>
          <p:cNvSpPr txBox="1"/>
          <p:nvPr/>
        </p:nvSpPr>
        <p:spPr>
          <a:xfrm>
            <a:off x="6263229" y="451406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03976-A3D3-4C45-BA91-E1E0A5E2F0A5}"/>
              </a:ext>
            </a:extLst>
          </p:cNvPr>
          <p:cNvSpPr txBox="1"/>
          <p:nvPr/>
        </p:nvSpPr>
        <p:spPr>
          <a:xfrm rot="16200000">
            <a:off x="4842508" y="35380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871F3B1E-3F32-4A37-A3DE-4521F6F0F557}"/>
              </a:ext>
            </a:extLst>
          </p:cNvPr>
          <p:cNvSpPr/>
          <p:nvPr/>
        </p:nvSpPr>
        <p:spPr>
          <a:xfrm>
            <a:off x="4452730" y="2213113"/>
            <a:ext cx="1643255" cy="76534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437970-21B5-4097-A34F-D4B0D71D24DC}"/>
              </a:ext>
            </a:extLst>
          </p:cNvPr>
          <p:cNvSpPr txBox="1"/>
          <p:nvPr/>
        </p:nvSpPr>
        <p:spPr>
          <a:xfrm>
            <a:off x="4731025" y="384313"/>
            <a:ext cx="201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31998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1BD3-20C6-4880-A7F7-8BBFC278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>
            <a:normAutofit/>
          </a:bodyPr>
          <a:lstStyle/>
          <a:p>
            <a:r>
              <a:rPr lang="en-US" sz="2000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AEFD-5255-4B40-8945-9C4DF303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046922"/>
            <a:ext cx="10810461" cy="51300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7C4F8F-DF20-4258-AFEC-71D9D297F727}"/>
              </a:ext>
            </a:extLst>
          </p:cNvPr>
          <p:cNvSpPr/>
          <p:nvPr/>
        </p:nvSpPr>
        <p:spPr>
          <a:xfrm>
            <a:off x="838181" y="992259"/>
            <a:ext cx="2262808" cy="774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0D4D7E-6051-467E-9749-DF39C9BDBBD5}"/>
              </a:ext>
            </a:extLst>
          </p:cNvPr>
          <p:cNvCxnSpPr/>
          <p:nvPr/>
        </p:nvCxnSpPr>
        <p:spPr>
          <a:xfrm>
            <a:off x="1876843" y="1766821"/>
            <a:ext cx="0" cy="68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F8BEADB-E2CD-4263-84AF-4433FCA28FEA}"/>
              </a:ext>
            </a:extLst>
          </p:cNvPr>
          <p:cNvSpPr/>
          <p:nvPr/>
        </p:nvSpPr>
        <p:spPr>
          <a:xfrm>
            <a:off x="652698" y="2448617"/>
            <a:ext cx="2448291" cy="9255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a, b and 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D7B10F-B50F-4E93-AF37-3F339459B4A5}"/>
              </a:ext>
            </a:extLst>
          </p:cNvPr>
          <p:cNvCxnSpPr>
            <a:cxnSpLocks/>
          </p:cNvCxnSpPr>
          <p:nvPr/>
        </p:nvCxnSpPr>
        <p:spPr>
          <a:xfrm>
            <a:off x="2981738" y="3004182"/>
            <a:ext cx="80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CC68915-BF13-485F-B1F9-D986424F6A29}"/>
              </a:ext>
            </a:extLst>
          </p:cNvPr>
          <p:cNvSpPr/>
          <p:nvPr/>
        </p:nvSpPr>
        <p:spPr>
          <a:xfrm>
            <a:off x="3790132" y="2173364"/>
            <a:ext cx="1789013" cy="15718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 the values equal?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1B22B-B3DD-4A14-AFF1-D96D0FB7F04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579145" y="2959270"/>
            <a:ext cx="897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73FD1B-C536-45C2-80C8-A358B7F77B5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4639" y="3745176"/>
            <a:ext cx="0" cy="3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D021BCC-C98C-4ECB-9680-FA40EEB85A2F}"/>
              </a:ext>
            </a:extLst>
          </p:cNvPr>
          <p:cNvSpPr/>
          <p:nvPr/>
        </p:nvSpPr>
        <p:spPr>
          <a:xfrm>
            <a:off x="3737127" y="4143718"/>
            <a:ext cx="1789027" cy="1186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 = a + b +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92AF9F-3D42-4F48-A9CF-E8958ED291A4}"/>
              </a:ext>
            </a:extLst>
          </p:cNvPr>
          <p:cNvSpPr/>
          <p:nvPr/>
        </p:nvSpPr>
        <p:spPr>
          <a:xfrm>
            <a:off x="6477006" y="2448617"/>
            <a:ext cx="1669774" cy="11794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= 3*D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2139B1-0331-4DD2-9328-3208B7908C60}"/>
              </a:ext>
            </a:extLst>
          </p:cNvPr>
          <p:cNvCxnSpPr>
            <a:stCxn id="19" idx="3"/>
          </p:cNvCxnSpPr>
          <p:nvPr/>
        </p:nvCxnSpPr>
        <p:spPr>
          <a:xfrm>
            <a:off x="8146780" y="3038338"/>
            <a:ext cx="54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DFCFA323-9B29-4585-ADC3-BD4B80BD58C9}"/>
              </a:ext>
            </a:extLst>
          </p:cNvPr>
          <p:cNvSpPr/>
          <p:nvPr/>
        </p:nvSpPr>
        <p:spPr>
          <a:xfrm>
            <a:off x="8583262" y="2448617"/>
            <a:ext cx="1847026" cy="117944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E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D1A381D3-849A-489C-B819-31BCA90E13BB}"/>
              </a:ext>
            </a:extLst>
          </p:cNvPr>
          <p:cNvSpPr/>
          <p:nvPr/>
        </p:nvSpPr>
        <p:spPr>
          <a:xfrm>
            <a:off x="3846456" y="5811078"/>
            <a:ext cx="1590244" cy="750678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35D3E4-DDEB-464D-86A9-1F2176659684}"/>
              </a:ext>
            </a:extLst>
          </p:cNvPr>
          <p:cNvCxnSpPr>
            <a:stCxn id="18" idx="2"/>
          </p:cNvCxnSpPr>
          <p:nvPr/>
        </p:nvCxnSpPr>
        <p:spPr>
          <a:xfrm>
            <a:off x="4631641" y="5329786"/>
            <a:ext cx="19875" cy="48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749D91B-5A31-4D98-8489-F00080EA8FBA}"/>
              </a:ext>
            </a:extLst>
          </p:cNvPr>
          <p:cNvSpPr txBox="1"/>
          <p:nvPr/>
        </p:nvSpPr>
        <p:spPr>
          <a:xfrm>
            <a:off x="5685755" y="2650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9E5EC1-78F6-436A-8E71-3B21DD3F1A4C}"/>
              </a:ext>
            </a:extLst>
          </p:cNvPr>
          <p:cNvSpPr txBox="1"/>
          <p:nvPr/>
        </p:nvSpPr>
        <p:spPr>
          <a:xfrm rot="16200000">
            <a:off x="4325492" y="377973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E2E44B-DA30-4D9A-A4EA-0870F46B3B71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5342865" y="6176963"/>
            <a:ext cx="4182959" cy="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2A46A8F-836E-4648-8004-620A814190F2}"/>
              </a:ext>
            </a:extLst>
          </p:cNvPr>
          <p:cNvSpPr/>
          <p:nvPr/>
        </p:nvSpPr>
        <p:spPr>
          <a:xfrm>
            <a:off x="8420103" y="4389569"/>
            <a:ext cx="2334039" cy="8583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5A843B-461C-41C7-8138-C99A519BBD3D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506775" y="3628058"/>
            <a:ext cx="0" cy="76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336762-1D39-4B93-8636-2B5E56417243}"/>
              </a:ext>
            </a:extLst>
          </p:cNvPr>
          <p:cNvCxnSpPr>
            <a:cxnSpLocks/>
          </p:cNvCxnSpPr>
          <p:nvPr/>
        </p:nvCxnSpPr>
        <p:spPr>
          <a:xfrm flipV="1">
            <a:off x="9525824" y="5247928"/>
            <a:ext cx="0" cy="9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1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4D6-F36C-42D0-A206-944B85C0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144"/>
            <a:ext cx="10515600" cy="867327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0A2F-0438-48AF-BCCE-15DEC3F2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48" y="1371600"/>
            <a:ext cx="11035748" cy="4943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964D5-8EF8-4393-B756-5ECA9818B9D8}"/>
              </a:ext>
            </a:extLst>
          </p:cNvPr>
          <p:cNvSpPr/>
          <p:nvPr/>
        </p:nvSpPr>
        <p:spPr>
          <a:xfrm>
            <a:off x="754564" y="1457742"/>
            <a:ext cx="1603513" cy="7288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D2F72A-3B10-45E9-A49D-B08D18503F8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56321" y="2186612"/>
            <a:ext cx="0" cy="62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4003120-587D-446D-8D0A-F1FE681A9786}"/>
              </a:ext>
            </a:extLst>
          </p:cNvPr>
          <p:cNvSpPr/>
          <p:nvPr/>
        </p:nvSpPr>
        <p:spPr>
          <a:xfrm>
            <a:off x="769443" y="2829305"/>
            <a:ext cx="1603488" cy="72887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A and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6B6DB6-5A08-48A5-9DAA-29994D1DF49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81822" y="3193740"/>
            <a:ext cx="1018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C0E7BCE4-DF95-4B4B-B45C-1AB18C6AB7FD}"/>
              </a:ext>
            </a:extLst>
          </p:cNvPr>
          <p:cNvSpPr/>
          <p:nvPr/>
        </p:nvSpPr>
        <p:spPr>
          <a:xfrm>
            <a:off x="3258291" y="2597397"/>
            <a:ext cx="1696275" cy="119268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A==B?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F301B-6EB9-48CD-A4D0-A2471E7872C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54566" y="3193740"/>
            <a:ext cx="60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5E2FFA68-B869-4B8F-94F7-9AA4ECA4D0CC}"/>
              </a:ext>
            </a:extLst>
          </p:cNvPr>
          <p:cNvSpPr/>
          <p:nvPr/>
        </p:nvSpPr>
        <p:spPr>
          <a:xfrm>
            <a:off x="5544375" y="2494721"/>
            <a:ext cx="2290973" cy="145110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+ B == 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160FAD-2225-4998-92BA-D58C66B7D2D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06429" y="2168270"/>
            <a:ext cx="0" cy="42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4DEC3C-F677-4441-9E39-F898596BD75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89862" y="2083919"/>
            <a:ext cx="0" cy="41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1A5F83-E9A1-41B4-9871-25956F2494E2}"/>
              </a:ext>
            </a:extLst>
          </p:cNvPr>
          <p:cNvCxnSpPr>
            <a:cxnSpLocks/>
          </p:cNvCxnSpPr>
          <p:nvPr/>
        </p:nvCxnSpPr>
        <p:spPr>
          <a:xfrm>
            <a:off x="9461168" y="3942195"/>
            <a:ext cx="5078" cy="71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26AA8B39-B6C3-42FB-B83A-16BA2C302DD1}"/>
              </a:ext>
            </a:extLst>
          </p:cNvPr>
          <p:cNvSpPr/>
          <p:nvPr/>
        </p:nvSpPr>
        <p:spPr>
          <a:xfrm>
            <a:off x="8339643" y="2603805"/>
            <a:ext cx="2253207" cy="13383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– B == 5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FE72949A-B43E-4DE0-BD14-92524B994BB9}"/>
              </a:ext>
            </a:extLst>
          </p:cNvPr>
          <p:cNvSpPr/>
          <p:nvPr/>
        </p:nvSpPr>
        <p:spPr>
          <a:xfrm>
            <a:off x="8520966" y="4661454"/>
            <a:ext cx="1537704" cy="77193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FALSE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CC1F7A-C262-4FC2-8CD8-878855AFB68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962178" y="5047424"/>
            <a:ext cx="631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386F7F5-BABD-48C2-BAA3-A38290FC1C2B}"/>
              </a:ext>
            </a:extLst>
          </p:cNvPr>
          <p:cNvSpPr/>
          <p:nvPr/>
        </p:nvSpPr>
        <p:spPr>
          <a:xfrm>
            <a:off x="10618149" y="4661454"/>
            <a:ext cx="1351720" cy="8647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377129D-8B5B-483D-B11B-1B42BD7D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695" y="1179409"/>
            <a:ext cx="1730073" cy="979865"/>
          </a:xfrm>
          <a:prstGeom prst="rect">
            <a:avLst/>
          </a:prstGeom>
        </p:spPr>
      </p:pic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9AD7F41-4EC9-4252-9F10-45CC07CE4E4D}"/>
              </a:ext>
            </a:extLst>
          </p:cNvPr>
          <p:cNvSpPr/>
          <p:nvPr/>
        </p:nvSpPr>
        <p:spPr>
          <a:xfrm>
            <a:off x="5647572" y="1147436"/>
            <a:ext cx="1685961" cy="896688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TRUE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1070BC8A-B7D2-4F1E-9707-BD75733E53BE}"/>
              </a:ext>
            </a:extLst>
          </p:cNvPr>
          <p:cNvSpPr/>
          <p:nvPr/>
        </p:nvSpPr>
        <p:spPr>
          <a:xfrm>
            <a:off x="7832061" y="1176128"/>
            <a:ext cx="2226608" cy="84016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TRUE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DB4918-4A35-4E01-81F4-206BC8A2FDAD}"/>
              </a:ext>
            </a:extLst>
          </p:cNvPr>
          <p:cNvCxnSpPr>
            <a:cxnSpLocks/>
          </p:cNvCxnSpPr>
          <p:nvPr/>
        </p:nvCxnSpPr>
        <p:spPr>
          <a:xfrm>
            <a:off x="11278468" y="583096"/>
            <a:ext cx="0" cy="407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4ECDBC-3AA9-4CA7-97D3-8B9D4FA20DD5}"/>
              </a:ext>
            </a:extLst>
          </p:cNvPr>
          <p:cNvCxnSpPr>
            <a:cxnSpLocks/>
          </p:cNvCxnSpPr>
          <p:nvPr/>
        </p:nvCxnSpPr>
        <p:spPr>
          <a:xfrm>
            <a:off x="4344579" y="622853"/>
            <a:ext cx="6949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91AB69-BE9B-4A55-83E1-723CD18BA7B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490553" y="622854"/>
            <a:ext cx="0" cy="52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8648BB9-75E2-4790-981D-6A56CE1D77E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832236" y="3239544"/>
            <a:ext cx="507407" cy="3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73D6AE6-5922-4A31-9782-8097E8706DCB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4374506" y="596315"/>
            <a:ext cx="22226" cy="58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1DA4A90-E007-4425-8336-B16541E7E157}"/>
              </a:ext>
            </a:extLst>
          </p:cNvPr>
          <p:cNvCxnSpPr/>
          <p:nvPr/>
        </p:nvCxnSpPr>
        <p:spPr>
          <a:xfrm flipV="1">
            <a:off x="8693426" y="643853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8E06F1D-869C-4336-B4DB-3B9EF20154C9}"/>
              </a:ext>
            </a:extLst>
          </p:cNvPr>
          <p:cNvSpPr txBox="1"/>
          <p:nvPr/>
        </p:nvSpPr>
        <p:spPr>
          <a:xfrm>
            <a:off x="4907123" y="2900589"/>
            <a:ext cx="76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B015D2-7F79-4FB0-BAD4-3303E0317B6A}"/>
              </a:ext>
            </a:extLst>
          </p:cNvPr>
          <p:cNvSpPr txBox="1"/>
          <p:nvPr/>
        </p:nvSpPr>
        <p:spPr>
          <a:xfrm rot="16200000">
            <a:off x="3550638" y="230798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9C7904-C8AB-4F22-8747-267C0389D9F0}"/>
              </a:ext>
            </a:extLst>
          </p:cNvPr>
          <p:cNvSpPr txBox="1"/>
          <p:nvPr/>
        </p:nvSpPr>
        <p:spPr>
          <a:xfrm>
            <a:off x="3779323" y="156144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TRUE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2FD5600-E35C-4A23-9B50-66415454FA42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9461169" y="2033589"/>
            <a:ext cx="5078" cy="57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88A459E-B330-4EC3-8637-0DD45448DED6}"/>
              </a:ext>
            </a:extLst>
          </p:cNvPr>
          <p:cNvSpPr txBox="1"/>
          <p:nvPr/>
        </p:nvSpPr>
        <p:spPr>
          <a:xfrm>
            <a:off x="7804698" y="2886940"/>
            <a:ext cx="76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4860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ED11-45EB-47BD-88E0-88BA794B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7BB0-4B11-47DF-95A9-C48E3CEE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5154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DDAE8D-471F-4E9C-AA34-CA7848AED9BA}"/>
              </a:ext>
            </a:extLst>
          </p:cNvPr>
          <p:cNvSpPr/>
          <p:nvPr/>
        </p:nvSpPr>
        <p:spPr>
          <a:xfrm>
            <a:off x="1285461" y="1497496"/>
            <a:ext cx="1696278" cy="7951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F7C99-DAD2-4385-8D87-71C66688E19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33600" y="2292627"/>
            <a:ext cx="0" cy="78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E12D691-E2F6-42DE-97D4-6A11ACA8846B}"/>
              </a:ext>
            </a:extLst>
          </p:cNvPr>
          <p:cNvSpPr/>
          <p:nvPr/>
        </p:nvSpPr>
        <p:spPr>
          <a:xfrm>
            <a:off x="1404729" y="3074504"/>
            <a:ext cx="1696261" cy="79513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A, B and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4A128-B1DA-449B-B300-24D4938FA8AA}"/>
              </a:ext>
            </a:extLst>
          </p:cNvPr>
          <p:cNvCxnSpPr>
            <a:cxnSpLocks/>
          </p:cNvCxnSpPr>
          <p:nvPr/>
        </p:nvCxnSpPr>
        <p:spPr>
          <a:xfrm>
            <a:off x="2981739" y="3577568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BF00A-4BC8-4CCF-9BAE-8970EB0677AC}"/>
              </a:ext>
            </a:extLst>
          </p:cNvPr>
          <p:cNvSpPr/>
          <p:nvPr/>
        </p:nvSpPr>
        <p:spPr>
          <a:xfrm>
            <a:off x="3750365" y="3074483"/>
            <a:ext cx="2027583" cy="88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D= MIN(A, B ,C)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BA6246-3992-4AAF-AC4C-B35332F774A5}"/>
              </a:ext>
            </a:extLst>
          </p:cNvPr>
          <p:cNvCxnSpPr>
            <a:cxnSpLocks/>
          </p:cNvCxnSpPr>
          <p:nvPr/>
        </p:nvCxnSpPr>
        <p:spPr>
          <a:xfrm>
            <a:off x="5777948" y="3577568"/>
            <a:ext cx="87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12610-9749-43B4-B0A5-0715438F7B65}"/>
              </a:ext>
            </a:extLst>
          </p:cNvPr>
          <p:cNvSpPr/>
          <p:nvPr/>
        </p:nvSpPr>
        <p:spPr>
          <a:xfrm>
            <a:off x="6639358" y="3074483"/>
            <a:ext cx="1908292" cy="887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= MAX(A, B, C)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AF831C-564B-470D-B29E-7AA112EC7693}"/>
              </a:ext>
            </a:extLst>
          </p:cNvPr>
          <p:cNvCxnSpPr/>
          <p:nvPr/>
        </p:nvCxnSpPr>
        <p:spPr>
          <a:xfrm>
            <a:off x="4764156" y="3962377"/>
            <a:ext cx="0" cy="68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DF1315-731C-4489-B6B9-886C29BDA4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593504" y="3962377"/>
            <a:ext cx="0" cy="68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1914CD2-B4E7-4AE1-8D27-93AFCB9BEE50}"/>
              </a:ext>
            </a:extLst>
          </p:cNvPr>
          <p:cNvSpPr/>
          <p:nvPr/>
        </p:nvSpPr>
        <p:spPr>
          <a:xfrm>
            <a:off x="9197008" y="3074484"/>
            <a:ext cx="1908271" cy="887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F= MID(A, B, C)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4D9B3-BFE9-4AF6-94D4-8AB6611B09F6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8547650" y="3518430"/>
            <a:ext cx="6493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B722B0-08A9-46DC-9CB8-FD2B397D8739}"/>
              </a:ext>
            </a:extLst>
          </p:cNvPr>
          <p:cNvCxnSpPr>
            <a:stCxn id="26" idx="2"/>
          </p:cNvCxnSpPr>
          <p:nvPr/>
        </p:nvCxnSpPr>
        <p:spPr>
          <a:xfrm>
            <a:off x="10151144" y="3962378"/>
            <a:ext cx="21" cy="68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9A412AD-CBAC-4145-9412-6339AF10107E}"/>
              </a:ext>
            </a:extLst>
          </p:cNvPr>
          <p:cNvSpPr/>
          <p:nvPr/>
        </p:nvSpPr>
        <p:spPr>
          <a:xfrm>
            <a:off x="4099895" y="4651513"/>
            <a:ext cx="1378220" cy="80106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FDF42A-EBD6-4B0B-A2F4-6EC5CB1AC62E}"/>
              </a:ext>
            </a:extLst>
          </p:cNvPr>
          <p:cNvCxnSpPr>
            <a:stCxn id="31" idx="4"/>
          </p:cNvCxnSpPr>
          <p:nvPr/>
        </p:nvCxnSpPr>
        <p:spPr>
          <a:xfrm rot="16200000" flipH="1">
            <a:off x="5014775" y="5226810"/>
            <a:ext cx="762690" cy="1214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19737548-F41C-4880-8623-5CEF3924C1B1}"/>
              </a:ext>
            </a:extLst>
          </p:cNvPr>
          <p:cNvSpPr/>
          <p:nvPr/>
        </p:nvSpPr>
        <p:spPr>
          <a:xfrm>
            <a:off x="7081605" y="4651513"/>
            <a:ext cx="1377989" cy="8010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E</a:t>
            </a: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C4F89505-265B-4F53-B51A-FBF19FC0AE22}"/>
              </a:ext>
            </a:extLst>
          </p:cNvPr>
          <p:cNvSpPr/>
          <p:nvPr/>
        </p:nvSpPr>
        <p:spPr>
          <a:xfrm>
            <a:off x="9462180" y="4651513"/>
            <a:ext cx="1377926" cy="80106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F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1DDD7C-0F99-42D9-83D6-3A356DD9B4FC}"/>
              </a:ext>
            </a:extLst>
          </p:cNvPr>
          <p:cNvSpPr/>
          <p:nvPr/>
        </p:nvSpPr>
        <p:spPr>
          <a:xfrm>
            <a:off x="6003350" y="5950226"/>
            <a:ext cx="1377989" cy="542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B719A7-9C73-4C39-AF55-971AD26C3521}"/>
              </a:ext>
            </a:extLst>
          </p:cNvPr>
          <p:cNvCxnSpPr>
            <a:cxnSpLocks/>
          </p:cNvCxnSpPr>
          <p:nvPr/>
        </p:nvCxnSpPr>
        <p:spPr>
          <a:xfrm>
            <a:off x="10151143" y="5452576"/>
            <a:ext cx="0" cy="801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05F32E-EDDF-4688-9370-7AE83E171B58}"/>
              </a:ext>
            </a:extLst>
          </p:cNvPr>
          <p:cNvCxnSpPr>
            <a:cxnSpLocks/>
          </p:cNvCxnSpPr>
          <p:nvPr/>
        </p:nvCxnSpPr>
        <p:spPr>
          <a:xfrm flipH="1">
            <a:off x="7399658" y="6253639"/>
            <a:ext cx="2769804" cy="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E81FAC0-1156-472C-980C-50E1CF520B42}"/>
              </a:ext>
            </a:extLst>
          </p:cNvPr>
          <p:cNvCxnSpPr>
            <a:cxnSpLocks/>
            <a:stCxn id="34" idx="5"/>
          </p:cNvCxnSpPr>
          <p:nvPr/>
        </p:nvCxnSpPr>
        <p:spPr>
          <a:xfrm rot="10800000" flipV="1">
            <a:off x="6864626" y="5052045"/>
            <a:ext cx="317112" cy="898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8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F103-7ABB-45EC-8F84-D56003A5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81591" cy="960092"/>
          </a:xfrm>
        </p:spPr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EBB0-EC5F-429A-9365-7B71CCB5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60" y="535296"/>
            <a:ext cx="11897139" cy="57594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	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DE295B-54ED-4415-B308-D7E24EBA86D7}"/>
              </a:ext>
            </a:extLst>
          </p:cNvPr>
          <p:cNvSpPr/>
          <p:nvPr/>
        </p:nvSpPr>
        <p:spPr>
          <a:xfrm>
            <a:off x="1272209" y="1524000"/>
            <a:ext cx="1404730" cy="6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1A194F-DEDD-4372-937E-7638BA379BFD}"/>
              </a:ext>
            </a:extLst>
          </p:cNvPr>
          <p:cNvCxnSpPr>
            <a:cxnSpLocks/>
          </p:cNvCxnSpPr>
          <p:nvPr/>
        </p:nvCxnSpPr>
        <p:spPr>
          <a:xfrm>
            <a:off x="1948070" y="2179292"/>
            <a:ext cx="0" cy="83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4FCA9FB-CF4A-436B-AC0D-BE306C96AAB8}"/>
              </a:ext>
            </a:extLst>
          </p:cNvPr>
          <p:cNvSpPr/>
          <p:nvPr/>
        </p:nvSpPr>
        <p:spPr>
          <a:xfrm>
            <a:off x="1272209" y="3013428"/>
            <a:ext cx="1497491" cy="71631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BE7E70-D9C7-4272-810B-6B84F359DBEC}"/>
              </a:ext>
            </a:extLst>
          </p:cNvPr>
          <p:cNvCxnSpPr>
            <a:cxnSpLocks/>
          </p:cNvCxnSpPr>
          <p:nvPr/>
        </p:nvCxnSpPr>
        <p:spPr>
          <a:xfrm>
            <a:off x="2723319" y="3405115"/>
            <a:ext cx="841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8D5C1-A841-478D-81B1-D348D1C65724}"/>
              </a:ext>
            </a:extLst>
          </p:cNvPr>
          <p:cNvSpPr/>
          <p:nvPr/>
        </p:nvSpPr>
        <p:spPr>
          <a:xfrm>
            <a:off x="3564835" y="3014176"/>
            <a:ext cx="1590261" cy="815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 = list(range(a))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46C0FE-C066-42B5-8F95-0D7D80C2455F}"/>
              </a:ext>
            </a:extLst>
          </p:cNvPr>
          <p:cNvCxnSpPr>
            <a:cxnSpLocks/>
          </p:cNvCxnSpPr>
          <p:nvPr/>
        </p:nvCxnSpPr>
        <p:spPr>
          <a:xfrm>
            <a:off x="5203130" y="3405114"/>
            <a:ext cx="6758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C7450-9C62-4A81-A447-668B565A7E8F}"/>
              </a:ext>
            </a:extLst>
          </p:cNvPr>
          <p:cNvSpPr/>
          <p:nvPr/>
        </p:nvSpPr>
        <p:spPr>
          <a:xfrm>
            <a:off x="7807187" y="3020132"/>
            <a:ext cx="1374915" cy="874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 in r</a:t>
            </a:r>
          </a:p>
          <a:p>
            <a:pPr algn="ctr"/>
            <a:r>
              <a:rPr lang="en-US" dirty="0"/>
              <a:t>z = </a:t>
            </a:r>
            <a:r>
              <a:rPr lang="en-US" dirty="0" err="1"/>
              <a:t>i</a:t>
            </a:r>
            <a:r>
              <a:rPr lang="en-US" dirty="0"/>
              <a:t>**3</a:t>
            </a:r>
          </a:p>
          <a:p>
            <a:pPr algn="ctr"/>
            <a:r>
              <a:rPr lang="en-US" dirty="0"/>
              <a:t>x= </a:t>
            </a:r>
            <a:r>
              <a:rPr lang="en-US" dirty="0" err="1"/>
              <a:t>x+z</a:t>
            </a:r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32AECE4A-A9F6-462F-A001-06AFEB5379B3}"/>
              </a:ext>
            </a:extLst>
          </p:cNvPr>
          <p:cNvSpPr/>
          <p:nvPr/>
        </p:nvSpPr>
        <p:spPr>
          <a:xfrm>
            <a:off x="5817699" y="2997294"/>
            <a:ext cx="1374919" cy="81564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FA64D4-7E25-4A30-A1A0-8F4A261876F6}"/>
              </a:ext>
            </a:extLst>
          </p:cNvPr>
          <p:cNvCxnSpPr>
            <a:cxnSpLocks/>
          </p:cNvCxnSpPr>
          <p:nvPr/>
        </p:nvCxnSpPr>
        <p:spPr>
          <a:xfrm>
            <a:off x="7090663" y="3457428"/>
            <a:ext cx="71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6CE089-76A6-401A-AD00-BDF20EDCC705}"/>
              </a:ext>
            </a:extLst>
          </p:cNvPr>
          <p:cNvCxnSpPr>
            <a:stCxn id="15" idx="3"/>
          </p:cNvCxnSpPr>
          <p:nvPr/>
        </p:nvCxnSpPr>
        <p:spPr>
          <a:xfrm>
            <a:off x="9182102" y="3457428"/>
            <a:ext cx="598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D82CB87-426A-48C4-9763-1B69775C4CDA}"/>
              </a:ext>
            </a:extLst>
          </p:cNvPr>
          <p:cNvSpPr/>
          <p:nvPr/>
        </p:nvSpPr>
        <p:spPr>
          <a:xfrm>
            <a:off x="9687331" y="3020132"/>
            <a:ext cx="1374915" cy="96009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0774F9-C511-4E05-9BC8-017F4461A651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0374789" y="3980223"/>
            <a:ext cx="0" cy="60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83DB2F-3195-4BC9-A21B-33A95CB128AD}"/>
              </a:ext>
            </a:extLst>
          </p:cNvPr>
          <p:cNvSpPr/>
          <p:nvPr/>
        </p:nvSpPr>
        <p:spPr>
          <a:xfrm>
            <a:off x="9780104" y="4585252"/>
            <a:ext cx="1282121" cy="8083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97345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191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NAME: LESLIE EDDIE-ADJEROH SOWECHI</vt:lpstr>
      <vt:lpstr>PowerPoint Presentation</vt:lpstr>
      <vt:lpstr>Exercise 2</vt:lpstr>
      <vt:lpstr>Exercise 3</vt:lpstr>
      <vt:lpstr>Exercise 4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Adjeroh</dc:creator>
  <cp:lastModifiedBy>Leslie Adjeroh</cp:lastModifiedBy>
  <cp:revision>15</cp:revision>
  <dcterms:created xsi:type="dcterms:W3CDTF">2021-04-20T11:55:10Z</dcterms:created>
  <dcterms:modified xsi:type="dcterms:W3CDTF">2021-04-20T16:43:02Z</dcterms:modified>
</cp:coreProperties>
</file>