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C4"/>
    <a:srgbClr val="CF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99A2-8DD2-1AF4-6EEE-A033A6B83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E755E-281E-10E1-58EF-60FAEC39D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50BE9-8E60-6C76-F295-B3EECB11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C572-7BBF-9816-2C24-FCB0F1BA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A64B-BE11-E910-B233-D553EBEB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15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3106-DD52-0947-7841-6450BF44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94CE5-3020-4EBB-9A01-346F8880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A76B-9EB5-0D3B-0ED1-A1581364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2096-E35F-5979-A9D1-97CCE890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DD5F-44DF-7D8F-4BF4-10D031DB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0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1EF76-C3D5-A81A-5CA0-56D85C72C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AB6C9-47D0-F19A-757C-3051D3024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5486-FBB5-2880-03FF-0B436EF6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0702-5BC7-8139-416D-291B42DC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F245-888B-3D6A-42ED-DCCDD36D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3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5297-04CD-32AA-479D-58EF4171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3BFD-FD72-E84C-2A71-907DFDED3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F094-BC2B-0944-8D9C-570D0186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106D-9409-8FBE-E931-90194095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C0C5-267C-5210-BAFF-38B9F090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5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1C1A-3905-5B82-33FF-DEDC3913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A51E-CED1-1217-053E-FE217AD7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2D9E-DE0E-B502-1DCE-F670E850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E66C-AFDD-CD03-3E12-2A42D9C7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BAD9-DF10-FEC7-1651-49DBA7A8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9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F1CD-B68C-1555-C961-7978C7E8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E257-C7B1-15DE-3DC9-4042A2BB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6430-7469-932A-81A5-4756B5C4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5C4-1095-1C46-E114-77F6E9AC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8837-D4B2-9026-DE4A-690E4B42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7F40-5A55-275E-B5E3-9223AD2A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A778-3B93-1D1A-74DD-831857B13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9C6D3-7CA2-112A-6D65-781CDB00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17AB7-8276-130E-8E56-797669CA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A12F7-8730-2D48-3364-9D99D00A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8E666-D676-641B-2FAE-2726FC47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3FBC-4F8D-1C8F-3FCE-492A703D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35CA5-3146-00AD-6118-ADD573D3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6E48E-306E-63C7-F78C-D12BA982C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AE06-EA0F-E416-3C03-B2E218113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135EA-66F7-9DB7-307E-651B18F34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BB497-2588-AABC-4424-5F0D4E93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9B4CF-5019-CF4C-E695-75877E95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99F18-D8F6-A60E-ACDF-1825AF7A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1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291C-5145-78FA-9525-F2EAEE4A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BD077-6422-0D69-02C3-FD21051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5002F-13D8-902F-65CF-89EB540D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777A2-C87D-D9AC-07E8-B433DA75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9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56A60-A125-86C7-B298-8EF6F7C3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98A11-EF35-B915-0CCF-EFACFFE4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6E7A0-5427-8CEE-C092-4654E906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CF7D-D9A5-11F9-A285-D4E2092C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637A-0F80-ACA0-5682-579D7683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3DD0-DD5E-A705-D6AE-DDE209F4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3290-1157-1F84-FBBD-6211E660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022A-0CD4-2AD8-0866-75A0C780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E7D6-09F2-6690-F560-C58E032C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3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14B7-6DEC-E487-31DC-6CFF6B7E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687C4-A7AE-18D3-5085-768E3C8E9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9483D-5C3E-2402-C5C1-D63555C6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6DE83-86A3-2E55-0010-59BD0405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533B8-999E-FC7D-3CB9-30101F87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4AF77-0E63-519B-8994-4B30E3E9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A8B9C-E804-082C-7AAB-DD37FAF5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340B-898B-075B-4ECF-96414F9A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D514-3DB2-1FD6-27DF-BA8DBEF3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80B1D2-31D2-4A56-9D03-4F80F595A38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4B9D-0031-2C82-ACEF-AC0A214A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D1BCD-6713-866A-B232-0FF36BBE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84B0C-ECA4-495F-A308-68A0F089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05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AF07C9BB-DC48-434F-BB80-26DBDDE9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9842" b="588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3B91-64D7-6EC7-06B2-2F2EC7A9C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 err="1">
                <a:solidFill>
                  <a:srgbClr val="FFFFFF"/>
                </a:solidFill>
                <a:highlight>
                  <a:srgbClr val="000000"/>
                </a:highlight>
              </a:rPr>
              <a:t>CampusBite</a:t>
            </a:r>
            <a:r>
              <a:rPr lang="en-GB" sz="4400" b="1" dirty="0">
                <a:solidFill>
                  <a:srgbClr val="FFFFFF"/>
                </a:solidFill>
                <a:highlight>
                  <a:srgbClr val="000000"/>
                </a:highlight>
              </a:rPr>
              <a:t> – Smart Meal Planner &amp; Food Social 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190DE-F441-0114-8DD9-630305CCE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GB" sz="1800">
                <a:solidFill>
                  <a:srgbClr val="FFFFFF"/>
                </a:solidFill>
              </a:rPr>
              <a:t>Development Timeline and Milestones</a:t>
            </a:r>
          </a:p>
          <a:p>
            <a:pPr algn="l"/>
            <a:r>
              <a:rPr lang="en-GB" sz="1800">
                <a:solidFill>
                  <a:srgbClr val="FFFFFF"/>
                </a:solidFill>
              </a:rPr>
              <a:t>Presented by: SWE Ajayi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279E-80D0-173E-962B-EC3C6D1A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0600-4348-8CA6-2DDF-57A0D040B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Testing:</a:t>
            </a:r>
          </a:p>
          <a:p>
            <a:r>
              <a:rPr lang="en-GB"/>
              <a:t>- Conduct unit and integration testing on backend and frontend.</a:t>
            </a:r>
          </a:p>
          <a:p>
            <a:r>
              <a:rPr lang="en-GB"/>
              <a:t>- Validate flows for recipe search, grocery lists, and social interactions.</a:t>
            </a:r>
          </a:p>
          <a:p>
            <a:r>
              <a:rPr lang="en-GB"/>
              <a:t>Optimization:</a:t>
            </a:r>
          </a:p>
          <a:p>
            <a:r>
              <a:rPr lang="en-GB"/>
              <a:t>- Refactor code, improve readability, and cache recipe searches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0521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B657-09C3-D8C8-A2C9-32CF208B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014DF-46B5-539E-00DE-3A2A6FB22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Beta Testing:</a:t>
            </a:r>
          </a:p>
          <a:p>
            <a:r>
              <a:rPr lang="en-GB"/>
              <a:t>- Release to a small group for initial feedback.</a:t>
            </a:r>
          </a:p>
          <a:p>
            <a:r>
              <a:rPr lang="en-GB"/>
              <a:t>- Collect feedback, identify bugs, and make adjustments.</a:t>
            </a:r>
          </a:p>
          <a:p>
            <a:r>
              <a:rPr lang="en-GB"/>
              <a:t>Deployment:</a:t>
            </a:r>
          </a:p>
          <a:p>
            <a:r>
              <a:rPr lang="en-GB"/>
              <a:t>- Deploy backend to production, and publish on App Store and Google Play.</a:t>
            </a:r>
          </a:p>
        </p:txBody>
      </p:sp>
    </p:spTree>
    <p:extLst>
      <p:ext uri="{BB962C8B-B14F-4D97-AF65-F5344CB8AC3E}">
        <p14:creationId xmlns:p14="http://schemas.microsoft.com/office/powerpoint/2010/main" val="372106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264A-01D9-3510-FF9B-AB56065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6D72-9926-1FC7-253A-2FC50AB58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Post-Launch Goals:</a:t>
            </a:r>
          </a:p>
          <a:p>
            <a:r>
              <a:rPr lang="en-GB"/>
              <a:t>- Gather user feedback and improve usability.</a:t>
            </a:r>
          </a:p>
          <a:p>
            <a:r>
              <a:rPr lang="en-GB"/>
              <a:t>- Roll out regular updates and new content (challenges, tutorials).</a:t>
            </a:r>
          </a:p>
          <a:p>
            <a:r>
              <a:rPr lang="en-GB"/>
              <a:t>Ongoing Maintenance:</a:t>
            </a:r>
          </a:p>
          <a:p>
            <a:r>
              <a:rPr lang="en-GB"/>
              <a:t>- Monthly updates, bug fixes, and performance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81483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6A3C-0D7A-B0ED-49AC-25C8E89D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 &amp;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3E786-ABA5-8DBE-27FB-02A99ED34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Summary:</a:t>
            </a:r>
          </a:p>
          <a:p>
            <a:r>
              <a:rPr lang="en-GB"/>
              <a:t>- CampusBite development timeline emphasizes a strategic, phased approach.</a:t>
            </a:r>
          </a:p>
          <a:p>
            <a:r>
              <a:rPr lang="en-GB"/>
              <a:t>- Key focus on delivering value incrementally with room for future feature expansion.</a:t>
            </a:r>
          </a:p>
          <a:p>
            <a:r>
              <a:rPr lang="en-GB"/>
              <a:t>Next Steps:</a:t>
            </a:r>
          </a:p>
          <a:p>
            <a:r>
              <a:rPr lang="en-GB"/>
              <a:t>- Begin Spoonacular API testing for core feature endpoints.</a:t>
            </a:r>
          </a:p>
          <a:p>
            <a:r>
              <a:rPr lang="en-GB"/>
              <a:t>- Set up backend scaffolding and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8311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4707-939D-5421-42CE-22BC68A5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C291-661B-2BCA-CA06-E596BF144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 Concept: '</a:t>
            </a:r>
            <a:r>
              <a:rPr lang="en-GB" dirty="0" err="1"/>
              <a:t>CampusBite</a:t>
            </a:r>
            <a:r>
              <a:rPr lang="en-GB" dirty="0"/>
              <a:t>' is a meal-planning, recipe-finding, and social-sharing platform aimed at college students and young adults.</a:t>
            </a:r>
          </a:p>
          <a:p>
            <a:r>
              <a:rPr lang="en-GB" dirty="0"/>
              <a:t>Objectives:</a:t>
            </a:r>
          </a:p>
          <a:p>
            <a:r>
              <a:rPr lang="en-GB" dirty="0"/>
              <a:t>- Encourage affordable, nutritious meals.</a:t>
            </a:r>
          </a:p>
          <a:p>
            <a:r>
              <a:rPr lang="en-GB" dirty="0"/>
              <a:t>- Build a campus-based social community.</a:t>
            </a:r>
          </a:p>
          <a:p>
            <a:r>
              <a:rPr lang="en-GB" dirty="0"/>
              <a:t>- Improve budgeting and dietary tracking for students.</a:t>
            </a:r>
          </a:p>
        </p:txBody>
      </p:sp>
    </p:spTree>
    <p:extLst>
      <p:ext uri="{BB962C8B-B14F-4D97-AF65-F5344CB8AC3E}">
        <p14:creationId xmlns:p14="http://schemas.microsoft.com/office/powerpoint/2010/main" val="382808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36F4-B4D6-42E4-248B-9698A355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Development Phases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E4AF4-6EC7-43BF-297B-429B12064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Phases:</a:t>
            </a:r>
          </a:p>
          <a:p>
            <a:r>
              <a:rPr lang="en-GB" dirty="0"/>
              <a:t>- Phase 1: Planning &amp; Setup</a:t>
            </a:r>
          </a:p>
          <a:p>
            <a:r>
              <a:rPr lang="en-GB" dirty="0"/>
              <a:t>- Phase 2: Core Backend &amp; Database Setup</a:t>
            </a:r>
          </a:p>
          <a:p>
            <a:r>
              <a:rPr lang="en-GB" dirty="0"/>
              <a:t>- Phase 3: Core Features Development</a:t>
            </a:r>
          </a:p>
          <a:p>
            <a:r>
              <a:rPr lang="en-GB" dirty="0"/>
              <a:t>- Phase 4: Basic Frontend Development</a:t>
            </a:r>
          </a:p>
          <a:p>
            <a:r>
              <a:rPr lang="en-GB" dirty="0"/>
              <a:t>- Phase 5: Social &amp; Community Features</a:t>
            </a:r>
          </a:p>
          <a:p>
            <a:r>
              <a:rPr lang="en-GB" dirty="0"/>
              <a:t>- Phase 6: Advanced Features &amp; Integrations</a:t>
            </a:r>
          </a:p>
          <a:p>
            <a:r>
              <a:rPr lang="en-GB" dirty="0"/>
              <a:t>- Phase 7: Testing &amp; Optimization</a:t>
            </a:r>
          </a:p>
          <a:p>
            <a:r>
              <a:rPr lang="en-GB" dirty="0"/>
              <a:t>- Phase 8: Launch Preparation &amp; Beta Testing</a:t>
            </a:r>
          </a:p>
          <a:p>
            <a:r>
              <a:rPr lang="en-GB" dirty="0"/>
              <a:t>- Phase 9: Post-Launch and Enhancements</a:t>
            </a:r>
          </a:p>
        </p:txBody>
      </p:sp>
    </p:spTree>
    <p:extLst>
      <p:ext uri="{BB962C8B-B14F-4D97-AF65-F5344CB8AC3E}">
        <p14:creationId xmlns:p14="http://schemas.microsoft.com/office/powerpoint/2010/main" val="120495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CF59-C98D-02E9-19BE-82B10719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18EF-2DC7-83BE-3E30-07ABB09DF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 Objectives:</a:t>
            </a:r>
          </a:p>
          <a:p>
            <a:r>
              <a:rPr lang="en-GB"/>
              <a:t>- Finalize architecture, Spoonacular API capabilities, and core feature designs.</a:t>
            </a:r>
          </a:p>
          <a:p>
            <a:r>
              <a:rPr lang="en-GB"/>
              <a:t>- Design wireframes for major app screens (onboarding, meal planner, etc.).</a:t>
            </a:r>
          </a:p>
          <a:p>
            <a:r>
              <a:rPr lang="en-GB"/>
              <a:t>Setup Tasks:</a:t>
            </a:r>
          </a:p>
          <a:p>
            <a:r>
              <a:rPr lang="en-GB"/>
              <a:t>- Set up GitHub repository, cloud environments (Firebase, Heroku).</a:t>
            </a:r>
          </a:p>
          <a:p>
            <a:r>
              <a:rPr lang="en-GB"/>
              <a:t>- Configure Spoonacular API and manage API keys.</a:t>
            </a:r>
          </a:p>
        </p:txBody>
      </p:sp>
    </p:spTree>
    <p:extLst>
      <p:ext uri="{BB962C8B-B14F-4D97-AF65-F5344CB8AC3E}">
        <p14:creationId xmlns:p14="http://schemas.microsoft.com/office/powerpoint/2010/main" val="169423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0E78-39D2-069A-B326-D1175009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4660E-0073-CC9D-31E9-B52878CFE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Backend Development:</a:t>
            </a:r>
          </a:p>
          <a:p>
            <a:r>
              <a:rPr lang="en-GB"/>
              <a:t>- Set up Node.js and Express backend.</a:t>
            </a:r>
          </a:p>
          <a:p>
            <a:r>
              <a:rPr lang="en-GB"/>
              <a:t>- Implement user authentication with Firebase Auth/Auth0.</a:t>
            </a:r>
          </a:p>
          <a:p>
            <a:r>
              <a:rPr lang="en-GB"/>
              <a:t>Database Setup:</a:t>
            </a:r>
          </a:p>
          <a:p>
            <a:r>
              <a:rPr lang="en-GB"/>
              <a:t>- Design MongoDB schema covering users, recipes, social posts, preferences.</a:t>
            </a:r>
          </a:p>
          <a:p>
            <a:r>
              <a:rPr lang="en-GB"/>
              <a:t>- Implement CRUD operations for recipes, social posts, and grocery lists.</a:t>
            </a:r>
          </a:p>
        </p:txBody>
      </p:sp>
    </p:spTree>
    <p:extLst>
      <p:ext uri="{BB962C8B-B14F-4D97-AF65-F5344CB8AC3E}">
        <p14:creationId xmlns:p14="http://schemas.microsoft.com/office/powerpoint/2010/main" val="419705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0D71-DBFA-BFAE-722E-930D6BEB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D905-7BFC-C196-685E-A5C3F13E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Features:</a:t>
            </a:r>
          </a:p>
          <a:p>
            <a:r>
              <a:rPr lang="en-GB"/>
              <a:t>- Recipe Finder &amp; Planner with budget, dietary, and time-based filters.</a:t>
            </a:r>
          </a:p>
          <a:p>
            <a:r>
              <a:rPr lang="en-GB"/>
              <a:t>- Health Tracking Dashboard for basic nutrition insights.</a:t>
            </a:r>
          </a:p>
          <a:p>
            <a:r>
              <a:rPr lang="en-GB"/>
              <a:t>- Grocery List Generator with cost estimation.</a:t>
            </a:r>
          </a:p>
        </p:txBody>
      </p:sp>
    </p:spTree>
    <p:extLst>
      <p:ext uri="{BB962C8B-B14F-4D97-AF65-F5344CB8AC3E}">
        <p14:creationId xmlns:p14="http://schemas.microsoft.com/office/powerpoint/2010/main" val="39317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4D1D-ACB7-7D5A-8B8D-289E3F6A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DBBD4-1F44-A011-84F1-A42907AA7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Frontend Tasks:</a:t>
            </a:r>
          </a:p>
          <a:p>
            <a:r>
              <a:rPr lang="en-GB"/>
              <a:t>- Set up React Native project for iOS and Android.</a:t>
            </a:r>
          </a:p>
          <a:p>
            <a:r>
              <a:rPr lang="en-GB"/>
              <a:t>- Build core UI screens and navigation structure.</a:t>
            </a:r>
          </a:p>
          <a:p>
            <a:r>
              <a:rPr lang="en-GB"/>
              <a:t>- Implement state management with Redux or Context API.</a:t>
            </a:r>
          </a:p>
          <a:p>
            <a:r>
              <a:rPr lang="en-GB"/>
              <a:t>Backend Integration:</a:t>
            </a:r>
          </a:p>
          <a:p>
            <a:r>
              <a:rPr lang="en-GB"/>
              <a:t>- Connect frontend to backend API and ensure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00246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C0A2-5373-C154-7CAC-8B3275A3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F2B2-8CE9-267A-3706-DA84BA394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Social Features:</a:t>
            </a:r>
          </a:p>
          <a:p>
            <a:r>
              <a:rPr lang="en-GB"/>
              <a:t>- Develop a social feed for users to share recipes, meal photos, and comments.</a:t>
            </a:r>
          </a:p>
          <a:p>
            <a:r>
              <a:rPr lang="en-GB"/>
              <a:t>- Implement like/comment interactions and challenges feature (e.g., meal-prep challenges).</a:t>
            </a:r>
          </a:p>
        </p:txBody>
      </p:sp>
    </p:spTree>
    <p:extLst>
      <p:ext uri="{BB962C8B-B14F-4D97-AF65-F5344CB8AC3E}">
        <p14:creationId xmlns:p14="http://schemas.microsoft.com/office/powerpoint/2010/main" val="356003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2127-54EA-382E-85CA-0D4ED40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5824-97C0-CDBA-6A52-13CD65EAF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Advanced Features:</a:t>
            </a:r>
          </a:p>
          <a:p>
            <a:r>
              <a:rPr lang="en-GB"/>
              <a:t>- Group Meal Planning with shared grocery lists and real-time updates.</a:t>
            </a:r>
          </a:p>
          <a:p>
            <a:r>
              <a:rPr lang="en-GB"/>
              <a:t>- On-Demand Cooking Help with video tutorials and a 'panic' button.</a:t>
            </a:r>
          </a:p>
          <a:p>
            <a:r>
              <a:rPr lang="en-GB"/>
              <a:t>- Budget Analyzer to track monthly grocery spending.</a:t>
            </a:r>
          </a:p>
        </p:txBody>
      </p:sp>
    </p:spTree>
    <p:extLst>
      <p:ext uri="{BB962C8B-B14F-4D97-AF65-F5344CB8AC3E}">
        <p14:creationId xmlns:p14="http://schemas.microsoft.com/office/powerpoint/2010/main" val="192764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CampusBite – Smart Meal Planner &amp; Food Social Hub</vt:lpstr>
      <vt:lpstr>Project Overview</vt:lpstr>
      <vt:lpstr>Development Phases Overview</vt:lpstr>
      <vt:lpstr>Phase 1</vt:lpstr>
      <vt:lpstr>Phase 2</vt:lpstr>
      <vt:lpstr>Phase 3</vt:lpstr>
      <vt:lpstr>Phase 4</vt:lpstr>
      <vt:lpstr>Phase 5</vt:lpstr>
      <vt:lpstr>Phase 6</vt:lpstr>
      <vt:lpstr>Phase 7</vt:lpstr>
      <vt:lpstr>Phase 8</vt:lpstr>
      <vt:lpstr>Phase 9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Seun</dc:creator>
  <cp:lastModifiedBy>Paul Seun</cp:lastModifiedBy>
  <cp:revision>2</cp:revision>
  <dcterms:created xsi:type="dcterms:W3CDTF">2024-10-27T00:43:02Z</dcterms:created>
  <dcterms:modified xsi:type="dcterms:W3CDTF">2024-10-27T00:53:29Z</dcterms:modified>
</cp:coreProperties>
</file>